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4F0989-3FA3-403C-B8B4-3A246EE7FF3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168086-3578-4A2C-890F-04F3EBAADB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66"/>
            <a:ext cx="8458200" cy="350046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Monotype Corsiva" pitchFamily="66" charset="0"/>
              </a:rPr>
              <a:t>Упражнения для развития навыков беглого чтения младших школьников</a:t>
            </a:r>
            <a:endParaRPr lang="ru-RU" sz="54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Картинки по запросу картинка книги и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071942"/>
            <a:ext cx="2195457" cy="218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Заучивание скороговорок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1500198" cy="132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00232" y="1357298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От </a:t>
            </a:r>
            <a:r>
              <a:rPr lang="ru-RU" sz="2800" b="1" dirty="0"/>
              <a:t>топота копыт пыль по полю летит.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1643074" cy="1371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42844" y="2643183"/>
            <a:ext cx="5429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Два щенка, щека к щеке,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Щиплют щетку в уголке.</a:t>
            </a:r>
          </a:p>
        </p:txBody>
      </p:sp>
      <p:pic>
        <p:nvPicPr>
          <p:cNvPr id="12" name="Рисунок 11" descr="https://fs00.infourok.ru/images/doc/190/217362/img9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714752"/>
            <a:ext cx="564360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Пирамида    слогов    и    </a:t>
            </a:r>
            <a:r>
              <a:rPr lang="ru-RU" b="1" dirty="0" smtClean="0">
                <a:solidFill>
                  <a:srgbClr val="00B0F0"/>
                </a:solidFill>
              </a:rPr>
              <a:t>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3" descr="http://festival.1september.ru/articles/617948/img5.gif"/>
          <p:cNvPicPr>
            <a:picLocks/>
          </p:cNvPicPr>
          <p:nvPr/>
        </p:nvPicPr>
        <p:blipFill>
          <a:blip r:embed="rId2"/>
          <a:srcRect r="50134" b="33745"/>
          <a:stretch>
            <a:fillRect/>
          </a:stretch>
        </p:blipFill>
        <p:spPr bwMode="auto">
          <a:xfrm>
            <a:off x="285720" y="1428736"/>
            <a:ext cx="3976297" cy="319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festival.1september.ru/articles/617948/img5.gif"/>
          <p:cNvPicPr/>
          <p:nvPr/>
        </p:nvPicPr>
        <p:blipFill>
          <a:blip r:embed="rId2"/>
          <a:srcRect l="26559" t="67078" r="21921"/>
          <a:stretch>
            <a:fillRect/>
          </a:stretch>
        </p:blipFill>
        <p:spPr bwMode="auto">
          <a:xfrm>
            <a:off x="4643438" y="3214686"/>
            <a:ext cx="400052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B0F0"/>
                </a:solidFill>
              </a:rPr>
              <a:t>Чтение   слов   по   подобию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ru-RU" sz="6600" dirty="0" smtClean="0"/>
              <a:t>мак </a:t>
            </a:r>
            <a:r>
              <a:rPr lang="ru-RU" sz="6600" dirty="0" smtClean="0"/>
              <a:t>      майка    Ваня</a:t>
            </a:r>
            <a:endParaRPr lang="ru-RU" sz="6600" dirty="0" smtClean="0"/>
          </a:p>
          <a:p>
            <a:pPr fontAlgn="base">
              <a:buNone/>
            </a:pPr>
            <a:r>
              <a:rPr lang="ru-RU" sz="6600" dirty="0" smtClean="0"/>
              <a:t>рак </a:t>
            </a:r>
            <a:r>
              <a:rPr lang="ru-RU" sz="6600" dirty="0" smtClean="0"/>
              <a:t>       зайка    Маня</a:t>
            </a:r>
            <a:endParaRPr lang="ru-RU" sz="6600" dirty="0" smtClean="0"/>
          </a:p>
          <a:p>
            <a:pPr fontAlgn="base">
              <a:buNone/>
            </a:pPr>
            <a:r>
              <a:rPr lang="ru-RU" sz="6600" dirty="0" smtClean="0"/>
              <a:t>бак </a:t>
            </a:r>
            <a:r>
              <a:rPr lang="ru-RU" sz="6600" dirty="0" smtClean="0"/>
              <a:t>       гайка    Таня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Чтение      слов 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с      наращиванием      согласных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786874" cy="4454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Низ – </a:t>
            </a: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  <a:r>
              <a:rPr lang="ru-RU" sz="4000" b="1" dirty="0" smtClean="0"/>
              <a:t>низ             лез – </a:t>
            </a: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  <a:r>
              <a:rPr lang="ru-RU" sz="4000" b="1" dirty="0" smtClean="0"/>
              <a:t>лез</a:t>
            </a:r>
          </a:p>
          <a:p>
            <a:pPr>
              <a:buNone/>
            </a:pPr>
            <a:r>
              <a:rPr lang="ru-RU" sz="4000" b="1" dirty="0" smtClean="0"/>
              <a:t>Бил – </a:t>
            </a: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  <a:r>
              <a:rPr lang="ru-RU" sz="4000" b="1" dirty="0" smtClean="0"/>
              <a:t>бил            плеск – </a:t>
            </a: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  <a:r>
              <a:rPr lang="ru-RU" sz="4000" b="1" dirty="0" smtClean="0"/>
              <a:t>сплеск</a:t>
            </a:r>
          </a:p>
          <a:p>
            <a:pPr>
              <a:buNone/>
            </a:pPr>
            <a:r>
              <a:rPr lang="ru-RU" sz="4000" b="1" dirty="0" smtClean="0"/>
              <a:t>Плыл – </a:t>
            </a: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  <a:r>
              <a:rPr lang="ru-RU" sz="4000" b="1" dirty="0" smtClean="0"/>
              <a:t>сплыл    копал - </a:t>
            </a: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  <a:r>
              <a:rPr lang="ru-RU" sz="4000" b="1" dirty="0" smtClean="0"/>
              <a:t>скопал</a:t>
            </a:r>
            <a:endParaRPr lang="ru-RU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686800" cy="34290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Monotype Corsiva" pitchFamily="66" charset="0"/>
              </a:rPr>
              <a:t>   Спасибо за участие</a:t>
            </a:r>
            <a:endParaRPr lang="ru-RU" sz="8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школьный фо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071942"/>
            <a:ext cx="2782389" cy="257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knig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335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68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Заучивание скороговорок</vt:lpstr>
      <vt:lpstr>Пирамида    слогов    и    слов</vt:lpstr>
      <vt:lpstr> Чтение   слов   по   подобию</vt:lpstr>
      <vt:lpstr>Чтение      слов  с      наращиванием      согласных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7</cp:revision>
  <dcterms:created xsi:type="dcterms:W3CDTF">2016-11-07T19:31:56Z</dcterms:created>
  <dcterms:modified xsi:type="dcterms:W3CDTF">2016-11-07T20:31:53Z</dcterms:modified>
</cp:coreProperties>
</file>