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669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76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98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70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7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698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8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12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7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4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6EFFC-77C6-44C4-9A15-D9241A59E89F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95E83-2296-45B5-AB2F-43DFC08E9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08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ru-RU" dirty="0">
                <a:ea typeface="Calibri"/>
                <a:cs typeface="Times New Roman"/>
              </a:rPr>
              <a:t>«Атрибуты для театрализованной деятельности по  сказке Ш. Перро «Красная Шапочка»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581128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ea typeface="Calibri"/>
                <a:cs typeface="Times New Roman"/>
              </a:rPr>
              <a:t>Ильина Марина Васильевна, </a:t>
            </a:r>
            <a:r>
              <a:rPr lang="ru-RU" dirty="0" smtClean="0">
                <a:ea typeface="Calibri"/>
                <a:cs typeface="Times New Roman"/>
              </a:rPr>
              <a:t>воспитатель муниципального бюджетного дошкольного образовательного учреждения </a:t>
            </a:r>
            <a:r>
              <a:rPr lang="ru-RU" dirty="0">
                <a:ea typeface="Calibri"/>
                <a:cs typeface="Times New Roman"/>
              </a:rPr>
              <a:t>№ 7 города Калуги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2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608512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08920"/>
            <a:ext cx="5190728" cy="3893046"/>
          </a:xfrm>
        </p:spPr>
      </p:pic>
    </p:spTree>
    <p:extLst>
      <p:ext uri="{BB962C8B-B14F-4D97-AF65-F5344CB8AC3E}">
        <p14:creationId xmlns:p14="http://schemas.microsoft.com/office/powerpoint/2010/main" val="296888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312613" cy="39844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4614664" cy="3460998"/>
          </a:xfrm>
        </p:spPr>
      </p:pic>
    </p:spTree>
    <p:extLst>
      <p:ext uri="{BB962C8B-B14F-4D97-AF65-F5344CB8AC3E}">
        <p14:creationId xmlns:p14="http://schemas.microsoft.com/office/powerpoint/2010/main" val="156347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1606364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 этап. Театрализованная деятельность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2545739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24936" cy="6318702"/>
          </a:xfrm>
        </p:spPr>
      </p:pic>
    </p:spTree>
    <p:extLst>
      <p:ext uri="{BB962C8B-B14F-4D97-AF65-F5344CB8AC3E}">
        <p14:creationId xmlns:p14="http://schemas.microsoft.com/office/powerpoint/2010/main" val="1733633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2782306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84276"/>
            <a:ext cx="5586264" cy="418969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72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08920"/>
            <a:ext cx="5286739" cy="3965054"/>
          </a:xfrm>
        </p:spPr>
      </p:pic>
    </p:spTree>
    <p:extLst>
      <p:ext uri="{BB962C8B-B14F-4D97-AF65-F5344CB8AC3E}">
        <p14:creationId xmlns:p14="http://schemas.microsoft.com/office/powerpoint/2010/main" val="1428072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52936"/>
            <a:ext cx="5046712" cy="3785034"/>
          </a:xfrm>
        </p:spPr>
      </p:pic>
    </p:spTree>
    <p:extLst>
      <p:ext uri="{BB962C8B-B14F-4D97-AF65-F5344CB8AC3E}">
        <p14:creationId xmlns:p14="http://schemas.microsoft.com/office/powerpoint/2010/main" val="3144514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426714"/>
          </a:xfrm>
        </p:spPr>
      </p:pic>
    </p:spTree>
    <p:extLst>
      <p:ext uri="{BB962C8B-B14F-4D97-AF65-F5344CB8AC3E}">
        <p14:creationId xmlns:p14="http://schemas.microsoft.com/office/powerpoint/2010/main" val="1804198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 этап. </a:t>
            </a:r>
            <a:br>
              <a:rPr lang="ru-RU" dirty="0" smtClean="0"/>
            </a:br>
            <a:r>
              <a:rPr lang="ru-RU" dirty="0" smtClean="0"/>
              <a:t>Чтение сказки. </a:t>
            </a:r>
            <a:br>
              <a:rPr lang="ru-RU" dirty="0" smtClean="0"/>
            </a:br>
            <a:r>
              <a:rPr lang="ru-RU" dirty="0" smtClean="0"/>
              <a:t>Просмотр мультфильма. </a:t>
            </a:r>
            <a:br>
              <a:rPr lang="ru-RU" dirty="0" smtClean="0"/>
            </a:br>
            <a:r>
              <a:rPr lang="ru-RU" dirty="0" smtClean="0"/>
              <a:t>Беседа «Какие атрибуты нам понадобятся для театрализованной деятельности по сказке».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108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24936" cy="6318702"/>
          </a:xfrm>
        </p:spPr>
      </p:pic>
    </p:spTree>
    <p:extLst>
      <p:ext uri="{BB962C8B-B14F-4D97-AF65-F5344CB8AC3E}">
        <p14:creationId xmlns:p14="http://schemas.microsoft.com/office/powerpoint/2010/main" val="129652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1533369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12968" cy="6534726"/>
          </a:xfrm>
        </p:spPr>
      </p:pic>
    </p:spTree>
    <p:extLst>
      <p:ext uri="{BB962C8B-B14F-4D97-AF65-F5344CB8AC3E}">
        <p14:creationId xmlns:p14="http://schemas.microsoft.com/office/powerpoint/2010/main" val="382429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 этап. Изготовление атрибутов из конструктора ТИКО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2332038"/>
            <a:ext cx="4038600" cy="375071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Костюм Красной Шапочки :</a:t>
            </a:r>
          </a:p>
          <a:p>
            <a:r>
              <a:rPr lang="ru-RU" dirty="0" smtClean="0"/>
              <a:t>Корзина с пирожками</a:t>
            </a:r>
          </a:p>
          <a:p>
            <a:r>
              <a:rPr lang="ru-RU" dirty="0" smtClean="0"/>
              <a:t>Фартук</a:t>
            </a:r>
          </a:p>
          <a:p>
            <a:r>
              <a:rPr lang="ru-RU" dirty="0" smtClean="0"/>
              <a:t>Красная шапочка</a:t>
            </a:r>
          </a:p>
          <a:p>
            <a:endParaRPr lang="ru-RU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467544" y="1556792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3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Капор (шапка-капюшон) бабушки Красной Шапочки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979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038600" cy="30289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06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5362" y="2492896"/>
            <a:ext cx="4038600" cy="4525963"/>
          </a:xfrm>
        </p:spPr>
        <p:txBody>
          <a:bodyPr/>
          <a:lstStyle/>
          <a:p>
            <a:r>
              <a:rPr lang="ru-RU" dirty="0" smtClean="0"/>
              <a:t>Маска Волка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840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320480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81" y="3284984"/>
            <a:ext cx="4422643" cy="3316982"/>
          </a:xfrm>
        </p:spPr>
      </p:pic>
    </p:spTree>
    <p:extLst>
      <p:ext uri="{BB962C8B-B14F-4D97-AF65-F5344CB8AC3E}">
        <p14:creationId xmlns:p14="http://schemas.microsoft.com/office/powerpoint/2010/main" val="39688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4416491" cy="331236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Костюмы охотников:</a:t>
            </a:r>
          </a:p>
          <a:p>
            <a:r>
              <a:rPr lang="ru-RU" dirty="0" smtClean="0"/>
              <a:t>Топор</a:t>
            </a:r>
          </a:p>
          <a:p>
            <a:r>
              <a:rPr lang="ru-RU" dirty="0" smtClean="0"/>
              <a:t>Пояс </a:t>
            </a:r>
          </a:p>
          <a:p>
            <a:r>
              <a:rPr lang="ru-RU" dirty="0" smtClean="0"/>
              <a:t>Ружье</a:t>
            </a:r>
          </a:p>
          <a:p>
            <a:r>
              <a:rPr lang="ru-RU" dirty="0" smtClean="0"/>
              <a:t>Сумка на пояс с патронташем</a:t>
            </a:r>
          </a:p>
          <a:p>
            <a:r>
              <a:rPr lang="ru-RU" dirty="0" smtClean="0"/>
              <a:t>Шапки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496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5184576" cy="38884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4710675" cy="3533006"/>
          </a:xfrm>
        </p:spPr>
      </p:pic>
    </p:spTree>
    <p:extLst>
      <p:ext uri="{BB962C8B-B14F-4D97-AF65-F5344CB8AC3E}">
        <p14:creationId xmlns:p14="http://schemas.microsoft.com/office/powerpoint/2010/main" val="1927828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космос">
  <a:themeElements>
    <a:clrScheme name="Другая 8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FEEAAD"/>
      </a:accent1>
      <a:accent2>
        <a:srgbClr val="C4D73F"/>
      </a:accent2>
      <a:accent3>
        <a:srgbClr val="FFC965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75</Words>
  <Application>Microsoft Office PowerPoint</Application>
  <PresentationFormat>Экран (4:3)</PresentationFormat>
  <Paragraphs>17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космос</vt:lpstr>
      <vt:lpstr>«Атрибуты для театрализованной деятельности по  сказке Ш. Перро «Красная Шапочка»</vt:lpstr>
      <vt:lpstr>1 этап.  Чтение сказки.  Просмотр мультфильма.  Беседа «Какие атрибуты нам понадобятся для театрализованной деятельности по сказке».</vt:lpstr>
      <vt:lpstr>2 этап. Изготовление атрибутов из конструктора ТИКО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этап. Театрализованная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«Атрибуты для театрализованной деятельности по  сказке Ш. Перро «Красная Шапочка»</dc:title>
  <dc:creator>ds007uo.kaluga.ru</dc:creator>
  <cp:lastModifiedBy>ds007uo.kaluga.ru</cp:lastModifiedBy>
  <cp:revision>10</cp:revision>
  <dcterms:created xsi:type="dcterms:W3CDTF">2022-11-24T16:46:17Z</dcterms:created>
  <dcterms:modified xsi:type="dcterms:W3CDTF">2022-12-04T15:12:02Z</dcterms:modified>
</cp:coreProperties>
</file>