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7" r:id="rId4"/>
    <p:sldId id="288" r:id="rId5"/>
    <p:sldId id="293" r:id="rId6"/>
    <p:sldId id="260" r:id="rId7"/>
    <p:sldId id="261" r:id="rId8"/>
    <p:sldId id="262" r:id="rId9"/>
    <p:sldId id="264" r:id="rId10"/>
    <p:sldId id="266" r:id="rId11"/>
    <p:sldId id="282" r:id="rId12"/>
    <p:sldId id="268" r:id="rId13"/>
    <p:sldId id="270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7" d="100"/>
          <a:sy n="67" d="100"/>
        </p:scale>
        <p:origin x="-13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752601"/>
            <a:ext cx="8243918" cy="3248035"/>
          </a:xfrm>
        </p:spPr>
        <p:txBody>
          <a:bodyPr/>
          <a:lstStyle/>
          <a:p>
            <a:r>
              <a:rPr lang="ru-RU" dirty="0" smtClean="0"/>
              <a:t>Все начинается с семечки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286388"/>
            <a:ext cx="3214710" cy="157161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 проекта: </a:t>
            </a:r>
            <a:r>
              <a:rPr lang="ru-RU" dirty="0" smtClean="0">
                <a:solidFill>
                  <a:schemeClr val="tx1"/>
                </a:solidFill>
              </a:rPr>
              <a:t>Ирина Петровна Старцева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Структурное подразделение детский сад «Ромашка»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МКОУ СОШ № 16 города Болотного 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Болотнинского</a:t>
            </a:r>
            <a:r>
              <a:rPr lang="ru-RU" dirty="0" smtClean="0">
                <a:solidFill>
                  <a:schemeClr val="tx1"/>
                </a:solidFill>
              </a:rPr>
              <a:t> района Новосибирской области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Воспитател</a:t>
            </a:r>
            <a:r>
              <a:rPr lang="ru-RU" dirty="0" smtClean="0"/>
              <a:t>ь</a:t>
            </a:r>
            <a:endParaRPr lang="ru-RU" sz="1800" i="1" dirty="0" smtClean="0"/>
          </a:p>
        </p:txBody>
      </p:sp>
      <p:pic>
        <p:nvPicPr>
          <p:cNvPr id="9" name="Рисунок 8" descr="edaa-56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928670"/>
            <a:ext cx="1357322" cy="3357586"/>
          </a:xfrm>
          <a:prstGeom prst="rect">
            <a:avLst/>
          </a:prstGeom>
        </p:spPr>
      </p:pic>
      <p:pic>
        <p:nvPicPr>
          <p:cNvPr id="10" name="Рисунок 9" descr="imag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1214422"/>
            <a:ext cx="3857652" cy="2928958"/>
          </a:xfrm>
          <a:prstGeom prst="rect">
            <a:avLst/>
          </a:prstGeom>
        </p:spPr>
      </p:pic>
      <p:pic>
        <p:nvPicPr>
          <p:cNvPr id="11" name="Рисунок 10" descr="flower-sun-animated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1000108"/>
            <a:ext cx="2714644" cy="3143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28926" y="357166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Познавательно-исследовательский проект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74638"/>
            <a:ext cx="4000528" cy="114300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Росли наши росточки и появились вот какие </a:t>
            </a:r>
            <a:r>
              <a:rPr lang="ru-RU" sz="2000" dirty="0" err="1" smtClean="0"/>
              <a:t>стебелечки</a:t>
            </a:r>
            <a:r>
              <a:rPr lang="ru-RU" sz="2000" dirty="0" smtClean="0"/>
              <a:t> и листочки. </a:t>
            </a:r>
            <a:br>
              <a:rPr lang="ru-RU" sz="2000" dirty="0" smtClean="0"/>
            </a:br>
            <a:r>
              <a:rPr lang="ru-RU" sz="2000" dirty="0" smtClean="0"/>
              <a:t>    Им нужно много солнца и воды.</a:t>
            </a:r>
            <a:endParaRPr lang="ru-RU" sz="2000" dirty="0"/>
          </a:p>
        </p:txBody>
      </p:sp>
      <p:pic>
        <p:nvPicPr>
          <p:cNvPr id="7170" name="Picture 2" descr="C:\Users\Любовь\Desktop\фотки\DSCN0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2071678"/>
            <a:ext cx="2627803" cy="3805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428596" y="1500174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подсолнух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29058" y="214290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тыква</a:t>
            </a:r>
            <a:endParaRPr lang="ru-RU" sz="2000" b="1" dirty="0"/>
          </a:p>
        </p:txBody>
      </p:sp>
      <p:pic>
        <p:nvPicPr>
          <p:cNvPr id="6" name="Рисунок 5" descr="DSC021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642918"/>
            <a:ext cx="320960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11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3357562"/>
            <a:ext cx="3516682" cy="3169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072330" y="1428736"/>
            <a:ext cx="20716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Мы ухаживаем за рассадой: лейки брали,</a:t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b="1" dirty="0" smtClean="0">
                <a:solidFill>
                  <a:schemeClr val="tx2"/>
                </a:solidFill>
              </a:rPr>
              <a:t> дружно всходы поливали ,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9" name="Содержимое 3" descr="IMG_09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4000504"/>
            <a:ext cx="2643206" cy="2428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86116" y="3244334"/>
            <a:ext cx="22397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рыхлили землю.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42852"/>
            <a:ext cx="4429156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Под солнышком подсолнечник, Когда денёк погожий,</a:t>
            </a:r>
            <a:br>
              <a:rPr lang="ru-RU" sz="2000" dirty="0" smtClean="0"/>
            </a:br>
            <a:r>
              <a:rPr lang="ru-RU" sz="2000" dirty="0" smtClean="0"/>
              <a:t> Весь день глядит на солнышко –</a:t>
            </a:r>
            <a:br>
              <a:rPr lang="ru-RU" sz="2000" dirty="0" smtClean="0"/>
            </a:br>
            <a:r>
              <a:rPr lang="ru-RU" sz="2000" dirty="0" smtClean="0"/>
              <a:t> Сам на него похожий!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6" name="Содержимое 5" descr="IMG_10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2" y="214290"/>
            <a:ext cx="3818655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10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214422"/>
            <a:ext cx="294864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1" y="4143380"/>
            <a:ext cx="30003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Засохли корешки, потому </a:t>
            </a:r>
            <a:r>
              <a:rPr lang="ru-RU" b="1" dirty="0" smtClean="0">
                <a:solidFill>
                  <a:schemeClr val="tx2"/>
                </a:solidFill>
              </a:rPr>
              <a:t>что без воды нет жизни;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8" name="Содержимое 3" descr="IMG_10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3929042"/>
            <a:ext cx="3962821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14678" y="3643314"/>
            <a:ext cx="3000396" cy="264320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А вот и завязались первые плоды.</a:t>
            </a:r>
            <a:endParaRPr lang="ru-RU" sz="2000" dirty="0"/>
          </a:p>
        </p:txBody>
      </p:sp>
      <p:pic>
        <p:nvPicPr>
          <p:cNvPr id="7" name="Содержимое 6" descr="IMG_096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86446" y="3857628"/>
            <a:ext cx="3143272" cy="2853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09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71876"/>
            <a:ext cx="3298568" cy="3056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71869" y="214290"/>
            <a:ext cx="3000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Появились цветочки.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3" y="0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подсолнечник</a:t>
            </a:r>
            <a:endParaRPr lang="ru-RU" b="1" dirty="0"/>
          </a:p>
        </p:txBody>
      </p:sp>
      <p:pic>
        <p:nvPicPr>
          <p:cNvPr id="14" name="Рисунок 13" descr="IMG_09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0042"/>
            <a:ext cx="3571868" cy="328841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7143768" y="0"/>
            <a:ext cx="178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тыква</a:t>
            </a:r>
            <a:endParaRPr lang="ru-RU" b="1" dirty="0"/>
          </a:p>
        </p:txBody>
      </p:sp>
      <p:pic>
        <p:nvPicPr>
          <p:cNvPr id="16" name="Содержимое 8" descr="IMG_1004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5143504" y="642917"/>
            <a:ext cx="4000496" cy="33003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786058"/>
            <a:ext cx="3500462" cy="1143008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Семечки спелые- русская забава,</a:t>
            </a:r>
            <a:br>
              <a:rPr lang="ru-RU" sz="1600" dirty="0" smtClean="0"/>
            </a:br>
            <a:r>
              <a:rPr lang="ru-RU" sz="1600" dirty="0" smtClean="0"/>
              <a:t>Щелкаются семечки налево и направо….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3714744" y="4357694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 из тыквы! Ну-ка, пей!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для взрослых и детей.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Пейте соки, наслаждайтесь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здоровьем наливайтесь.</a:t>
            </a:r>
            <a:endParaRPr lang="ru-RU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IMG_20161010_0845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3143267"/>
            <a:ext cx="2786050" cy="3714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IMG_107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3857628"/>
            <a:ext cx="3500462" cy="2778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282" y="428602"/>
            <a:ext cx="20717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вырастили солнце! Оно золотое! </a:t>
            </a:r>
          </a:p>
          <a:p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Оказывается, семечко было не простое!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6" descr="IMG_09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0"/>
            <a:ext cx="342899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357818" y="0"/>
            <a:ext cx="3571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Лежит на грядке голова,</a:t>
            </a:r>
            <a:b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шея у неё тонка,</a:t>
            </a:r>
            <a:b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Цвет апельсиновый, </a:t>
            </a:r>
            <a:b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вся в дольках,</a:t>
            </a:r>
            <a:b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семечки её съедобны!</a:t>
            </a:r>
            <a:b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tx2"/>
              </a:solidFill>
            </a:endParaRPr>
          </a:p>
        </p:txBody>
      </p:sp>
      <p:pic>
        <p:nvPicPr>
          <p:cNvPr id="12" name="Рисунок 11" descr="IMG_11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14419" y="1357298"/>
            <a:ext cx="3629581" cy="2735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1578159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1.С помощью познавательно – исследовательской  работы у  детей сформировались знания  о  произрастании плодов. </a:t>
            </a:r>
          </a:p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2.Дети познакомились с  разнообразием  посевного материала.</a:t>
            </a:r>
          </a:p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3.У детей  сформировалось бережное отношение к растительному миру.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 Повысилась заинтересованность родителей в сотрудничестве с детским садом.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71942"/>
            <a:ext cx="8229600" cy="35719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Заключение</a:t>
            </a:r>
            <a:r>
              <a:rPr lang="ru-RU" sz="2400" dirty="0" smtClean="0"/>
              <a:t>. Выводы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592933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Спасибо за внимание!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736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Жизненный цикл подсолнечника и </a:t>
            </a:r>
            <a:r>
              <a:rPr lang="ru-RU" b="1" dirty="0" smtClean="0">
                <a:solidFill>
                  <a:schemeClr val="tx2"/>
                </a:solidFill>
              </a:rPr>
              <a:t>тыквы.</a:t>
            </a:r>
            <a:endParaRPr lang="ru-RU" dirty="0"/>
          </a:p>
        </p:txBody>
      </p:sp>
      <p:pic>
        <p:nvPicPr>
          <p:cNvPr id="6" name="Рисунок 5" descr="IMG_12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0"/>
            <a:ext cx="5234692" cy="4149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214282" y="1142984"/>
            <a:ext cx="2357454" cy="450059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800" b="1" dirty="0" smtClean="0"/>
              <a:t>«Про арбузное семечко»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Расскажу </a:t>
            </a:r>
            <a:r>
              <a:rPr lang="ru-RU" sz="4800" dirty="0" smtClean="0"/>
              <a:t>я вам, друзья,</a:t>
            </a:r>
          </a:p>
          <a:p>
            <a:pPr>
              <a:buNone/>
            </a:pPr>
            <a:r>
              <a:rPr lang="ru-RU" sz="4800" dirty="0" smtClean="0"/>
              <a:t>Интересна жизнь моя,</a:t>
            </a:r>
          </a:p>
          <a:p>
            <a:pPr>
              <a:buNone/>
            </a:pPr>
            <a:r>
              <a:rPr lang="ru-RU" sz="4800" dirty="0" smtClean="0"/>
              <a:t>Жизнь арбузная…</a:t>
            </a:r>
          </a:p>
          <a:p>
            <a:pPr>
              <a:buNone/>
            </a:pPr>
            <a:r>
              <a:rPr lang="ru-RU" sz="4800" dirty="0" smtClean="0"/>
              <a:t>Был я </a:t>
            </a:r>
            <a:r>
              <a:rPr lang="ru-RU" sz="4800" dirty="0" err="1" smtClean="0"/>
              <a:t>семечкою</a:t>
            </a:r>
            <a:r>
              <a:rPr lang="ru-RU" sz="4800" dirty="0" smtClean="0"/>
              <a:t>  малой,</a:t>
            </a:r>
          </a:p>
          <a:p>
            <a:pPr>
              <a:buNone/>
            </a:pPr>
            <a:r>
              <a:rPr lang="ru-RU" sz="4800" dirty="0" smtClean="0"/>
              <a:t>Долго, долго я лежал,</a:t>
            </a:r>
          </a:p>
          <a:p>
            <a:pPr>
              <a:buNone/>
            </a:pPr>
            <a:r>
              <a:rPr lang="ru-RU" sz="4800" dirty="0" smtClean="0"/>
              <a:t>Я лежал и лета ждал .</a:t>
            </a:r>
          </a:p>
          <a:p>
            <a:pPr>
              <a:buNone/>
            </a:pPr>
            <a:r>
              <a:rPr lang="ru-RU" sz="4800" dirty="0" smtClean="0"/>
              <a:t>Вдруг меня достали</a:t>
            </a:r>
          </a:p>
          <a:p>
            <a:pPr>
              <a:buNone/>
            </a:pPr>
            <a:r>
              <a:rPr lang="ru-RU" sz="4800" dirty="0" smtClean="0"/>
              <a:t>И водой обдали,</a:t>
            </a:r>
          </a:p>
          <a:p>
            <a:pPr>
              <a:buNone/>
            </a:pPr>
            <a:r>
              <a:rPr lang="ru-RU" sz="4800" dirty="0" smtClean="0"/>
              <a:t>Хорошо промыли,</a:t>
            </a:r>
          </a:p>
          <a:p>
            <a:pPr>
              <a:buNone/>
            </a:pPr>
            <a:r>
              <a:rPr lang="ru-RU" sz="4800" dirty="0" smtClean="0"/>
              <a:t>В землю посадили.</a:t>
            </a:r>
          </a:p>
          <a:p>
            <a:pPr>
              <a:buNone/>
            </a:pPr>
            <a:r>
              <a:rPr lang="ru-RU" sz="4800" dirty="0" smtClean="0"/>
              <a:t>Испугался я, но зря ,</a:t>
            </a:r>
          </a:p>
          <a:p>
            <a:pPr>
              <a:buNone/>
            </a:pPr>
            <a:r>
              <a:rPr lang="ru-RU" sz="4800" dirty="0" smtClean="0"/>
              <a:t>Оказалось, что земля-</a:t>
            </a:r>
          </a:p>
          <a:p>
            <a:pPr>
              <a:buNone/>
            </a:pPr>
            <a:r>
              <a:rPr lang="ru-RU" sz="4800" dirty="0" smtClean="0"/>
              <a:t>Это счастье для меня.</a:t>
            </a:r>
          </a:p>
          <a:p>
            <a:pPr>
              <a:buNone/>
            </a:pPr>
            <a:r>
              <a:rPr lang="ru-RU" sz="4800" dirty="0" smtClean="0"/>
              <a:t> Стал расти я для тебя.</a:t>
            </a:r>
          </a:p>
          <a:p>
            <a:pPr>
              <a:buNone/>
            </a:pPr>
            <a:r>
              <a:rPr lang="ru-RU" sz="4800" dirty="0" smtClean="0"/>
              <a:t>Стал я круглый, крепкий, зрелый,</a:t>
            </a:r>
          </a:p>
          <a:p>
            <a:pPr>
              <a:buNone/>
            </a:pPr>
            <a:r>
              <a:rPr lang="ru-RU" sz="4800" dirty="0" smtClean="0"/>
              <a:t>Полосатый, загорелый,</a:t>
            </a:r>
          </a:p>
          <a:p>
            <a:pPr>
              <a:buNone/>
            </a:pPr>
            <a:r>
              <a:rPr lang="ru-RU" sz="4800" dirty="0" smtClean="0"/>
              <a:t>Сочный, сладкий, «сахарок»,</a:t>
            </a:r>
          </a:p>
          <a:p>
            <a:pPr>
              <a:buNone/>
            </a:pPr>
            <a:r>
              <a:rPr lang="ru-RU" sz="4800" dirty="0" smtClean="0"/>
              <a:t>Ты попробуй-ка, дружок.</a:t>
            </a:r>
          </a:p>
          <a:p>
            <a:pPr>
              <a:buNone/>
            </a:pPr>
            <a:r>
              <a:rPr lang="ru-RU" sz="4800" dirty="0" smtClean="0"/>
              <a:t>       </a:t>
            </a:r>
            <a:r>
              <a:rPr lang="ru-RU" sz="4800" dirty="0" smtClean="0"/>
              <a:t> </a:t>
            </a:r>
            <a:r>
              <a:rPr lang="ru-RU" sz="4800" dirty="0" smtClean="0"/>
              <a:t>(Семья  </a:t>
            </a:r>
            <a:r>
              <a:rPr lang="ru-RU" sz="4800" dirty="0" err="1" smtClean="0"/>
              <a:t>Котович</a:t>
            </a:r>
            <a:r>
              <a:rPr lang="ru-RU" sz="4800" dirty="0" smtClean="0"/>
              <a:t>  Леши)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571736" y="142852"/>
            <a:ext cx="6429420" cy="671514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Вид проекта: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познавательно-исследовательский</a:t>
            </a:r>
            <a:endParaRPr lang="ru-RU" sz="48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проекта: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групповой, исследовательский, долгосрочный</a:t>
            </a:r>
          </a:p>
          <a:p>
            <a:pPr>
              <a:buNone/>
            </a:pP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Продолжительность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: 3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месяца</a:t>
            </a:r>
          </a:p>
          <a:p>
            <a:pPr>
              <a:buNone/>
            </a:pP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воспитатель, дети подготовительной группы, родители.</a:t>
            </a:r>
          </a:p>
          <a:p>
            <a:pPr>
              <a:buNone/>
            </a:pP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формирование у детей интереса к познавательно - исследовательской деятельности , системы знаний о разнообразии и взаимосвязях живой и неживой природы на примере развития растений из семян. воспитание   любви к природе.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Задачи: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Учить детей анализировать объект, выделять существенные признаки, делать элементарные выводы.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Поддерживать интерес к исследовательской деятельности 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Формировать представления детей о разнообразии семян и плодов, о роли семян в природе и жизни человека, о взаимосвязи развития растений и неживой природы.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Обобщать представление детей о необходимости света, тепла, влаги почвы для роста растений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4800" dirty="0" smtClean="0">
                <a:solidFill>
                  <a:schemeClr val="tx2"/>
                </a:solidFill>
              </a:rPr>
              <a:t>Актуальность</a:t>
            </a:r>
            <a:r>
              <a:rPr lang="ru-RU" sz="4800" dirty="0" smtClean="0">
                <a:solidFill>
                  <a:schemeClr val="tx2"/>
                </a:solidFill>
              </a:rPr>
              <a:t>:</a:t>
            </a:r>
            <a:endParaRPr lang="ru-RU" sz="4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«Мир,  окружающий   ребенка – это,  прежде  всего,  мир природы, 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 безграничным богатством явлений,  с неисчерпаемой красотой.  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Здесь, в природе, вечный источник детского разума» 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В. А. Сухомлинский .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Ребёнок с раннего детства исследует  и открывает  для себя окружающий мир, но видит не всё, иногда не замечает главного.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Проблема экологического образования одна из самых актуальных на сегодняшний день. Именно в дошкольном возрасте закладывается фундамент экологической культуры ребенка. С помощью наблюдений, рассматривания, бесед, проектно-исследовательской деятельности,  развивающих игр, мы помогаем детям войти в реальный современный мир и познать его. . Чем полнее и разнообразнее детская деятельность, тем успешнее идет развитие ребенка. Дети усваивают все прочно и надолго, когда слышат, видят и делают сами, поэтому  проектно-исследовательская деятельность заняла свое место в системе работы нашей группы.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Мир растений удивительный и многообразный. Дети, почти не имеют представления о разнообразии семян и плодов, о роли семян в природе и жизни человека, о взаимосвязи развития растений и неживой природы. Эти все вопросы и привёли нас к создани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ю проекта «Всё начинается с семечки».</a:t>
            </a:r>
          </a:p>
          <a:p>
            <a:endParaRPr lang="ru-RU" sz="43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2714612" cy="785794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Проект « Все начинается с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семечки</a:t>
            </a:r>
            <a:r>
              <a:rPr lang="ru-RU" sz="1400" dirty="0" smtClean="0"/>
              <a:t>»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IMG_1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28670"/>
            <a:ext cx="436804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/>
              <a:t>На экскурсии в  библиотеке.  В группе:  чтение книг, отгадывание загадок, сочинение стихов, рассматривание альбома «Дары осени»,просмотр фильмов, мультфильмов и презентаций.</a:t>
            </a:r>
            <a:endParaRPr lang="ru-RU" sz="1400" dirty="0"/>
          </a:p>
        </p:txBody>
      </p:sp>
      <p:pic>
        <p:nvPicPr>
          <p:cNvPr id="4" name="Содержимое 3" descr="IMG_11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4312" y="857232"/>
            <a:ext cx="396543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4000504"/>
            <a:ext cx="17859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</a:rPr>
              <a:t>Дидактические игры «От какого растения семечко»,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«Угадай, чей домик». </a:t>
            </a:r>
            <a:endParaRPr lang="ru-RU" sz="1400" b="1" dirty="0">
              <a:solidFill>
                <a:schemeClr val="tx2"/>
              </a:solidFill>
            </a:endParaRPr>
          </a:p>
        </p:txBody>
      </p:sp>
      <p:pic>
        <p:nvPicPr>
          <p:cNvPr id="6" name="Содержимое 5" descr="IMG_09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3" y="4000505"/>
            <a:ext cx="3545317" cy="269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143472" y="3857628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альбома «Коллекция семян»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3" descr="IMG_12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4187351"/>
            <a:ext cx="3143240" cy="2670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10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485778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4929222" cy="8572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Нетрадиционное рисование «Подсолнух»</a:t>
            </a:r>
            <a:endParaRPr lang="ru-RU" sz="2000" dirty="0"/>
          </a:p>
        </p:txBody>
      </p:sp>
      <p:pic>
        <p:nvPicPr>
          <p:cNvPr id="5" name="Рисунок 4" descr="IMG_11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1398280"/>
            <a:ext cx="4429124" cy="3602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72066" y="214290"/>
            <a:ext cx="40719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«Тыква»</a:t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b="1" dirty="0" smtClean="0">
                <a:solidFill>
                  <a:schemeClr val="tx2"/>
                </a:solidFill>
              </a:rPr>
              <a:t>нетрадиционная техника рисования  «</a:t>
            </a:r>
            <a:r>
              <a:rPr lang="ru-RU" sz="2000" b="1" dirty="0" err="1" smtClean="0">
                <a:solidFill>
                  <a:schemeClr val="tx2"/>
                </a:solidFill>
              </a:rPr>
              <a:t>Пластилинография</a:t>
            </a:r>
            <a:r>
              <a:rPr lang="ru-RU" sz="2000" b="1" dirty="0" smtClean="0">
                <a:solidFill>
                  <a:schemeClr val="tx2"/>
                </a:solidFill>
              </a:rPr>
              <a:t>»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7" name="Содержимое 3" descr="IMG_11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918851"/>
            <a:ext cx="3714776" cy="2939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12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14744" y="142852"/>
            <a:ext cx="4857784" cy="3643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3071834" cy="257176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Исследование материалов </a:t>
            </a:r>
            <a:br>
              <a:rPr lang="ru-RU" sz="2000" dirty="0" smtClean="0"/>
            </a:br>
            <a:r>
              <a:rPr lang="ru-RU" sz="2000" dirty="0" smtClean="0"/>
              <a:t>«Какие они  семена?» 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" name="Содержимое 3" descr="IMG_11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214686"/>
            <a:ext cx="5019256" cy="3424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429256" y="4500570"/>
            <a:ext cx="3143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Выставка поделок из семян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14942" y="142852"/>
            <a:ext cx="3786214" cy="307183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1.Замачивание семян подсолнечника и тыквы .</a:t>
            </a:r>
            <a:endParaRPr lang="ru-RU" sz="2000" dirty="0"/>
          </a:p>
        </p:txBody>
      </p:sp>
      <p:pic>
        <p:nvPicPr>
          <p:cNvPr id="5" name="Рисунок 4" descr="IMG_11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928934"/>
            <a:ext cx="421484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IMG_09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14290"/>
            <a:ext cx="521497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4357694"/>
            <a:ext cx="2286016" cy="18573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57818" y="357166"/>
            <a:ext cx="35004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Решение: вырастить в группе подсолнечник и тыкву.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43372" y="0"/>
            <a:ext cx="4857784" cy="3143248"/>
          </a:xfrm>
        </p:spPr>
        <p:txBody>
          <a:bodyPr>
            <a:normAutofit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1800" dirty="0" smtClean="0"/>
              <a:t>Кто-то раньше, кто-то позже -</a:t>
            </a:r>
            <a:br>
              <a:rPr lang="ru-RU" sz="1800" dirty="0" smtClean="0"/>
            </a:br>
            <a:r>
              <a:rPr lang="ru-RU" sz="1800" dirty="0" smtClean="0"/>
              <a:t> Каждый точно прорастёт.</a:t>
            </a:r>
            <a:br>
              <a:rPr lang="ru-RU" sz="1800" dirty="0" smtClean="0"/>
            </a:br>
            <a:r>
              <a:rPr lang="ru-RU" sz="1800" dirty="0" smtClean="0"/>
              <a:t> В землю, вниз протянет корень,</a:t>
            </a:r>
            <a:br>
              <a:rPr lang="ru-RU" sz="1800" dirty="0" smtClean="0"/>
            </a:br>
            <a:r>
              <a:rPr lang="ru-RU" sz="1800" dirty="0" smtClean="0"/>
              <a:t> Листья — к солнцу, вверх, вперёд!</a:t>
            </a:r>
            <a:br>
              <a:rPr lang="ru-RU" sz="1800" dirty="0" smtClean="0"/>
            </a:br>
            <a:r>
              <a:rPr lang="ru-RU" sz="18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3200" dirty="0"/>
          </a:p>
        </p:txBody>
      </p:sp>
      <p:pic>
        <p:nvPicPr>
          <p:cNvPr id="4" name="Рисунок 3" descr="IMG_10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143248"/>
            <a:ext cx="4103555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Любовь\Desktop\фотки\DSCN00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4282" y="142852"/>
            <a:ext cx="3462927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5" name="Рисунок 4" descr="flower-sun-animated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4429132"/>
            <a:ext cx="2071702" cy="221457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43437" y="2214554"/>
            <a:ext cx="4071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2.Подготовили землю для посева.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7" name="Рисунок 6" descr="IMG_11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9" y="2714620"/>
            <a:ext cx="4857751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5008" y="274638"/>
            <a:ext cx="3428992" cy="1225536"/>
          </a:xfrm>
        </p:spPr>
        <p:txBody>
          <a:bodyPr>
            <a:noAutofit/>
          </a:bodyPr>
          <a:lstStyle/>
          <a:p>
            <a:r>
              <a:rPr lang="ru-RU" sz="2400" dirty="0" smtClean="0"/>
              <a:t>3.Посадили проросшие семена.</a:t>
            </a:r>
            <a:endParaRPr lang="ru-RU" sz="2400" dirty="0"/>
          </a:p>
        </p:txBody>
      </p:sp>
      <p:pic>
        <p:nvPicPr>
          <p:cNvPr id="4" name="Picture 7" descr="000803_1064_9447_vnvv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95528" y="4146776"/>
            <a:ext cx="3852936" cy="230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MG_10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429000"/>
            <a:ext cx="4429124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IMG_094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785794"/>
            <a:ext cx="571504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3786214" cy="85725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Первые всходы.</a:t>
            </a:r>
            <a:r>
              <a:rPr lang="ru-RU" sz="2000" dirty="0" smtClean="0">
                <a:solidFill>
                  <a:srgbClr val="0052AC"/>
                </a:solidFill>
              </a:rPr>
              <a:t> </a:t>
            </a:r>
            <a:br>
              <a:rPr lang="ru-RU" sz="2000" dirty="0" smtClean="0">
                <a:solidFill>
                  <a:srgbClr val="0052AC"/>
                </a:solidFill>
              </a:rPr>
            </a:br>
            <a:r>
              <a:rPr lang="ru-RU" sz="2000" dirty="0" smtClean="0"/>
              <a:t>Землю грело солнышко,</a:t>
            </a:r>
            <a:br>
              <a:rPr lang="ru-RU" sz="2000" dirty="0" smtClean="0"/>
            </a:br>
            <a:r>
              <a:rPr lang="ru-RU" sz="2000" dirty="0" smtClean="0"/>
              <a:t>Прорастало зернышко.</a:t>
            </a:r>
            <a:endParaRPr lang="ru-RU" sz="2000" dirty="0"/>
          </a:p>
        </p:txBody>
      </p:sp>
      <p:pic>
        <p:nvPicPr>
          <p:cNvPr id="5122" name="Picture 2" descr="C:\Users\Любовь\Desktop\фотки\DSCN0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071546"/>
            <a:ext cx="3571868" cy="3099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5" name="Рисунок 4" descr="IMG_10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4000504"/>
            <a:ext cx="3208394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643570" y="357166"/>
            <a:ext cx="30718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Первые листочки.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7" name="Picture 2" descr="C:\Users\Любовь\Desktop\фотки\DSCN014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643571" y="785793"/>
            <a:ext cx="3500430" cy="2833383"/>
          </a:xfrm>
          <a:prstGeom prst="rect">
            <a:avLst/>
          </a:prstGeom>
          <a:ln w="55000" cap="flat" cmpd="thickThin" algn="ctr">
            <a:noFill/>
            <a:prstDash val="solid"/>
          </a:ln>
          <a:effectLst>
            <a:softEdge rad="11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8" name="Рисунок 7" descr="IMG_10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38483" y="3643314"/>
            <a:ext cx="330551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714744" y="1714488"/>
            <a:ext cx="17859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подсолнух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1815" y="5143512"/>
            <a:ext cx="16546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тыква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2188</TotalTime>
  <Words>716</Words>
  <Application>Microsoft Office PowerPoint</Application>
  <PresentationFormat>Экран (4:3)</PresentationFormat>
  <Paragraphs>89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Все начинается с семечки</vt:lpstr>
      <vt:lpstr>Проект « Все начинается с  семечки»</vt:lpstr>
      <vt:lpstr>На экскурсии в  библиотеке.  В группе:  чтение книг, отгадывание загадок, сочинение стихов, рассматривание альбома «Дары осени»,просмотр фильмов, мультфильмов и презентаций.</vt:lpstr>
      <vt:lpstr>Нетрадиционное рисование «Подсолнух»</vt:lpstr>
      <vt:lpstr>Исследование материалов  «Какие они  семена?»  </vt:lpstr>
      <vt:lpstr>1.Замачивание семян подсолнечника и тыквы .</vt:lpstr>
      <vt:lpstr> Кто-то раньше, кто-то позже -  Каждый точно прорастёт.  В землю, вниз протянет корень,  Листья — к солнцу, вверх, вперёд!   </vt:lpstr>
      <vt:lpstr>3.Посадили проросшие семена.</vt:lpstr>
      <vt:lpstr>Первые всходы.  Землю грело солнышко, Прорастало зернышко.</vt:lpstr>
      <vt:lpstr>Росли наши росточки и появились вот какие стебелечки и листочки.      Им нужно много солнца и воды.</vt:lpstr>
      <vt:lpstr>Под солнышком подсолнечник, Когда денёк погожий,  Весь день глядит на солнышко –  Сам на него похожий! </vt:lpstr>
      <vt:lpstr>А вот и завязались первые плоды.</vt:lpstr>
      <vt:lpstr>Семечки спелые- русская забава, Щелкаются семечки налево и направо….</vt:lpstr>
      <vt:lpstr>Заключение. Выводы.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Огородная сказка</dc:title>
  <dc:creator>Любовь</dc:creator>
  <cp:lastModifiedBy>Админ</cp:lastModifiedBy>
  <cp:revision>49</cp:revision>
  <dcterms:created xsi:type="dcterms:W3CDTF">2012-04-22T16:08:41Z</dcterms:created>
  <dcterms:modified xsi:type="dcterms:W3CDTF">2020-10-30T07:21:20Z</dcterms:modified>
</cp:coreProperties>
</file>