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67" r:id="rId4"/>
    <p:sldId id="257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4" r:id="rId14"/>
    <p:sldId id="273" r:id="rId15"/>
    <p:sldId id="258" r:id="rId16"/>
    <p:sldId id="260" r:id="rId17"/>
    <p:sldId id="270" r:id="rId18"/>
    <p:sldId id="26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50"/>
            <a:ext cx="7558608" cy="194421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к  логопедическому занятию по теме « Дифференциация звуков (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ч-щ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сказки.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Повторение изученных орфограмм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000\Desktop\кар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4641304" cy="397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\Desktop\IMG_20190112_153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3500" y="1903889"/>
            <a:ext cx="6477000" cy="36804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3275856" y="105273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вопросы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\Desktop\рисунок бе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214" y="1481138"/>
            <a:ext cx="6095572" cy="45259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6926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вопросы</a:t>
            </a:r>
            <a:endParaRPr lang="ru-RU" sz="2800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6886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йка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жой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Щ…ка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Перч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Ч…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Свеч…                   Щ…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вель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Ч…до                     Ч…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000\Desktop\к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20688"/>
            <a:ext cx="4392487" cy="5386412"/>
          </a:xfrm>
          <a:prstGeom prst="rect">
            <a:avLst/>
          </a:prstGeom>
          <a:noFill/>
        </p:spPr>
      </p:pic>
      <p:pic>
        <p:nvPicPr>
          <p:cNvPr id="6" name="Picture 2" descr="C:\Users\000\Desktop\IMG-20231218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960440" cy="5328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3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Капел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…ка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Пал…то</a:t>
            </a: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Грибоч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Розоч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…ка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Гор…кий</a:t>
            </a: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…ник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\Desktop\картин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3528392" cy="5040559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04448" y="692696"/>
            <a:ext cx="82352" cy="724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000\Desktop\IMG-20231218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644" y="404664"/>
            <a:ext cx="429479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00\Desktop\картинка 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95" y="188640"/>
            <a:ext cx="79056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Шарик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Бурёнка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Мурка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Хохлатка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Ветерок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83671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Клички животных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632848" cy="18722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Скороговорка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Щёткой чищу я щенка,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Щекочу ему бока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000\Desktop\IMG-20231218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708920"/>
            <a:ext cx="3024335" cy="3456384"/>
          </a:xfrm>
          <a:prstGeom prst="rect">
            <a:avLst/>
          </a:prstGeom>
          <a:noFill/>
        </p:spPr>
      </p:pic>
      <p:pic>
        <p:nvPicPr>
          <p:cNvPr id="1027" name="Picture 3" descr="C:\Users\000\Desktop\IMG-20231218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273630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36626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Солнышко»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000\Desktop\IMG-20231218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413"/>
            <a:ext cx="4464496" cy="4176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с буквами и со словами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000\Desktop\IMG-20231218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1138"/>
            <a:ext cx="518457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0\Desktop\картинк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9"/>
            <a:ext cx="792088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003232" cy="432393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Гриб: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называется маленький гриб?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называется суп из грибов?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Человек, собирающий грибы?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много как назовем?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Ягода: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Когда много как назовем?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Варенье из ягод?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Человек, собирающий ягоду?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Родственные слова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\Desktop\IMG-2019011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4824536" cy="8501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вопросы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\Desktop\IMG-20190111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481138"/>
            <a:ext cx="3394472" cy="45259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8367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вопросы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\Desktop\IMG-20190111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481138"/>
            <a:ext cx="3857476" cy="4525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62068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вопросы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\Desktop\IMG_20190112_153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984776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33265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вопросы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</TotalTime>
  <Words>102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к  логопедическому занятию по теме « Дифференциация звуков (ч-щ).  Русские народные сказки.  Повторение изученных орфограмм</vt:lpstr>
      <vt:lpstr>Самомассаж « Солнышко»</vt:lpstr>
      <vt:lpstr>Игра с буквами и со словами</vt:lpstr>
      <vt:lpstr>Презентация PowerPoint</vt:lpstr>
      <vt:lpstr>Родственные слова</vt:lpstr>
      <vt:lpstr>Лесные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Скороговорка Щёткой чищу я щенка, Щекочу ему бока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 логопедическому занятию по теме « Дифференциация звуков (ч-щ). Русские народные сказки. Повторение изученных орфограмм</dc:title>
  <dc:creator>000</dc:creator>
  <cp:lastModifiedBy>Школа</cp:lastModifiedBy>
  <cp:revision>19</cp:revision>
  <dcterms:created xsi:type="dcterms:W3CDTF">2023-12-18T08:15:45Z</dcterms:created>
  <dcterms:modified xsi:type="dcterms:W3CDTF">2023-12-20T04:26:30Z</dcterms:modified>
</cp:coreProperties>
</file>