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Default Extension="wav" ContentType="audio/wav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8" r:id="rId4"/>
    <p:sldId id="257" r:id="rId5"/>
    <p:sldId id="261" r:id="rId6"/>
    <p:sldId id="263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E7B6-D24E-4005-BCCA-854F8F5CA928}" type="datetimeFigureOut">
              <a:rPr lang="ru-RU" smtClean="0"/>
              <a:pPr/>
              <a:t>25.02.2024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2090-11BD-4D21-A6D5-C018362D00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E7B6-D24E-4005-BCCA-854F8F5CA928}" type="datetimeFigureOut">
              <a:rPr lang="ru-RU" smtClean="0"/>
              <a:pPr/>
              <a:t>25.02.2024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2090-11BD-4D21-A6D5-C018362D00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E7B6-D24E-4005-BCCA-854F8F5CA928}" type="datetimeFigureOut">
              <a:rPr lang="ru-RU" smtClean="0"/>
              <a:pPr/>
              <a:t>25.02.2024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2090-11BD-4D21-A6D5-C018362D00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E7B6-D24E-4005-BCCA-854F8F5CA928}" type="datetimeFigureOut">
              <a:rPr lang="ru-RU" smtClean="0"/>
              <a:pPr/>
              <a:t>25.02.2024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2090-11BD-4D21-A6D5-C018362D00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E7B6-D24E-4005-BCCA-854F8F5CA928}" type="datetimeFigureOut">
              <a:rPr lang="ru-RU" smtClean="0"/>
              <a:pPr/>
              <a:t>25.02.2024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2090-11BD-4D21-A6D5-C018362D00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E7B6-D24E-4005-BCCA-854F8F5CA928}" type="datetimeFigureOut">
              <a:rPr lang="ru-RU" smtClean="0"/>
              <a:pPr/>
              <a:t>25.02.2024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2090-11BD-4D21-A6D5-C018362D00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E7B6-D24E-4005-BCCA-854F8F5CA928}" type="datetimeFigureOut">
              <a:rPr lang="ru-RU" smtClean="0"/>
              <a:pPr/>
              <a:t>25.02.2024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2090-11BD-4D21-A6D5-C018362D00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E7B6-D24E-4005-BCCA-854F8F5CA928}" type="datetimeFigureOut">
              <a:rPr lang="ru-RU" smtClean="0"/>
              <a:pPr/>
              <a:t>25.02.2024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2090-11BD-4D21-A6D5-C018362D00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E7B6-D24E-4005-BCCA-854F8F5CA928}" type="datetimeFigureOut">
              <a:rPr lang="ru-RU" smtClean="0"/>
              <a:pPr/>
              <a:t>25.02.2024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2090-11BD-4D21-A6D5-C018362D00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E7B6-D24E-4005-BCCA-854F8F5CA928}" type="datetimeFigureOut">
              <a:rPr lang="ru-RU" smtClean="0"/>
              <a:pPr/>
              <a:t>25.02.2024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14E2090-11BD-4D21-A6D5-C018362D00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E7B6-D24E-4005-BCCA-854F8F5CA928}" type="datetimeFigureOut">
              <a:rPr lang="ru-RU" smtClean="0"/>
              <a:pPr/>
              <a:t>25.02.2024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2090-11BD-4D21-A6D5-C018362D00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EF9E7B6-D24E-4005-BCCA-854F8F5CA928}" type="datetimeFigureOut">
              <a:rPr lang="ru-RU" smtClean="0"/>
              <a:pPr/>
              <a:t>25.02.2024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814E2090-11BD-4D21-A6D5-C018362D006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7.png"/><Relationship Id="rId2" Type="http://schemas.openxmlformats.org/officeDocument/2006/relationships/video" Target="NULL" TargetMode="External"/><Relationship Id="rId1" Type="http://schemas.openxmlformats.org/officeDocument/2006/relationships/tags" Target="../tags/tag7.xml"/><Relationship Id="rId6" Type="http://schemas.microsoft.com/office/2007/relationships/media" Target="../media/media1.wav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260648"/>
            <a:ext cx="2743200" cy="3429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9140000">
            <a:off x="-240818" y="1754430"/>
            <a:ext cx="7614256" cy="2867809"/>
          </a:xfrm>
        </p:spPr>
        <p:txBody>
          <a:bodyPr/>
          <a:lstStyle/>
          <a:p>
            <a:pPr algn="ctr"/>
            <a:r>
              <a:rPr lang="ru-RU" sz="5400" dirty="0" smtClean="0">
                <a:solidFill>
                  <a:schemeClr val="accent3">
                    <a:lumMod val="50000"/>
                  </a:schemeClr>
                </a:solidFill>
              </a:rPr>
              <a:t>Словарный диктант </a:t>
            </a:r>
            <a:br>
              <a:rPr lang="ru-RU" sz="54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5400" dirty="0" smtClean="0">
                <a:solidFill>
                  <a:schemeClr val="accent3">
                    <a:lumMod val="50000"/>
                  </a:schemeClr>
                </a:solidFill>
              </a:rPr>
              <a:t>1 класс</a:t>
            </a:r>
            <a:endParaRPr lang="ru-RU" sz="5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9140000">
            <a:off x="3476766" y="3832796"/>
            <a:ext cx="4264503" cy="1835315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подготовила Учитель </a:t>
            </a:r>
            <a:r>
              <a:rPr lang="ru-RU" sz="2000" b="1" dirty="0" smtClean="0">
                <a:solidFill>
                  <a:srgbClr val="C00000"/>
                </a:solidFill>
              </a:rPr>
              <a:t>начальных классов МБОУСОШ №</a:t>
            </a:r>
            <a:r>
              <a:rPr lang="ru-RU" sz="2000" b="1" dirty="0" smtClean="0">
                <a:solidFill>
                  <a:srgbClr val="C00000"/>
                </a:solidFill>
              </a:rPr>
              <a:t>10</a:t>
            </a:r>
            <a:r>
              <a:rPr lang="ru-RU" sz="2000" b="1" dirty="0" smtClean="0">
                <a:solidFill>
                  <a:srgbClr val="C00000"/>
                </a:solidFill>
              </a:rPr>
              <a:t>                                  </a:t>
            </a:r>
            <a:r>
              <a:rPr lang="ru-RU" sz="2000" b="1" dirty="0" smtClean="0">
                <a:solidFill>
                  <a:srgbClr val="C00000"/>
                </a:solidFill>
              </a:rPr>
              <a:t>г</a:t>
            </a:r>
            <a:r>
              <a:rPr lang="ru-RU" sz="2000" b="1" dirty="0" smtClean="0">
                <a:solidFill>
                  <a:srgbClr val="C00000"/>
                </a:solidFill>
              </a:rPr>
              <a:t>. Ульяновска </a:t>
            </a:r>
            <a:endParaRPr lang="ru-RU" sz="2000" b="1" dirty="0">
              <a:solidFill>
                <a:srgbClr val="C0000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31165" y="4293096"/>
            <a:ext cx="2378245" cy="216024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16151080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 advTm="7481">
        <p:blinds dir="vert"/>
      </p:transition>
    </mc:Choice>
    <mc:Fallback>
      <p:transition spd="slow" advTm="7481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Объект 1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1750297"/>
            <a:ext cx="4536504" cy="4744221"/>
          </a:xfr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75824" y="4205511"/>
            <a:ext cx="2771800" cy="246384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4" y="1"/>
            <a:ext cx="9138557" cy="1988840"/>
          </a:xfrm>
        </p:spPr>
        <p:txBody>
          <a:bodyPr/>
          <a:lstStyle/>
          <a:p>
            <a:pPr algn="ctr"/>
            <a:r>
              <a:rPr lang="ru-RU" sz="40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Прочитайте загадки. </a:t>
            </a:r>
            <a:br>
              <a:rPr lang="ru-RU" sz="40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Запишите отгадки.</a:t>
            </a:r>
            <a:endParaRPr lang="ru-RU" sz="4000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355976" y="1628507"/>
            <a:ext cx="4572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b="1" dirty="0">
                <a:solidFill>
                  <a:schemeClr val="accent3">
                    <a:lumMod val="50000"/>
                  </a:schemeClr>
                </a:solidFill>
              </a:rPr>
              <a:t>Новый дом несу в руке,</a:t>
            </a:r>
            <a:br>
              <a:rPr lang="ru-RU" sz="3200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200" b="1" dirty="0">
                <a:solidFill>
                  <a:schemeClr val="accent3">
                    <a:lumMod val="50000"/>
                  </a:schemeClr>
                </a:solidFill>
              </a:rPr>
              <a:t>Дверца дома на замке.</a:t>
            </a:r>
            <a:br>
              <a:rPr lang="ru-RU" sz="3200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200" b="1" dirty="0">
                <a:solidFill>
                  <a:schemeClr val="accent3">
                    <a:lumMod val="50000"/>
                  </a:schemeClr>
                </a:solidFill>
              </a:rPr>
              <a:t>Тут жильцы бумажные,</a:t>
            </a:r>
            <a:br>
              <a:rPr lang="ru-RU" sz="3200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200" b="1" dirty="0">
                <a:solidFill>
                  <a:schemeClr val="accent3">
                    <a:lumMod val="50000"/>
                  </a:schemeClr>
                </a:solidFill>
              </a:rPr>
              <a:t>Все ужасно важные.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868143" y="3655604"/>
            <a:ext cx="334804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П__РТФЕЛЬ</a:t>
            </a:r>
            <a:endParaRPr lang="ru-RU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281936" y="3655604"/>
            <a:ext cx="72008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endParaRPr lang="ru-RU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887139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 advTm="21005">
        <p:blinds dir="vert"/>
      </p:transition>
    </mc:Choice>
    <mc:Fallback>
      <p:transition spd="slow" advTm="21005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5079" y="3140968"/>
            <a:ext cx="3456384" cy="259228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91463" y="3356992"/>
            <a:ext cx="5957000" cy="2789423"/>
          </a:xfrm>
        </p:spPr>
        <p:txBody>
          <a:bodyPr/>
          <a:lstStyle/>
          <a:p>
            <a:r>
              <a:rPr lang="ru-RU" sz="3600" b="1" cap="none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Косолапый и большой, </a:t>
            </a:r>
            <a:br>
              <a:rPr lang="ru-RU" sz="3600" b="1" cap="none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3600" b="1" cap="none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Спит в берлоге он зимой. </a:t>
            </a:r>
            <a:br>
              <a:rPr lang="ru-RU" sz="3600" b="1" cap="none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3600" b="1" cap="none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Любит шишки, любит мёд, </a:t>
            </a:r>
            <a:br>
              <a:rPr lang="ru-RU" sz="3600" b="1" cap="none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3600" b="1" cap="none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Ну-ка, кто же назовет? </a:t>
            </a:r>
            <a:r>
              <a:rPr lang="ru-RU" sz="4000" b="1" cap="none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4000" b="1" cap="none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4000" b="1" cap="none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59" y="332656"/>
            <a:ext cx="5004113" cy="2664296"/>
          </a:xfrm>
        </p:spPr>
        <p:txBody>
          <a:bodyPr>
            <a:noAutofit/>
          </a:bodyPr>
          <a:lstStyle/>
          <a:p>
            <a:r>
              <a:rPr lang="ru-RU" sz="36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Рыжий молокозавод</a:t>
            </a:r>
          </a:p>
          <a:p>
            <a:r>
              <a:rPr lang="ru-RU" sz="36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День жуёт и ночь жуёт:</a:t>
            </a:r>
          </a:p>
          <a:p>
            <a:r>
              <a:rPr lang="ru-RU" sz="36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Ведь траву не так легко</a:t>
            </a:r>
          </a:p>
          <a:p>
            <a:r>
              <a:rPr lang="ru-RU" sz="36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Переделать в молоко</a:t>
            </a:r>
            <a:r>
              <a:rPr lang="ru-RU" sz="32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15673" y="332656"/>
            <a:ext cx="3139549" cy="216024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018918" y="2127045"/>
            <a:ext cx="27363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accent3"/>
                </a:solidFill>
              </a:rPr>
              <a:t>К…РОВА</a:t>
            </a:r>
            <a:endParaRPr lang="ru-RU" sz="4800" b="1" dirty="0">
              <a:solidFill>
                <a:schemeClr val="accent3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524377" y="2127045"/>
            <a:ext cx="58434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732918" y="5594913"/>
            <a:ext cx="279145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М…ДВЕДЬ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139952" y="5594913"/>
            <a:ext cx="7116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Е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779274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 advTm="32197">
        <p:blinds dir="vert"/>
      </p:transition>
    </mc:Choice>
    <mc:Fallback>
      <p:transition spd="slow" advTm="32197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6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88175" y="4063275"/>
            <a:ext cx="3533195" cy="264989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51682" y="109378"/>
            <a:ext cx="3663537" cy="2812851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19" y="260649"/>
            <a:ext cx="5976665" cy="331236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accent3"/>
                </a:solidFill>
              </a:rPr>
              <a:t>Должностью своей гордится</a:t>
            </a:r>
          </a:p>
          <a:p>
            <a:r>
              <a:rPr lang="ru-RU" sz="3200" dirty="0" smtClean="0">
                <a:solidFill>
                  <a:schemeClr val="accent3"/>
                </a:solidFill>
              </a:rPr>
              <a:t>И кричит будильник-птица</a:t>
            </a:r>
          </a:p>
          <a:p>
            <a:r>
              <a:rPr lang="ru-RU" sz="3200" dirty="0" smtClean="0">
                <a:solidFill>
                  <a:schemeClr val="accent3"/>
                </a:solidFill>
              </a:rPr>
              <a:t>Спозаранку, в шесть утра:</a:t>
            </a:r>
          </a:p>
          <a:p>
            <a:r>
              <a:rPr lang="ru-RU" sz="3200" dirty="0" smtClean="0">
                <a:solidFill>
                  <a:schemeClr val="accent3"/>
                </a:solidFill>
              </a:rPr>
              <a:t>"Эй, пастух, вставать пора!</a:t>
            </a:r>
          </a:p>
          <a:p>
            <a:r>
              <a:rPr lang="ru-RU" sz="3200" dirty="0" smtClean="0">
                <a:solidFill>
                  <a:schemeClr val="accent3"/>
                </a:solidFill>
              </a:rPr>
              <a:t>Выводи, ку-ка-ре-ку,</a:t>
            </a:r>
          </a:p>
          <a:p>
            <a:r>
              <a:rPr lang="ru-RU" sz="3200" dirty="0" smtClean="0">
                <a:solidFill>
                  <a:schemeClr val="accent3"/>
                </a:solidFill>
              </a:rPr>
              <a:t>Стадо к сочному лужку!"</a:t>
            </a:r>
            <a:endParaRPr lang="ru-RU" sz="3200" dirty="0">
              <a:solidFill>
                <a:schemeClr val="accent3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03848" y="3719561"/>
            <a:ext cx="20162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П…ТУХ</a:t>
            </a:r>
            <a:endParaRPr lang="ru-RU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617715" y="3709332"/>
            <a:ext cx="59424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Е</a:t>
            </a:r>
            <a:endParaRPr lang="ru-RU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95536" y="4417218"/>
            <a:ext cx="482453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У косого нет берлоги, </a:t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>Не нужна ему нора. </a:t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>От врагов спасают ноги, </a:t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>А от голода – кора. 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211960" y="6009094"/>
            <a:ext cx="18317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ЗА…Ц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860032" y="6009094"/>
            <a:ext cx="5916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Я</a:t>
            </a:r>
            <a:r>
              <a:rPr lang="ru-RU" dirty="0"/>
              <a:t> 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4720882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 advTm="31168">
        <p:blinds dir="vert"/>
      </p:transition>
    </mc:Choice>
    <mc:Fallback>
      <p:transition spd="slow" advTm="31168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  <p:bldP spid="7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35334" y="106491"/>
            <a:ext cx="3480048" cy="296347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52464" y="728118"/>
            <a:ext cx="56876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Человеку верный друг,</a:t>
            </a:r>
          </a:p>
          <a:p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Чутко слышу каждый звук.</a:t>
            </a:r>
          </a:p>
          <a:p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 меня отличный нюх,</a:t>
            </a:r>
          </a:p>
          <a:p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Зоркий глаз и острый слух.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99701" y="3382834"/>
            <a:ext cx="30963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С..БАКА</a:t>
            </a:r>
            <a:endParaRPr lang="ru-RU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10598" y="2767281"/>
            <a:ext cx="61602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4000" dirty="0"/>
          </a:p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09483" y="3154055"/>
            <a:ext cx="637223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</a:rPr>
              <a:t>Если ты его отточишь,</a:t>
            </a:r>
            <a:br>
              <a:rPr lang="ru-RU" sz="3600" b="1" dirty="0">
                <a:solidFill>
                  <a:srgbClr val="002060"/>
                </a:solidFill>
              </a:rPr>
            </a:br>
            <a:r>
              <a:rPr lang="ru-RU" sz="3600" b="1" dirty="0">
                <a:solidFill>
                  <a:srgbClr val="002060"/>
                </a:solidFill>
              </a:rPr>
              <a:t>Нарисуешь все, что хочешь!</a:t>
            </a:r>
            <a:br>
              <a:rPr lang="ru-RU" sz="3600" b="1" dirty="0">
                <a:solidFill>
                  <a:srgbClr val="002060"/>
                </a:solidFill>
              </a:rPr>
            </a:br>
            <a:r>
              <a:rPr lang="ru-RU" sz="3600" b="1" dirty="0">
                <a:solidFill>
                  <a:srgbClr val="002060"/>
                </a:solidFill>
              </a:rPr>
              <a:t>Солнце, море, горы, пляж.</a:t>
            </a:r>
            <a:br>
              <a:rPr lang="ru-RU" sz="3600" b="1" dirty="0">
                <a:solidFill>
                  <a:srgbClr val="002060"/>
                </a:solidFill>
              </a:rPr>
            </a:br>
            <a:r>
              <a:rPr lang="ru-RU" sz="3600" b="1" dirty="0">
                <a:solidFill>
                  <a:srgbClr val="002060"/>
                </a:solidFill>
              </a:rPr>
              <a:t>Что же это?..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2004" y="4213831"/>
            <a:ext cx="1925779" cy="2578752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5467527" y="5400823"/>
            <a:ext cx="401419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К…Р....Н Д А</a:t>
            </a:r>
            <a:r>
              <a:rPr lang="ru-RU" sz="4000" b="1" dirty="0" smtClean="0">
                <a:solidFill>
                  <a:schemeClr val="accent2"/>
                </a:solidFill>
              </a:rPr>
              <a:t> </a:t>
            </a:r>
            <a:r>
              <a:rPr lang="ru-RU" sz="4000" b="1" dirty="0" smtClean="0">
                <a:solidFill>
                  <a:srgbClr val="7030A0"/>
                </a:solidFill>
              </a:rPr>
              <a:t>Ш</a:t>
            </a:r>
            <a:r>
              <a:rPr lang="ru-RU" sz="4000" b="1" dirty="0">
                <a:solidFill>
                  <a:srgbClr val="7030A0"/>
                </a:solidFill>
              </a:rPr>
              <a:t/>
            </a:r>
            <a:br>
              <a:rPr lang="ru-RU" sz="4000" b="1" dirty="0">
                <a:solidFill>
                  <a:srgbClr val="7030A0"/>
                </a:solidFill>
              </a:rPr>
            </a:b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97941" y="5345191"/>
            <a:ext cx="63164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4000" b="1" dirty="0" smtClean="0">
                <a:solidFill>
                  <a:srgbClr val="FF0000"/>
                </a:solidFill>
              </a:rPr>
              <a:t>А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545667" y="5393567"/>
            <a:ext cx="631286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148787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 advTm="28524">
        <p:blinds dir="vert"/>
      </p:transition>
    </mc:Choice>
    <mc:Fallback>
      <p:transition spd="slow" advTm="28524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20688"/>
            <a:ext cx="655272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chemeClr val="accent6"/>
                </a:solidFill>
              </a:rPr>
              <a:t>То я в клетку, то в линейку.</a:t>
            </a:r>
            <a:br>
              <a:rPr lang="ru-RU" sz="3600" b="1" dirty="0">
                <a:solidFill>
                  <a:schemeClr val="accent6"/>
                </a:solidFill>
              </a:rPr>
            </a:br>
            <a:r>
              <a:rPr lang="ru-RU" sz="3600" b="1" dirty="0">
                <a:solidFill>
                  <a:schemeClr val="accent6"/>
                </a:solidFill>
              </a:rPr>
              <a:t>Написать по ним сумей-ка!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427619" y="1997608"/>
            <a:ext cx="252064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chemeClr val="accent6"/>
                </a:solidFill>
              </a:rPr>
              <a:t>Т..ТРАДЬ</a:t>
            </a:r>
            <a:endParaRPr lang="ru-RU" sz="4000" b="1" dirty="0">
              <a:solidFill>
                <a:schemeClr val="accent6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16630" y="1997608"/>
            <a:ext cx="6298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Е</a:t>
            </a:r>
            <a:endParaRPr lang="ru-RU" sz="4000" b="1" dirty="0">
              <a:solidFill>
                <a:srgbClr val="FF000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28184" y="243590"/>
            <a:ext cx="2619375" cy="174307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239943" y="2828836"/>
            <a:ext cx="660761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</a:rPr>
              <a:t>В этой узенькой коробке</a:t>
            </a:r>
            <a:br>
              <a:rPr lang="ru-RU" sz="3600" b="1" dirty="0">
                <a:solidFill>
                  <a:srgbClr val="002060"/>
                </a:solidFill>
              </a:rPr>
            </a:br>
            <a:r>
              <a:rPr lang="ru-RU" sz="3600" b="1" dirty="0">
                <a:solidFill>
                  <a:srgbClr val="002060"/>
                </a:solidFill>
              </a:rPr>
              <a:t>Ты найдешь карандаши,</a:t>
            </a:r>
            <a:br>
              <a:rPr lang="ru-RU" sz="3600" b="1" dirty="0">
                <a:solidFill>
                  <a:srgbClr val="002060"/>
                </a:solidFill>
              </a:rPr>
            </a:br>
            <a:r>
              <a:rPr lang="ru-RU" sz="3600" b="1" dirty="0">
                <a:solidFill>
                  <a:srgbClr val="002060"/>
                </a:solidFill>
              </a:rPr>
              <a:t>Ручки, перья, скрепки, кнопки,</a:t>
            </a:r>
            <a:br>
              <a:rPr lang="ru-RU" sz="3600" b="1" dirty="0">
                <a:solidFill>
                  <a:srgbClr val="002060"/>
                </a:solidFill>
              </a:rPr>
            </a:br>
            <a:r>
              <a:rPr lang="ru-RU" sz="3600" b="1" dirty="0">
                <a:solidFill>
                  <a:srgbClr val="002060"/>
                </a:solidFill>
              </a:rPr>
              <a:t>Что угодно для души.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75934" y="4725144"/>
            <a:ext cx="2262188" cy="1696641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3203848" y="5418219"/>
            <a:ext cx="21425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П…НАЛ</a:t>
            </a:r>
            <a:endParaRPr lang="ru-RU" sz="40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630747" y="5386984"/>
            <a:ext cx="5840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Е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668820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 advTm="23576">
        <p:blinds dir="vert"/>
      </p:transition>
    </mc:Choice>
    <mc:Fallback>
      <p:transition spd="slow" advTm="23576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5547" y="1340768"/>
            <a:ext cx="7520940" cy="2447449"/>
          </a:xfrm>
        </p:spPr>
        <p:txBody>
          <a:bodyPr/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МОЛОДЦЫ!</a:t>
            </a:r>
            <a:endParaRPr lang="ru-RU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3635273"/>
            <a:ext cx="2610173" cy="2692829"/>
          </a:xfrm>
        </p:spPr>
      </p:pic>
      <p:pic>
        <p:nvPicPr>
          <p:cNvPr id="7" name="j0214098.wa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xmlns="" r:embed="rId6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7946612" y="5949280"/>
            <a:ext cx="908720" cy="90872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1863185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 advTm="9562">
        <p:blinds dir="vert"/>
      </p:transition>
    </mc:Choice>
    <mc:Fallback>
      <p:transition spd="slow" advTm="9562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4744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 vol="80000">
                <p:cTn id="1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  <p:bldLst>
      <p:bldP spid="2" grpId="0"/>
    </p:bldLst>
  </p:timing>
  <p:extLst>
    <p:ext uri="{E180D4A7-C9FB-4DFB-919C-405C955672EB}">
      <p14:showEvtLst xmlns:p14="http://schemas.microsoft.com/office/powerpoint/2010/main" xmlns="">
        <p14:playEvt time="4463" objId="7"/>
        <p14:triggerEvt type="onClick" time="4463" objId="7"/>
        <p14:stopEvt time="9562" objId="7"/>
      </p14:showEvtLst>
    </p:ext>
  </p:extLs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|2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2.8|7.9|3.3|2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1.7|1.9|1.8|2|2.9|1.4|1.9|8.3|3.2|2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1.2|1.3|1.5|1.3|1.3|1.5|2.9|2.3|1.8|8.5|2.7|1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2|1.8|1.1|1.2|2.5|1.8|2.2|6.6|1.7|2.4|2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3.2|2.9|1.8|2|5.2|3.2|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171</TotalTime>
  <Words>147</Words>
  <Application>Microsoft Office PowerPoint</Application>
  <PresentationFormat>Экран (4:3)</PresentationFormat>
  <Paragraphs>44</Paragraphs>
  <Slides>7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Углы</vt:lpstr>
      <vt:lpstr>Словарный диктант  1 класс</vt:lpstr>
      <vt:lpstr>Прочитайте загадки.  Запишите отгадки.</vt:lpstr>
      <vt:lpstr>Косолапый и большой,  Спит в берлоге он зимой.  Любит шишки, любит мёд,  Ну-ка, кто же назовет?   </vt:lpstr>
      <vt:lpstr>Слайд 4</vt:lpstr>
      <vt:lpstr>Слайд 5</vt:lpstr>
      <vt:lpstr>Слайд 6</vt:lpstr>
      <vt:lpstr>МОЛОДЦЫ!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Словарный диктант</dc:title>
  <dc:creator>Ирина Борисовна</dc:creator>
  <cp:lastModifiedBy>ирина</cp:lastModifiedBy>
  <cp:revision>20</cp:revision>
  <dcterms:created xsi:type="dcterms:W3CDTF">2015-01-17T22:51:44Z</dcterms:created>
  <dcterms:modified xsi:type="dcterms:W3CDTF">2024-02-25T13:55:08Z</dcterms:modified>
</cp:coreProperties>
</file>