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5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7DC83E3-C1D6-43E3-B69D-6AED4F1A66D0}">
          <p14:sldIdLst>
            <p14:sldId id="265"/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18" d="100"/>
          <a:sy n="118" d="100"/>
        </p:scale>
        <p:origin x="-27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2764BFC-314D-43FC-BBB1-A26C9B9B1EFC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873D112-E8E6-4411-B793-C84E36FEF00B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4086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64BFC-314D-43FC-BBB1-A26C9B9B1EFC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D112-E8E6-4411-B793-C84E36FEF0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197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64BFC-314D-43FC-BBB1-A26C9B9B1EFC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D112-E8E6-4411-B793-C84E36FEF0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072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64BFC-314D-43FC-BBB1-A26C9B9B1EFC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D112-E8E6-4411-B793-C84E36FEF0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6995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64BFC-314D-43FC-BBB1-A26C9B9B1EFC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D112-E8E6-4411-B793-C84E36FEF00B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8057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64BFC-314D-43FC-BBB1-A26C9B9B1EFC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D112-E8E6-4411-B793-C84E36FEF0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760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64BFC-314D-43FC-BBB1-A26C9B9B1EFC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D112-E8E6-4411-B793-C84E36FEF0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257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64BFC-314D-43FC-BBB1-A26C9B9B1EFC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D112-E8E6-4411-B793-C84E36FEF0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292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64BFC-314D-43FC-BBB1-A26C9B9B1EFC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D112-E8E6-4411-B793-C84E36FEF0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029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64BFC-314D-43FC-BBB1-A26C9B9B1EFC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D112-E8E6-4411-B793-C84E36FEF0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813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64BFC-314D-43FC-BBB1-A26C9B9B1EFC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D112-E8E6-4411-B793-C84E36FEF0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668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D2764BFC-314D-43FC-BBB1-A26C9B9B1EFC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3873D112-E8E6-4411-B793-C84E36FEF0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781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7294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 smtClean="0"/>
              <a:t>МУНИЦИПАЛЬНОЕ АВТОНОМНОЕ ОБЩЕОБРАЗОВАТЕЛЬНОЕ УЧРЕЖДЕНИЕ</a:t>
            </a:r>
            <a:br>
              <a:rPr lang="ru-RU" sz="2000" dirty="0" smtClean="0"/>
            </a:br>
            <a:r>
              <a:rPr lang="ru-RU" sz="2000" dirty="0" smtClean="0"/>
              <a:t>МЕДВЕЖЬИ – ОЗЁРСКАЯ СРЕДНЯЯ ОБЩЕОБРАЗОВАТЕЛЬНАЯ ШКОЛА №19</a:t>
            </a:r>
            <a:br>
              <a:rPr lang="ru-RU" sz="2000" dirty="0" smtClean="0"/>
            </a:br>
            <a:r>
              <a:rPr lang="ru-RU" sz="2000" dirty="0" smtClean="0"/>
              <a:t>                       ИМЕНИ ГЕРОЯ РОССИЙСКОЙ ФЕДЕРАЦИИ </a:t>
            </a:r>
            <a:br>
              <a:rPr lang="ru-RU" sz="2000" dirty="0" smtClean="0"/>
            </a:br>
            <a:r>
              <a:rPr lang="ru-RU" sz="2000" dirty="0"/>
              <a:t> </a:t>
            </a:r>
            <a:r>
              <a:rPr lang="ru-RU" sz="2000" dirty="0" smtClean="0"/>
              <a:t>                               ГОРОДСКОГО ОКРУГА ЩЕЛКОВО</a:t>
            </a:r>
            <a:br>
              <a:rPr lang="ru-RU" sz="2000" dirty="0" smtClean="0"/>
            </a:br>
            <a:r>
              <a:rPr lang="ru-RU" sz="2000" dirty="0" smtClean="0"/>
              <a:t>СТРУКТУРНОЕ ПОДРАЗДЕЛЕНИЕ ДЕТСКИЙ САД «СОЛНЕЧНЫЙ ЗАЙЧИК</a:t>
            </a:r>
            <a:r>
              <a:rPr lang="ru-RU" sz="2000" dirty="0" smtClean="0"/>
              <a:t>»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5" name="Объект 5">
            <a:extLst>
              <a:ext uri="{FF2B5EF4-FFF2-40B4-BE49-F238E27FC236}">
                <a16:creationId xmlns="" xmlns:a16="http://schemas.microsoft.com/office/drawing/2014/main" id="{AEE5B6DD-E77E-4DF1-EE24-B17AB03A7D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915" y="2201035"/>
            <a:ext cx="4397851" cy="30345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280" y="2049308"/>
            <a:ext cx="2453862" cy="402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271328" y="5568382"/>
            <a:ext cx="48147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Педагог</a:t>
            </a:r>
          </a:p>
          <a:p>
            <a:r>
              <a:rPr lang="ru-RU" dirty="0" smtClean="0"/>
              <a:t>Высшей квалификационной категории</a:t>
            </a:r>
          </a:p>
          <a:p>
            <a:r>
              <a:rPr lang="ru-RU" dirty="0" err="1" smtClean="0"/>
              <a:t>Стрекозова</a:t>
            </a:r>
            <a:r>
              <a:rPr lang="ru-RU" dirty="0" smtClean="0"/>
              <a:t> Наталья Юрьевна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7194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31D493C2-075E-9FA7-6A70-C37235EE619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93" y="521164"/>
            <a:ext cx="4179717" cy="55729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7">
            <a:extLst>
              <a:ext uri="{FF2B5EF4-FFF2-40B4-BE49-F238E27FC236}">
                <a16:creationId xmlns="" xmlns:a16="http://schemas.microsoft.com/office/drawing/2014/main" id="{38DF5884-8D76-207C-EA88-8A15ABED59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890" y="521164"/>
            <a:ext cx="4179717" cy="55729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6049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EBD18FB3-ED81-0A11-D802-6E13B85C25E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60" y="388452"/>
            <a:ext cx="5864290" cy="39297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7">
            <a:extLst>
              <a:ext uri="{FF2B5EF4-FFF2-40B4-BE49-F238E27FC236}">
                <a16:creationId xmlns="" xmlns:a16="http://schemas.microsoft.com/office/drawing/2014/main" id="{675CA73E-6C3E-643E-BF31-C76D3B83CA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200" y="2483906"/>
            <a:ext cx="5894640" cy="39297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6696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BEF58392-C8AC-791C-0025-3032625093E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92" y="391796"/>
            <a:ext cx="3916627" cy="58749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7">
            <a:extLst>
              <a:ext uri="{FF2B5EF4-FFF2-40B4-BE49-F238E27FC236}">
                <a16:creationId xmlns="" xmlns:a16="http://schemas.microsoft.com/office/drawing/2014/main" id="{5CBE4945-7D74-9EC2-CE82-AE3F81FD1B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948" y="1073020"/>
            <a:ext cx="7347859" cy="48985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7434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AEE5B6DD-E77E-4DF1-EE24-B17AB03A7D4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32" y="1237656"/>
            <a:ext cx="6233158" cy="41554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7">
            <a:extLst>
              <a:ext uri="{FF2B5EF4-FFF2-40B4-BE49-F238E27FC236}">
                <a16:creationId xmlns="" xmlns:a16="http://schemas.microsoft.com/office/drawing/2014/main" id="{5A3C6B9B-502E-7042-2577-3217BAAB3C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899" y="508012"/>
            <a:ext cx="3877769" cy="58419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6916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2739962-9AA4-1F06-55DC-3109530B8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2621" y="560583"/>
            <a:ext cx="4109060" cy="57246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D4B2EC1-4022-3AFA-31C1-C5D01B140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002" y="560583"/>
            <a:ext cx="3816427" cy="573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80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A80F9D0-5686-98B5-D953-48F9C45BB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68" y="518911"/>
            <a:ext cx="3804234" cy="56149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39348FE-E7E0-B4CF-8A32-07A0E882E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212" y="1265735"/>
            <a:ext cx="5358848" cy="41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43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0C8DD62-728B-2C26-5F96-BD0FAD9CE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125" y="426460"/>
            <a:ext cx="4060288" cy="60050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41B95AC-FB1F-0486-23E0-10FA558BB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3032" y="426460"/>
            <a:ext cx="4060288" cy="600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64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6D01CCB8-62CE-D90D-1FE8-3E3CA755856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42" y="1007706"/>
            <a:ext cx="5500747" cy="41255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7">
            <a:extLst>
              <a:ext uri="{FF2B5EF4-FFF2-40B4-BE49-F238E27FC236}">
                <a16:creationId xmlns="" xmlns:a16="http://schemas.microsoft.com/office/drawing/2014/main" id="{FFBD5D17-5DC5-3E03-6395-6F521B03A2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0" y="2285800"/>
            <a:ext cx="5399580" cy="40496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7919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20045276-3CC1-833C-D581-98EBFDE77C9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99" y="597159"/>
            <a:ext cx="5587832" cy="41908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7">
            <a:extLst>
              <a:ext uri="{FF2B5EF4-FFF2-40B4-BE49-F238E27FC236}">
                <a16:creationId xmlns="" xmlns:a16="http://schemas.microsoft.com/office/drawing/2014/main" id="{A7B6CB21-1A34-BE05-ABA4-222BF0ED391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0" y="2285800"/>
            <a:ext cx="5436903" cy="40776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0495420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44</TotalTime>
  <Words>11</Words>
  <Application>Microsoft Office PowerPoint</Application>
  <PresentationFormat>Произвольный</PresentationFormat>
  <Paragraphs>4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Базис</vt:lpstr>
      <vt:lpstr>МУНИЦИПАЛЬНОЕ АВТОНОМНОЕ ОБЩЕОБРАЗОВАТЕЛЬНОЕ УЧРЕЖДЕНИЕ МЕДВЕЖЬИ – ОЗЁРСКАЯ СРЕДНЯЯ ОБЩЕОБРАЗОВАТЕЛЬНАЯ ШКОЛА №19                        ИМЕНИ ГЕРОЯ РОССИЙСКОЙ ФЕДЕРАЦИИ                                  ГОРОДСКОГО ОКРУГА ЩЕЛКОВО СТРУКТУРНОЕ ПОДРАЗДЕЛЕНИЕ ДЕТСКИЙ САД «СОЛНЕЧНЫЙ ЗАЙЧИК»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Виктория Стрекозова</dc:creator>
  <cp:lastModifiedBy>admin</cp:lastModifiedBy>
  <cp:revision>3</cp:revision>
  <dcterms:created xsi:type="dcterms:W3CDTF">2023-10-31T09:53:32Z</dcterms:created>
  <dcterms:modified xsi:type="dcterms:W3CDTF">2023-11-28T10:11:36Z</dcterms:modified>
</cp:coreProperties>
</file>