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70" r:id="rId5"/>
    <p:sldId id="260" r:id="rId6"/>
    <p:sldId id="264" r:id="rId7"/>
    <p:sldId id="261" r:id="rId8"/>
    <p:sldId id="265" r:id="rId9"/>
    <p:sldId id="263" r:id="rId10"/>
    <p:sldId id="269" r:id="rId11"/>
    <p:sldId id="271" r:id="rId12"/>
    <p:sldId id="272" r:id="rId13"/>
    <p:sldId id="273" r:id="rId14"/>
    <p:sldId id="267" r:id="rId15"/>
    <p:sldId id="268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BCF71B-37E2-45DE-B8A1-5FFD4588C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401F87-127C-47A8-A040-7DB4085B5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3FCFE1-1BDC-46C9-8A8A-D866CA51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1C7B-E5D1-4574-921B-DEE36E16EC4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A927F4-7779-4DE6-B537-7350E741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F9B488-F875-4C90-B65D-73E8D7A0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BD97-503E-470C-AADA-E934A296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452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44F06-B093-4BCC-8644-544A4248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81ABC6C-49B9-4D83-B8F9-FECD8C4D4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484602-B5F9-401E-B53B-E023734E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1C7B-E5D1-4574-921B-DEE36E16EC4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D817C3-41C5-4821-A8C5-CB4F42D0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3C9B8B-2D0D-4B3E-BBEA-E96B94C8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BD97-503E-470C-AADA-E934A296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77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29AFE6C-5DF7-41CA-B4C7-40EABB9AA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93BFCFC-E6DA-404E-81DE-B82AA84D0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59FFA5-7F4A-4721-A77E-77AEE0CC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1C7B-E5D1-4574-921B-DEE36E16EC4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2D7CCA-C1DA-4D64-9F3A-8046ED798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C84A65-4449-4ED0-87F1-C685EBEB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BD97-503E-470C-AADA-E934A296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95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A102BF-A76E-44C0-A948-D16FBB34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DF1FAF-15E7-4526-9FD2-B8B93424A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0E7F5B-2D03-4B60-8933-425AE0DF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1C7B-E5D1-4574-921B-DEE36E16EC4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B5AF46-A6BD-478B-AD13-F99CE331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26DBFB-8DBC-45A5-8932-C0625FBB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BD97-503E-470C-AADA-E934A296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62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CD8B80-11D0-466F-B83F-39568115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64BA5D-19F5-4A42-B353-C7A724A5B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4CB168-FD15-4F9E-A871-530E99E0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1C7B-E5D1-4574-921B-DEE36E16EC4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35411B-D959-4801-8356-6715A6B3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EA93E9-A413-4DDF-A56F-13F979DC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BD97-503E-470C-AADA-E934A296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42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73E789-6DC8-4084-AEAE-A89AF3A9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3B8CB4-31DB-41F1-B5FF-D2CFB6461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BF5042-447D-48DE-A12A-961383DC0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39B7C2-D16D-4027-A281-C218C19E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1C7B-E5D1-4574-921B-DEE36E16EC4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22E7C0-0D9A-411D-9686-6F991ED6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FC12CB-175B-4144-8501-62613510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BD97-503E-470C-AADA-E934A296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47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AB9B11-5988-4744-A873-13995638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FC041D-86F8-4985-A4E6-FBACD19BF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B088AC-C53D-4E48-A884-6D09653E3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B93F0BC-5B97-4045-8CEF-435DA1961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8547E0A-F231-4839-822F-825B9D174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D60D3E2-18CE-483E-9243-399785DE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1C7B-E5D1-4574-921B-DEE36E16EC4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C35F053-8C36-4E04-ADBD-EF74F6B5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D244AB3-95B5-47CD-9167-ACBB20D0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BD97-503E-470C-AADA-E934A296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38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C70311-A3E7-4B3E-B4A2-2070CED4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5AC5C7D-6B84-4A1A-AF6B-6537C94C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1C7B-E5D1-4574-921B-DEE36E16EC4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55C4EC3-7EDC-4B6F-ADDB-E2685EEE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1898AC9-D18F-471B-9F78-EBF0D980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BD97-503E-470C-AADA-E934A296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22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24479FC-4E6D-46C4-B551-19471E83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1C7B-E5D1-4574-921B-DEE36E16EC4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9256A6D-EFEC-40B6-B6B4-6C044A68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24059F1-F1B6-49D9-A4C3-0C7EBC56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BD97-503E-470C-AADA-E934A296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42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91709-1119-41AB-B0A2-1ED453E5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D903F4-392E-48D1-9391-641BC748C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051C0D0-D727-4A54-9D89-FC8FEB722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F05EC3-E776-4605-9DFD-2F796803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1C7B-E5D1-4574-921B-DEE36E16EC4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EB09B0-6215-4770-98EE-9B45C1E9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3C0A89-FCC9-4693-89C8-FCBA8E03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BD97-503E-470C-AADA-E934A296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48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DCBA68-E714-42B9-A794-3D9A07D8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49C1673-7017-4307-9871-742DD283B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AA702D3-3329-4EFA-A217-84A9E94E9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4AE7B4-2CDB-42E0-860B-0D010DFF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1C7B-E5D1-4574-921B-DEE36E16EC4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CC8FAB-F5BE-4A4D-984D-0F5A5EAE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A51475-375F-4184-A286-BDAF65E2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BD97-503E-470C-AADA-E934A296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44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10455A-5368-46EC-8041-2B7FB420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914EBB-5F26-4416-9545-59D1A4636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684D86-BA23-405A-BAE0-13024EB5E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B1C7B-E5D1-4574-921B-DEE36E16EC4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2FBA65-1B23-4B61-9812-9D841F756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3AA176-2B04-4845-BD4E-755DA9B53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BD97-503E-470C-AADA-E934A296C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3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30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AD1735-EDCA-4BE4-92E4-F9F9B537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43" y="3231930"/>
            <a:ext cx="3989019" cy="25195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родного русского языка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3 классе.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84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0" b="8533"/>
          <a:stretch/>
        </p:blipFill>
        <p:spPr>
          <a:xfrm>
            <a:off x="16565" y="0"/>
            <a:ext cx="1219198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739975-18BD-4A34-9EDA-E19363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904" y="1563757"/>
            <a:ext cx="6400800" cy="48635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крыши            белые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огороды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xmlns="" id="{1B203133-8AFD-47C0-9D77-81CA06474263}"/>
              </a:ext>
            </a:extLst>
          </p:cNvPr>
          <p:cNvSpPr/>
          <p:nvPr/>
        </p:nvSpPr>
        <p:spPr>
          <a:xfrm>
            <a:off x="6248398" y="1663149"/>
            <a:ext cx="821635" cy="233238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0" b="8533"/>
          <a:stretch/>
        </p:blipFill>
        <p:spPr>
          <a:xfrm>
            <a:off x="16565" y="0"/>
            <a:ext cx="1219198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739975-18BD-4A34-9EDA-E19363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2067339"/>
            <a:ext cx="10889973" cy="372386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 посмотрела в окно. Небо было полно снежинок. Снежинки летали, кружились, падали. Они ложились на деревенские крыши, чёрствую грязь на дороге, замёрзшие лужицы, голые ветки деревьев. </a:t>
            </a:r>
          </a:p>
        </p:txBody>
      </p:sp>
    </p:spTree>
    <p:extLst>
      <p:ext uri="{BB962C8B-B14F-4D97-AF65-F5344CB8AC3E}">
        <p14:creationId xmlns:p14="http://schemas.microsoft.com/office/powerpoint/2010/main" xmlns="" val="2167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0" b="8533"/>
          <a:stretch/>
        </p:blipFill>
        <p:spPr>
          <a:xfrm>
            <a:off x="16565" y="0"/>
            <a:ext cx="1219198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739975-18BD-4A34-9EDA-E19363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2067339"/>
            <a:ext cx="10889973" cy="372386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 вышла во двор и стала разглядывать снежинки. В воздухе они похожи на пух. А поближе – звёздочки. Все разные. У одной лучики широкие, а у другой – как острые стрелки.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0050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0" b="8533"/>
          <a:stretch/>
        </p:blipFill>
        <p:spPr>
          <a:xfrm>
            <a:off x="16565" y="0"/>
            <a:ext cx="1219198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739975-18BD-4A34-9EDA-E19363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2067339"/>
            <a:ext cx="10889973" cy="372386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обеда Таня не узнала свою деревню. Вся она стала белая. Крыши белые, дорога белая, огороды белые. Выглянуло солнышко. Снег заблестел, заискрился. Зима пришла. </a:t>
            </a:r>
          </a:p>
        </p:txBody>
      </p:sp>
    </p:spTree>
    <p:extLst>
      <p:ext uri="{BB962C8B-B14F-4D97-AF65-F5344CB8AC3E}">
        <p14:creationId xmlns:p14="http://schemas.microsoft.com/office/powerpoint/2010/main" xmlns="" val="26340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0" b="8533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739975-18BD-4A34-9EDA-E19363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2067340"/>
            <a:ext cx="10889973" cy="2796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Окно, небо, снежинки, крыши, грязь, лужицы, ветки.</a:t>
            </a:r>
          </a:p>
        </p:txBody>
      </p:sp>
    </p:spTree>
    <p:extLst>
      <p:ext uri="{BB962C8B-B14F-4D97-AF65-F5344CB8AC3E}">
        <p14:creationId xmlns:p14="http://schemas.microsoft.com/office/powerpoint/2010/main" xmlns="" val="40009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0" b="8533"/>
          <a:stretch/>
        </p:blipFill>
        <p:spPr>
          <a:xfrm>
            <a:off x="16565" y="0"/>
            <a:ext cx="1219198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739975-18BD-4A34-9EDA-E19363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2067340"/>
            <a:ext cx="10889973" cy="19613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Двор, снежинки, пух, звёздочки, разные, лучики.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689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0" b="8533"/>
          <a:stretch/>
        </p:blipFill>
        <p:spPr>
          <a:xfrm>
            <a:off x="16565" y="0"/>
            <a:ext cx="1219198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739975-18BD-4A34-9EDA-E19363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904" y="1563757"/>
            <a:ext cx="6400800" cy="48635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крыши            белые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огороды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xmlns="" id="{1B203133-8AFD-47C0-9D77-81CA06474263}"/>
              </a:ext>
            </a:extLst>
          </p:cNvPr>
          <p:cNvSpPr/>
          <p:nvPr/>
        </p:nvSpPr>
        <p:spPr>
          <a:xfrm>
            <a:off x="6248398" y="1663149"/>
            <a:ext cx="821635" cy="233238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1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0" b="8533"/>
          <a:stretch/>
        </p:blipFill>
        <p:spPr>
          <a:xfrm>
            <a:off x="0" y="31296"/>
            <a:ext cx="121919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558FB1-F94A-46BF-AFDF-BBB97F3A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7" y="2266498"/>
            <a:ext cx="11781183" cy="16296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b="1" dirty="0" err="1">
                <a:solidFill>
                  <a:srgbClr val="002060"/>
                </a:solidFill>
              </a:rPr>
              <a:t>нележок</a:t>
            </a:r>
            <a:r>
              <a:rPr lang="ru-RU" sz="5400" b="1" dirty="0">
                <a:solidFill>
                  <a:srgbClr val="002060"/>
                </a:solidFill>
              </a:rPr>
              <a:t>      </a:t>
            </a:r>
            <a:r>
              <a:rPr lang="ru-RU" sz="5400" b="1" dirty="0" err="1">
                <a:solidFill>
                  <a:srgbClr val="002060"/>
                </a:solidFill>
              </a:rPr>
              <a:t>перенова</a:t>
            </a:r>
            <a:r>
              <a:rPr lang="ru-RU" sz="5400" b="1" dirty="0">
                <a:solidFill>
                  <a:srgbClr val="002060"/>
                </a:solidFill>
              </a:rPr>
              <a:t>     иней     «крупа»</a:t>
            </a:r>
          </a:p>
        </p:txBody>
      </p:sp>
    </p:spTree>
    <p:extLst>
      <p:ext uri="{BB962C8B-B14F-4D97-AF65-F5344CB8AC3E}">
        <p14:creationId xmlns:p14="http://schemas.microsoft.com/office/powerpoint/2010/main" xmlns="" val="20393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0" b="8533"/>
          <a:stretch/>
        </p:blipFill>
        <p:spPr>
          <a:xfrm>
            <a:off x="0" y="31296"/>
            <a:ext cx="121919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558FB1-F94A-46BF-AFDF-BBB97F3A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62" y="2115710"/>
            <a:ext cx="11065565" cy="43460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Ноябрь - ворота зимы. Под холодным ветром ёжатся кусты, зябнут оголившие деревья. В лесу сыро и неуютно.... Дождь вдруг сменяется снегопадом. Побелела земля, но ненадолго. Первый снежок полежал, полежал и растаял. 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58" b="8533"/>
          <a:stretch/>
        </p:blipFill>
        <p:spPr>
          <a:xfrm>
            <a:off x="20" y="-102968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558FB1-F94A-46BF-AFDF-BBB97F3A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83096"/>
            <a:ext cx="5764696" cy="483704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«Первый снег»</a:t>
            </a:r>
            <a:b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Аркадий </a:t>
            </a:r>
            <a:b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</a:t>
            </a:r>
            <a:b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</a:t>
            </a: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ервый снег 1946.jpg">
            <a:extLst>
              <a:ext uri="{FF2B5EF4-FFF2-40B4-BE49-F238E27FC236}">
                <a16:creationId xmlns:a16="http://schemas.microsoft.com/office/drawing/2014/main" xmlns="" id="{AE3454CD-9560-4314-A534-8B8E63AC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968"/>
            <a:ext cx="5552661" cy="69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46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0" b="8533"/>
          <a:stretch/>
        </p:blipFill>
        <p:spPr>
          <a:xfrm>
            <a:off x="16565" y="0"/>
            <a:ext cx="1219198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739975-18BD-4A34-9EDA-E19363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2067339"/>
            <a:ext cx="10889973" cy="372386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 посмотрела в окно. Небо было полно снежинок. Снежинки летали, кружились, падали. Они ложились на деревенские крыши, чёрствую грязь на дороге, замёрзшие лужицы, голые ветки деревьев. </a:t>
            </a:r>
          </a:p>
        </p:txBody>
      </p:sp>
    </p:spTree>
    <p:extLst>
      <p:ext uri="{BB962C8B-B14F-4D97-AF65-F5344CB8AC3E}">
        <p14:creationId xmlns:p14="http://schemas.microsoft.com/office/powerpoint/2010/main" xmlns="" val="162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0" b="8533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739975-18BD-4A34-9EDA-E19363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2067340"/>
            <a:ext cx="10889973" cy="2796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Окно, небо, снежинки, крыши, грязь, лужицы, ветки.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6121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0" b="8533"/>
          <a:stretch/>
        </p:blipFill>
        <p:spPr>
          <a:xfrm>
            <a:off x="16565" y="0"/>
            <a:ext cx="1219198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739975-18BD-4A34-9EDA-E19363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2067339"/>
            <a:ext cx="10889973" cy="372386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 вышла во двор и стала разглядывать снежинки. В воздухе они похожи на пух. А поближе – звёздочки. Все разные. У одной лучики широкие, а у другой – как острые стрелки.</a:t>
            </a:r>
          </a:p>
        </p:txBody>
      </p:sp>
    </p:spTree>
    <p:extLst>
      <p:ext uri="{BB962C8B-B14F-4D97-AF65-F5344CB8AC3E}">
        <p14:creationId xmlns:p14="http://schemas.microsoft.com/office/powerpoint/2010/main" xmlns="" val="9429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0" b="8533"/>
          <a:stretch/>
        </p:blipFill>
        <p:spPr>
          <a:xfrm>
            <a:off x="16565" y="0"/>
            <a:ext cx="1219198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739975-18BD-4A34-9EDA-E19363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2067340"/>
            <a:ext cx="10889973" cy="19613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Двор, снежинки, пух, звёздочки, разные, лучики.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1845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248D1A-A76D-4E17-A625-870350A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0" b="8533"/>
          <a:stretch/>
        </p:blipFill>
        <p:spPr>
          <a:xfrm>
            <a:off x="16565" y="0"/>
            <a:ext cx="1219198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739975-18BD-4A34-9EDA-E19363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2067339"/>
            <a:ext cx="10889973" cy="372386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обеда Таня не узнала свою деревню. Вся она стала белая. Крыши белые, дорога белая, огороды белые. Выглянуло солнышко. Снег заблестел, заискрился. Зима пришла. </a:t>
            </a:r>
          </a:p>
        </p:txBody>
      </p:sp>
    </p:spTree>
    <p:extLst>
      <p:ext uri="{BB962C8B-B14F-4D97-AF65-F5344CB8AC3E}">
        <p14:creationId xmlns:p14="http://schemas.microsoft.com/office/powerpoint/2010/main" xmlns="" val="18865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299</Words>
  <Application>Microsoft Office PowerPoint</Application>
  <PresentationFormat>Произвольный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Урок родного русского языка в 3 классе. </vt:lpstr>
      <vt:lpstr>нележок      перенова     иней     «крупа»</vt:lpstr>
      <vt:lpstr>Ноябрь - ворота зимы. Под холодным ветром ёжатся кусты, зябнут оголившие деревья. В лесу сыро и неуютно.... Дождь вдруг сменяется снегопадом. Побелела земля, но ненадолго. Первый снежок полежал, полежал и растаял.  </vt:lpstr>
      <vt:lpstr>«Первый снег»  Аркадий  Александрович Пластов  </vt:lpstr>
      <vt:lpstr>Таня посмотрела в окно. Небо было полно снежинок. Снежинки летали, кружились, падали. Они ложились на деревенские крыши, чёрствую грязь на дороге, замёрзшие лужицы, голые ветки деревьев. </vt:lpstr>
      <vt:lpstr>Окно, небо, снежинки, крыши, грязь, лужицы, ветки.</vt:lpstr>
      <vt:lpstr>Таня вышла во двор и стала разглядывать снежинки. В воздухе они похожи на пух. А поближе – звёздочки. Все разные. У одной лучики широкие, а у другой – как острые стрелки.</vt:lpstr>
      <vt:lpstr>Двор, снежинки, пух, звёздочки, разные, лучики.</vt:lpstr>
      <vt:lpstr>После обеда Таня не узнала свою деревню. Вся она стала белая. Крыши белые, дорога белая, огороды белые. Выглянуло солнышко. Снег заблестел, заискрился. Зима пришла. </vt:lpstr>
      <vt:lpstr>Деревня крыши            белые дорога огороды солнышко снег зима </vt:lpstr>
      <vt:lpstr>Таня посмотрела в окно. Небо было полно снежинок. Снежинки летали, кружились, падали. Они ложились на деревенские крыши, чёрствую грязь на дороге, замёрзшие лужицы, голые ветки деревьев. </vt:lpstr>
      <vt:lpstr>Таня вышла во двор и стала разглядывать снежинки. В воздухе они похожи на пух. А поближе – звёздочки. Все разные. У одной лучики широкие, а у другой – как острые стрелки.</vt:lpstr>
      <vt:lpstr>После обеда Таня не узнала свою деревню. Вся она стала белая. Крыши белые, дорога белая, огороды белые. Выглянуло солнышко. Снег заблестел, заискрился. Зима пришла. </vt:lpstr>
      <vt:lpstr>Окно, небо, снежинки, крыши, грязь, лужицы, ветки.</vt:lpstr>
      <vt:lpstr>Двор, снежинки, пух, звёздочки, разные, лучики.</vt:lpstr>
      <vt:lpstr>Деревня крыши            белые дорога огороды солнышко снег зима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родного русского языка в 3 классе. </dc:title>
  <dc:creator>Светлана Мазанова</dc:creator>
  <cp:lastModifiedBy>Галочка</cp:lastModifiedBy>
  <cp:revision>3</cp:revision>
  <dcterms:created xsi:type="dcterms:W3CDTF">2019-12-13T02:03:04Z</dcterms:created>
  <dcterms:modified xsi:type="dcterms:W3CDTF">2019-12-13T05:23:30Z</dcterms:modified>
</cp:coreProperties>
</file>