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2" r:id="rId4"/>
    <p:sldId id="268" r:id="rId5"/>
    <p:sldId id="265" r:id="rId6"/>
    <p:sldId id="264" r:id="rId7"/>
    <p:sldId id="356" r:id="rId8"/>
    <p:sldId id="320" r:id="rId9"/>
    <p:sldId id="275" r:id="rId10"/>
    <p:sldId id="280" r:id="rId11"/>
    <p:sldId id="279" r:id="rId12"/>
    <p:sldId id="283" r:id="rId13"/>
    <p:sldId id="295" r:id="rId14"/>
    <p:sldId id="349" r:id="rId15"/>
    <p:sldId id="339" r:id="rId16"/>
    <p:sldId id="315" r:id="rId17"/>
    <p:sldId id="274" r:id="rId18"/>
    <p:sldId id="328" r:id="rId19"/>
    <p:sldId id="347" r:id="rId20"/>
    <p:sldId id="350" r:id="rId21"/>
    <p:sldId id="35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B4E29-2731-4B8F-BBD0-AB0B20B5CD4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85DD7-9E27-4EBE-8189-9845CE6DE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85DD7-9E27-4EBE-8189-9845CE6DE0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4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17D204-FE85-4E4B-997A-BB1FA75C3CC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7E42B2-89A2-4EFD-9CB4-A2993F95E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М. И. Цветаев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23\Desktop\М. И. Цветаева\6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23\Desktop\М. И. Цветаева\6-1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23\Desktop\М. И. Цветаева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123\Desktop\М. И. Цветаева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4" name="Picture 2" descr="C:\Users\123\Desktop\М. И. Цветаева\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C:\Users\123\Desktop\М. И. Цветаева\31-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123\Desktop\М. И. Цветаева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23\Desktop\М. И. Цветаева\4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C:\Users\123\Desktop\М. И. Цветаева\24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C:\Users\123\Desktop\М. И. Цветаева\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36712"/>
            <a:ext cx="3689992" cy="5792688"/>
          </a:xfrm>
        </p:spPr>
        <p:txBody>
          <a:bodyPr/>
          <a:lstStyle/>
          <a:p>
            <a:pPr algn="ctr"/>
            <a:r>
              <a:rPr lang="ru-RU" i="1" dirty="0"/>
              <a:t>Кто создан из камня, кто создан из глины, -</a:t>
            </a:r>
            <a:br>
              <a:rPr lang="ru-RU" i="1" dirty="0"/>
            </a:br>
            <a:r>
              <a:rPr lang="ru-RU" i="1" dirty="0"/>
              <a:t>А я серебрюсь и сверкаю!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123\Desktop\М. И. Цветаева\1-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r="47877"/>
          <a:stretch/>
        </p:blipFill>
        <p:spPr bwMode="auto">
          <a:xfrm>
            <a:off x="21882" y="4727"/>
            <a:ext cx="47661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C:\Users\123\Desktop\М. И. Цветаева\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6" name="Picture 2" descr="C:\Users\123\Desktop\М. И. Цветаева\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\Desktop\М. И. Цветаева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\Desktop\М. И. Цветаева\2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3501008"/>
            <a:ext cx="7620000" cy="3067050"/>
          </a:xfrm>
          <a:prstGeom prst="rect">
            <a:avLst/>
          </a:prstGeom>
          <a:noFill/>
        </p:spPr>
      </p:pic>
      <p:pic>
        <p:nvPicPr>
          <p:cNvPr id="5" name="Picture 2" descr="C:\Users\123\Desktop\М. И. Цветаева\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93204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23\Desktop\М. И. Цветаева\2-1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23\Desktop\М. И. Цветаева\2-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9" y="116632"/>
            <a:ext cx="883298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123\Desktop\М. И. Цветаева\21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М. И. Цветаева\5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</TotalTime>
  <Words>12</Words>
  <Application>Microsoft Office PowerPoint</Application>
  <PresentationFormat>Экран (4:3)</PresentationFormat>
  <Paragraphs>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Обычная</vt:lpstr>
      <vt:lpstr>Презентация PowerPoint</vt:lpstr>
      <vt:lpstr>Кто создан из камня, кто создан из глины, - А я серебрюсь и сверкаю!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Trefa</cp:lastModifiedBy>
  <cp:revision>8</cp:revision>
  <dcterms:created xsi:type="dcterms:W3CDTF">2017-12-15T21:30:15Z</dcterms:created>
  <dcterms:modified xsi:type="dcterms:W3CDTF">2022-10-11T15:08:07Z</dcterms:modified>
</cp:coreProperties>
</file>