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2" r:id="rId9"/>
    <p:sldId id="261" r:id="rId10"/>
    <p:sldId id="265" r:id="rId11"/>
  </p:sldIdLst>
  <p:sldSz cx="12192000" cy="6858000"/>
  <p:notesSz cx="6797675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750DD8FD-BC46-477B-AB9B-DDE7A58892C6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5659" cy="49829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8"/>
            <a:ext cx="2945659" cy="49829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CB14E93F-9534-46D0-9A70-BDA7422A2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5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21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9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09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6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1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7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7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7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1C5C-B8C4-4F4A-8082-9ACFB6CADEA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A9EC75-2F8C-4B64-8577-D1A233D12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5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Вовлечение родителей в образовательный процесс через совместную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МБДОУ «Детский сад  комбинированного вида № 174»</a:t>
            </a:r>
          </a:p>
          <a:p>
            <a:r>
              <a:rPr lang="ru-RU" dirty="0" smtClean="0"/>
              <a:t>Федорова Елена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1500" y="8349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Воспитывает ребенка всё: люди, вещи, явления,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прежде всего и дольше всего - люди.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на первом месте – родители и педагоги.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С. Макаренко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950" y="4775200"/>
            <a:ext cx="778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 их взаимодействие значительно повышает эффективность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педагогического воздействия на детей.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00" y="0"/>
            <a:ext cx="2818442" cy="96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Работа с родителями</a:t>
            </a:r>
            <a:endParaRPr lang="ru-RU" sz="24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656834" y="962594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41950" y="1572103"/>
            <a:ext cx="9144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КОП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990160" y="2396222"/>
            <a:ext cx="908991" cy="41471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850809" y="2286719"/>
            <a:ext cx="2139351" cy="774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Дизайн-ателье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1184488" y="4309115"/>
            <a:ext cx="2087591" cy="51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Швейная мастерская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350568" y="4123418"/>
            <a:ext cx="20875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Мастерская по созданию костюмов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2083466" y="4123425"/>
            <a:ext cx="2087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Мастерская по изготовлению кукол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2964935" y="4276146"/>
            <a:ext cx="2087592" cy="60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Музей кукол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3707595" y="4274231"/>
            <a:ext cx="2087593" cy="612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Кулинария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94405" y="2311880"/>
            <a:ext cx="4054415" cy="74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 «Папа-вам не мама»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6861628" y="4179005"/>
            <a:ext cx="2087592" cy="790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Шахматные турниры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811658" y="4173492"/>
            <a:ext cx="2087593" cy="814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Папины уроки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8766828" y="4167512"/>
            <a:ext cx="2093946" cy="80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Спортивные достижения</a:t>
            </a:r>
            <a:endParaRPr lang="ru-RU" b="1" dirty="0"/>
          </a:p>
        </p:txBody>
      </p:sp>
      <p:cxnSp>
        <p:nvCxnSpPr>
          <p:cNvPr id="30" name="Прямая со стрелкой 29"/>
          <p:cNvCxnSpPr>
            <a:endCxn id="27" idx="3"/>
          </p:cNvCxnSpPr>
          <p:nvPr/>
        </p:nvCxnSpPr>
        <p:spPr>
          <a:xfrm>
            <a:off x="8838738" y="2943197"/>
            <a:ext cx="16717" cy="593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6" idx="3"/>
          </p:cNvCxnSpPr>
          <p:nvPr/>
        </p:nvCxnSpPr>
        <p:spPr>
          <a:xfrm flipH="1">
            <a:off x="7905425" y="3013406"/>
            <a:ext cx="952888" cy="5170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2"/>
            <a:endCxn id="28" idx="3"/>
          </p:cNvCxnSpPr>
          <p:nvPr/>
        </p:nvCxnSpPr>
        <p:spPr>
          <a:xfrm>
            <a:off x="8921613" y="3061659"/>
            <a:ext cx="892189" cy="4624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983985" y="3061659"/>
            <a:ext cx="830907" cy="4751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00800">
            <a:off x="5953880" y="2198268"/>
            <a:ext cx="1480314" cy="780356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3144197" y="3055301"/>
            <a:ext cx="917049" cy="4815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21" idx="3"/>
          </p:cNvCxnSpPr>
          <p:nvPr/>
        </p:nvCxnSpPr>
        <p:spPr>
          <a:xfrm>
            <a:off x="3998148" y="3114953"/>
            <a:ext cx="10583" cy="4218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4" idx="2"/>
            <a:endCxn id="19" idx="3"/>
          </p:cNvCxnSpPr>
          <p:nvPr/>
        </p:nvCxnSpPr>
        <p:spPr>
          <a:xfrm flipH="1">
            <a:off x="1394363" y="3061659"/>
            <a:ext cx="2526122" cy="4751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18" idx="3"/>
          </p:cNvCxnSpPr>
          <p:nvPr/>
        </p:nvCxnSpPr>
        <p:spPr>
          <a:xfrm flipH="1">
            <a:off x="2228284" y="3055295"/>
            <a:ext cx="1810127" cy="4688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4" y="2998218"/>
            <a:ext cx="6588125" cy="385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221105"/>
            <a:ext cx="5408612" cy="4379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4900" y="1377903"/>
            <a:ext cx="5761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по созданию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900" y="0"/>
            <a:ext cx="913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Дизайн-ателье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6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624357"/>
            <a:ext cx="6277021" cy="3456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20" y="2873716"/>
            <a:ext cx="5775280" cy="387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6300" y="-1688100"/>
            <a:ext cx="4485523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Дизайн-ателье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600" y="896543"/>
            <a:ext cx="37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Швейная мастерская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9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5741918" cy="4856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200" y="0"/>
            <a:ext cx="425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по созданию кукол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2200" y="492443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кукол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22" y="1320800"/>
            <a:ext cx="6412078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8" y="0"/>
            <a:ext cx="42007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47" y="2819401"/>
            <a:ext cx="7793553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0" y="1003300"/>
            <a:ext cx="337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3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6" y="0"/>
            <a:ext cx="3363912" cy="5928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601351"/>
            <a:ext cx="5183187" cy="5256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135" y="5842231"/>
            <a:ext cx="271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Шахматные турниры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-152401"/>
            <a:ext cx="802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«Папа – это вам не мама!»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700" y="816808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Папины уроки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7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516799" cy="36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458836"/>
            <a:ext cx="6502400" cy="3399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4300" y="990600"/>
            <a:ext cx="405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Папины уроки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8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0"/>
            <a:ext cx="5456311" cy="4092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11" y="2497138"/>
            <a:ext cx="6570589" cy="4360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5700" y="508000"/>
            <a:ext cx="316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достижения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9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355</TotalTime>
  <Words>127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Легкий дым</vt:lpstr>
      <vt:lpstr>Вовлечение родителей в образовательный процесс через совместную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работы с семьями воспитанников в ДОУ в условиях реализации ФГОС</dc:title>
  <dc:creator>Admin</dc:creator>
  <cp:lastModifiedBy>Admin</cp:lastModifiedBy>
  <cp:revision>32</cp:revision>
  <cp:lastPrinted>2023-04-04T16:52:36Z</cp:lastPrinted>
  <dcterms:created xsi:type="dcterms:W3CDTF">2022-10-16T21:20:47Z</dcterms:created>
  <dcterms:modified xsi:type="dcterms:W3CDTF">2023-04-04T17:34:44Z</dcterms:modified>
</cp:coreProperties>
</file>