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sldIdLst>
    <p:sldId id="256" r:id="rId2"/>
    <p:sldId id="260" r:id="rId3"/>
    <p:sldId id="258" r:id="rId4"/>
    <p:sldId id="266" r:id="rId5"/>
    <p:sldId id="267" r:id="rId6"/>
    <p:sldId id="261" r:id="rId7"/>
    <p:sldId id="268" r:id="rId8"/>
    <p:sldId id="262" r:id="rId9"/>
    <p:sldId id="269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4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5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2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6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4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4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8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9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0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112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4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69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7557-FF39-4A34-8C15-8366E7F7674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478B1-C582-41E5-A1CE-DBFF82DAA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5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7" y="2799184"/>
            <a:ext cx="9162661" cy="1819469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"Подвижные и спортивные игры, как средство развития креативного мышления на уроках физической культуры»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0962" y="5103845"/>
            <a:ext cx="5956786" cy="88181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Царькова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Ивановна: учитель физической культуры МБОУ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Уруссинская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№2»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97" y="566857"/>
            <a:ext cx="3494895" cy="23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511559"/>
            <a:ext cx="10515600" cy="40588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вам покажется, что цель недостижима,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изменяйте цель-изменяйте свой план действий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КОНФУЦИЙ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927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388244"/>
            <a:ext cx="6203674" cy="3726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481328"/>
            <a:ext cx="6096528" cy="5895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294" y="131610"/>
            <a:ext cx="8873411" cy="65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295" y="1049694"/>
            <a:ext cx="7595117" cy="538930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78715" y="242596"/>
            <a:ext cx="3624313" cy="16141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и  заинтересованно познающий мир, осознающий ценность труда, науки и творчества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604" y="541176"/>
            <a:ext cx="3937518" cy="164218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Любящий свой край и свое Отечество, знающий русский и родной язык, уважающий свой народ, его культуру и духовные традиции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604" y="2780522"/>
            <a:ext cx="3704253" cy="16888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Осознаюший и принимающий  ценности человеческой жизни, семьи, гражданского общества, многонационального российского народ, человечества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604" y="4767942"/>
            <a:ext cx="3704254" cy="19967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Умеющий учиться, осознающий важность образования и самообразования для жизни и деятельности, способный применять полученные знания на практике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52122" y="4829473"/>
            <a:ext cx="3564294" cy="178593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Ориентирующийся в мире профессий , понимающий значение профессиональной деятельности для человека в интересах устойчивого развития общества и природы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42989" y="242596"/>
            <a:ext cx="4030824" cy="19015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активный, уважающий закон и порядок, соизмеряющий свои поступки с нравственными ценностями, осознающий свои обязанности перед семье, обществом, отечеством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17633" y="2537928"/>
            <a:ext cx="3797559" cy="15862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Уважающий других людей, умеющий вести конструктивный диалог, достигать взаимопонимания , сотрудничать для достижения общих результатов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20269" y="4627984"/>
            <a:ext cx="3853544" cy="1987420"/>
          </a:xfrm>
          <a:prstGeom prst="roundRect">
            <a:avLst/>
          </a:prstGeom>
          <a:solidFill>
            <a:srgbClr val="3F43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 выполняющий правили здорового и экологически целесообразного образа жизни, безопасного человека и окружающей среды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83" t="17994" r="3583" b="-11418"/>
          <a:stretch/>
        </p:blipFill>
        <p:spPr>
          <a:xfrm>
            <a:off x="3489649" y="469168"/>
            <a:ext cx="4930214" cy="71064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811" y="187149"/>
            <a:ext cx="8253671" cy="6326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024" y="198895"/>
            <a:ext cx="9377266" cy="6326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939" y="241725"/>
            <a:ext cx="9314351" cy="6311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57" y="170564"/>
            <a:ext cx="6144144" cy="4306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570" y="2044056"/>
            <a:ext cx="6754529" cy="446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77078"/>
            <a:ext cx="9144000" cy="18754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образования по ФГОС ― это общекультурное, личностное и познавательное развитие учеников. Оно создает главную компетенцию: умение учиться.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795" y="3368350"/>
            <a:ext cx="4621217" cy="308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00" y="276225"/>
            <a:ext cx="10515600" cy="15525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технологии на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уроке физической культуры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2466975"/>
            <a:ext cx="10515600" cy="3622675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Технология дифференцированного физкультурного образования(ТДФО);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2.Использование ИКТ;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3.Личностно-ориентированная технология;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4.Здоровье сберегающие технологии;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Игровые и соревновательные технологии;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5" y="3139085"/>
            <a:ext cx="4286250" cy="35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90865" y="2388637"/>
            <a:ext cx="4049486" cy="2127379"/>
          </a:xfrm>
          <a:prstGeom prst="ellipse">
            <a:avLst/>
          </a:prstGeom>
          <a:solidFill>
            <a:srgbClr val="FFFF00"/>
          </a:solidFill>
          <a:effectLst>
            <a:innerShdw blurRad="63500" dist="50800" dir="162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Составляющие функциональной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грамотности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трелка вверх 2"/>
          <p:cNvSpPr/>
          <p:nvPr/>
        </p:nvSpPr>
        <p:spPr>
          <a:xfrm rot="3180045">
            <a:off x="7410965" y="2069784"/>
            <a:ext cx="1553293" cy="9834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верх 3"/>
          <p:cNvSpPr/>
          <p:nvPr/>
        </p:nvSpPr>
        <p:spPr>
          <a:xfrm rot="18486165">
            <a:off x="2874957" y="1901535"/>
            <a:ext cx="1332021" cy="1269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23860" y="223935"/>
            <a:ext cx="4246720" cy="1828800"/>
          </a:xfrm>
          <a:prstGeom prst="ellipse">
            <a:avLst/>
          </a:prstGeom>
          <a:solidFill>
            <a:srgbClr val="FF00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327526" y="223935"/>
            <a:ext cx="4596134" cy="1828800"/>
          </a:xfrm>
          <a:prstGeom prst="ellipse">
            <a:avLst/>
          </a:prstGeom>
          <a:solidFill>
            <a:srgbClr val="00B0F0"/>
          </a:solidFill>
          <a:effectLst>
            <a:innerShdw blurRad="63500" dist="50800" dir="162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19403430">
            <a:off x="7212234" y="4011131"/>
            <a:ext cx="1456234" cy="1009768"/>
          </a:xfrm>
          <a:prstGeom prst="downArrow">
            <a:avLst>
              <a:gd name="adj1" fmla="val 50000"/>
              <a:gd name="adj2" fmla="val 63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272080">
            <a:off x="3126174" y="3982132"/>
            <a:ext cx="1432305" cy="1006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80030" y="4851918"/>
            <a:ext cx="4785742" cy="1809671"/>
          </a:xfrm>
          <a:prstGeom prst="ellipse">
            <a:avLst/>
          </a:prstGeom>
          <a:solidFill>
            <a:srgbClr val="7030A0"/>
          </a:solidFill>
          <a:effectLst>
            <a:innerShdw blurRad="63500" dist="50800" dir="16200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мышление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4604" y="4973216"/>
            <a:ext cx="4655976" cy="1688373"/>
          </a:xfrm>
          <a:prstGeom prst="ellipse">
            <a:avLst/>
          </a:prstGeom>
          <a:solidFill>
            <a:srgbClr val="00B05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 –научная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189" y="709126"/>
            <a:ext cx="10515600" cy="111034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638" y="2022225"/>
            <a:ext cx="2778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548271"/>
              </p:ext>
            </p:extLst>
          </p:nvPr>
        </p:nvGraphicFramePr>
        <p:xfrm>
          <a:off x="1548883" y="2087416"/>
          <a:ext cx="8957388" cy="4564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796">
                  <a:extLst>
                    <a:ext uri="{9D8B030D-6E8A-4147-A177-3AD203B41FA5}">
                      <a16:colId xmlns:a16="http://schemas.microsoft.com/office/drawing/2014/main" val="2253698561"/>
                    </a:ext>
                  </a:extLst>
                </a:gridCol>
                <a:gridCol w="2985796">
                  <a:extLst>
                    <a:ext uri="{9D8B030D-6E8A-4147-A177-3AD203B41FA5}">
                      <a16:colId xmlns:a16="http://schemas.microsoft.com/office/drawing/2014/main" val="2781902632"/>
                    </a:ext>
                  </a:extLst>
                </a:gridCol>
                <a:gridCol w="2985796">
                  <a:extLst>
                    <a:ext uri="{9D8B030D-6E8A-4147-A177-3AD203B41FA5}">
                      <a16:colId xmlns:a16="http://schemas.microsoft.com/office/drawing/2014/main" val="1172978892"/>
                    </a:ext>
                  </a:extLst>
                </a:gridCol>
              </a:tblGrid>
              <a:tr h="109009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ru-RU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(подвижная, спортивная)</a:t>
                      </a:r>
                      <a:endParaRPr lang="ru-RU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Креативное мышление</a:t>
                      </a:r>
                      <a:endParaRPr lang="ru-RU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421508"/>
                  </a:ext>
                </a:extLst>
              </a:tr>
              <a:tr h="50596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Воображение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651204"/>
                  </a:ext>
                </a:extLst>
              </a:tr>
              <a:tr h="6246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нового знания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607100"/>
                  </a:ext>
                </a:extLst>
              </a:tr>
              <a:tr h="6246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незнакомой задачи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926050"/>
                  </a:ext>
                </a:extLst>
              </a:tr>
              <a:tr h="50566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446559"/>
                  </a:ext>
                </a:extLst>
              </a:tr>
              <a:tr h="6246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Выработка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совершенствование идей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85452"/>
                  </a:ext>
                </a:extLst>
              </a:tr>
              <a:tr h="50566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Социализация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87713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015414" y="862308"/>
            <a:ext cx="7408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«Сравнения»- установление сходства сопоставляемых объектов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27" y="930275"/>
            <a:ext cx="7322199" cy="5491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297" y="648024"/>
            <a:ext cx="8074866" cy="60561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297" y="410547"/>
            <a:ext cx="8969246" cy="6293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967" y="327877"/>
            <a:ext cx="9694507" cy="64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263</Words>
  <Application>Microsoft Office PowerPoint</Application>
  <PresentationFormat>Широкоэкранный</PresentationFormat>
  <Paragraphs>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"Подвижные и спортивные игры, как средство развития креативного мышления на уроках физической культуры» </vt:lpstr>
      <vt:lpstr>Презентация PowerPoint</vt:lpstr>
      <vt:lpstr>Презентация PowerPoint</vt:lpstr>
      <vt:lpstr>Презентация PowerPoint</vt:lpstr>
      <vt:lpstr>   Цель образования по ФГОС ― это общекультурное, личностное и познавательное развитие учеников. Оно создает главную компетенцию: умение учиться.</vt:lpstr>
      <vt:lpstr>Инновационные технологии на   уроке физической культуры</vt:lpstr>
      <vt:lpstr>Презентация PowerPoint</vt:lpstr>
      <vt:lpstr>     </vt:lpstr>
      <vt:lpstr>Презентация PowerPoint</vt:lpstr>
      <vt:lpstr>Когда вам покажется, что цель недостижима,  не изменяйте цель-изменяйте свой план действий                                                      КОНФУЦИЙ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</dc:creator>
  <cp:lastModifiedBy>Windows</cp:lastModifiedBy>
  <cp:revision>49</cp:revision>
  <dcterms:created xsi:type="dcterms:W3CDTF">2022-11-22T10:46:10Z</dcterms:created>
  <dcterms:modified xsi:type="dcterms:W3CDTF">2022-11-29T03:39:55Z</dcterms:modified>
</cp:coreProperties>
</file>