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sldIdLst>
    <p:sldId id="256" r:id="rId2"/>
    <p:sldId id="259" r:id="rId3"/>
    <p:sldId id="257" r:id="rId4"/>
    <p:sldId id="258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8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45173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2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04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81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357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28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82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00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47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22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02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56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1844" y="1628800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«Финансовая стратегия школьника»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3573016"/>
            <a:ext cx="6840760" cy="2088232"/>
          </a:xfrm>
        </p:spPr>
        <p:txBody>
          <a:bodyPr>
            <a:normAutofit/>
          </a:bodyPr>
          <a:lstStyle/>
          <a:p>
            <a:pPr algn="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 проекта: Вагина Мария Александровна, 9Э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Черкова Ольга Александровна,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9А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8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26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D78E8EC-D60E-F46D-DF83-5B6F2C6FF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40768"/>
            <a:ext cx="6518757" cy="37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14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E71B3C-C903-17AD-FADC-3ADBFBF2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Брошюра о финансовой стратегии для школьников 14-18 лет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16F32B4-FE4B-B997-84D0-94379493B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162" y="1844824"/>
            <a:ext cx="2880320" cy="40220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7BE5F4B-6B1E-4ED6-05DB-1198226C4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035751"/>
            <a:ext cx="2552502" cy="3578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B939C2-7407-D26E-2EFA-5AD058211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035751"/>
            <a:ext cx="2588153" cy="357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20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Таким образом, подводя итог к всему вышесказанному, мы можем сделать следующий вывод.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Финансовая грамотность – понятие, выходящее за пределы политических, географических и социально-экономических границ.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Финансовая грамотность – это психологическое качество человека, показывающее степень его осведомленности в финансовых вопросах, умение зарабатывать и управлять деньгами.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секрет, что в России очень низкий процент информированности населения, какие права имеет потребитель финансовых услуг и как их защищать в случае нарушений.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Сегодня финансовая грамотность является важным элементом жизни для школьника. Правильное финансовое образование, использование финансовой стратегии, ведение своего бюджета и инвестирование полученного дохода в нужные источники поможет школьнику в его дальнейшей взрослой самостоятельной жизни.</a:t>
            </a: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33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просвещение и воспитание детей школьного возраста – сравнительно новое направление в школьной педагогике. Ведь финансовая грамотность является глобальной социальной проблемой, неотделимой от ребенка с ранних лет его жизни.</a:t>
            </a:r>
          </a:p>
        </p:txBody>
      </p:sp>
    </p:spTree>
    <p:extLst>
      <p:ext uri="{BB962C8B-B14F-4D97-AF65-F5344CB8AC3E}">
        <p14:creationId xmlns:p14="http://schemas.microsoft.com/office/powerpoint/2010/main" val="203084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065" y="90872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Введение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065" y="1988840"/>
            <a:ext cx="8222087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Цель проекта –сформировать понятие у подростков лицея 110 о финансовой грамотности, предложить рекомендации по формированию личной финансовой стратегии.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160718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Изучить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факторы, влияющие на финансовую грамотность.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160718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Изучить алгоритм создания личной финансовой стратегии.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160718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анализ сформированности финансовой грамотности у школьников, посредством проведения анкетирования.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160718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Построить матрицу потребностей и расходов школьников.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  <a:tabLst>
                <a:tab pos="160718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Разработать брошюру «Построение финансовой стратегии для подростков».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52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746" y="692696"/>
            <a:ext cx="8229600" cy="864096"/>
          </a:xfrm>
        </p:spPr>
        <p:txBody>
          <a:bodyPr>
            <a:normAutofit/>
          </a:bodyPr>
          <a:lstStyle/>
          <a:p>
            <a:r>
              <a:rPr lang="ru-RU" sz="3200" dirty="0"/>
              <a:t>О проекте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Объект – финансовая грамотность.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Предмет  – личная финансовая стратегия подростков.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исследования. Были использованы методы эмпирического уровня: анкетирование; сравнение. Методы теоретического уровня: изучение и обобщение литературы и других источников информации; анализ и синтез.</a:t>
            </a: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7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917A95-090D-56FB-7077-62699333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7543800" cy="1450757"/>
          </a:xfrm>
        </p:spPr>
        <p:txBody>
          <a:bodyPr>
            <a:normAutofit/>
          </a:bodyPr>
          <a:lstStyle/>
          <a:p>
            <a:r>
              <a:rPr lang="ru-RU" sz="3200" dirty="0"/>
              <a:t>Основные факторы финансовой грамотности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5602839-B775-2B25-9EC9-D2E076FEB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4330824" cy="452596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правильное отношение к деньгам;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планирование и учет бюджета;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финансовая безопасность;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правильное взаимодействие с финансовыми организациями;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грамотное инвестирование.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E9F73CC-BCFC-0FBF-44EE-A22DE19C8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57" y="1772816"/>
            <a:ext cx="4035902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62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BB28DA-C149-4E68-5910-0F2EA17A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2059"/>
            <a:ext cx="7543800" cy="1450757"/>
          </a:xfrm>
        </p:spPr>
        <p:txBody>
          <a:bodyPr>
            <a:normAutofit/>
          </a:bodyPr>
          <a:lstStyle/>
          <a:p>
            <a:r>
              <a:rPr lang="ru-RU" sz="3200" dirty="0"/>
              <a:t>Алгоритм создания личной финансовой стратегии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B8E73C6-A7AF-FB8D-4C0C-6530573FE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4151878" cy="435334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600" dirty="0"/>
              <a:t>1. Зафиксировать текущую ситуацию. </a:t>
            </a:r>
          </a:p>
          <a:p>
            <a:pPr marL="0" indent="0">
              <a:buNone/>
            </a:pPr>
            <a:r>
              <a:rPr lang="ru-RU" sz="2600" dirty="0"/>
              <a:t>2. Написать все свои финансовые цели</a:t>
            </a:r>
          </a:p>
          <a:p>
            <a:pPr marL="0" indent="0">
              <a:buNone/>
            </a:pPr>
            <a:r>
              <a:rPr lang="ru-RU" sz="2600" dirty="0"/>
              <a:t>3. Взять под контроль свои расходы с сегодняшнего дня.</a:t>
            </a:r>
          </a:p>
          <a:p>
            <a:pPr marL="0" indent="0">
              <a:buNone/>
            </a:pPr>
            <a:r>
              <a:rPr lang="ru-RU" sz="2600" dirty="0"/>
              <a:t>4. Начать планировать бюджет.</a:t>
            </a:r>
          </a:p>
          <a:p>
            <a:pPr marL="0" indent="0">
              <a:buNone/>
            </a:pPr>
            <a:r>
              <a:rPr lang="ru-RU" sz="2600" dirty="0"/>
              <a:t>5. Найти способы для увеличения своего дохода.</a:t>
            </a:r>
          </a:p>
          <a:p>
            <a:pPr marL="0" indent="0">
              <a:buNone/>
            </a:pPr>
            <a:r>
              <a:rPr lang="ru-RU" sz="2600" dirty="0"/>
              <a:t>6. Сформировать подушку безопасности.</a:t>
            </a:r>
          </a:p>
          <a:p>
            <a:pPr marL="0" indent="0">
              <a:buNone/>
            </a:pPr>
            <a:r>
              <a:rPr lang="ru-RU" sz="2600" dirty="0"/>
              <a:t>7. На постоянной основе инвестировать минимум 10% от своего дохода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91759B-36B7-37E2-AC40-579A77B06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281559"/>
            <a:ext cx="4077722" cy="229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13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AEC3D0-832A-26A5-DD77-1626F9F0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/>
              <a:t>Анализ сформированности финансовой грамотности у школьников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E4A1C37A-551E-2D12-FE6C-047207B2E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542" y="1790554"/>
            <a:ext cx="3500206" cy="26251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5C8B1E-D7EB-EB8F-1037-E72A61AF0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53" y="3095830"/>
            <a:ext cx="3953547" cy="262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97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82BD2C-A77F-2839-A9A3-BBF1EB49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4470"/>
          </a:xfrm>
        </p:spPr>
        <p:txBody>
          <a:bodyPr>
            <a:normAutofit/>
          </a:bodyPr>
          <a:lstStyle/>
          <a:p>
            <a:r>
              <a:rPr lang="ru-RU" sz="3200" dirty="0"/>
              <a:t>Проанализируем диаграммы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588BE2E-7025-D369-7479-53654716F8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560" y="1412481"/>
            <a:ext cx="3960440" cy="394434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C5C812DD-9C59-3DB6-B608-4D37CD11E4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4366" y="1478736"/>
            <a:ext cx="3739737" cy="38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48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09E8B7-076F-496C-2FDC-8EAF3B59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E3D8191-EFB6-9DDB-2BBF-BE75180383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3568" y="1916832"/>
            <a:ext cx="3715608" cy="372307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EE44C49-2E0C-250D-C78D-0B622881DE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8842" y="2674899"/>
            <a:ext cx="2432515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8441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1032</TotalTime>
  <Words>385</Words>
  <Application>Microsoft Office PowerPoint</Application>
  <PresentationFormat>Экран (4:3)</PresentationFormat>
  <Paragraphs>42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Ретро</vt:lpstr>
      <vt:lpstr>«Финансовая стратегия школьника»</vt:lpstr>
      <vt:lpstr>Актуальность</vt:lpstr>
      <vt:lpstr>Введение </vt:lpstr>
      <vt:lpstr>О проекте </vt:lpstr>
      <vt:lpstr>Основные факторы финансовой грамотности</vt:lpstr>
      <vt:lpstr>Алгоритм создания личной финансовой стратегии</vt:lpstr>
      <vt:lpstr>Анализ сформированности финансовой грамотности у школьников</vt:lpstr>
      <vt:lpstr>Проанализируем диаграммы </vt:lpstr>
      <vt:lpstr>Презентация PowerPoint</vt:lpstr>
      <vt:lpstr>Презентация PowerPoint</vt:lpstr>
      <vt:lpstr>Брошюра о финансовой стратегии для школьников 14-18 лет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Тьютор</dc:creator>
  <cp:lastModifiedBy>Лиза</cp:lastModifiedBy>
  <cp:revision>11</cp:revision>
  <dcterms:created xsi:type="dcterms:W3CDTF">2022-01-24T07:04:18Z</dcterms:created>
  <dcterms:modified xsi:type="dcterms:W3CDTF">2023-09-04T06:03:25Z</dcterms:modified>
</cp:coreProperties>
</file>