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58" r:id="rId4"/>
    <p:sldId id="275" r:id="rId5"/>
    <p:sldId id="260" r:id="rId6"/>
    <p:sldId id="276" r:id="rId7"/>
    <p:sldId id="285" r:id="rId8"/>
    <p:sldId id="283" r:id="rId9"/>
    <p:sldId id="271" r:id="rId10"/>
    <p:sldId id="280" r:id="rId11"/>
    <p:sldId id="264" r:id="rId12"/>
    <p:sldId id="277" r:id="rId13"/>
    <p:sldId id="268" r:id="rId14"/>
    <p:sldId id="267" r:id="rId15"/>
    <p:sldId id="282" r:id="rId16"/>
    <p:sldId id="281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2021-2022\&#1074;&#1086;&#1089;&#1087;&#1080;&#1090;&#1072;&#1090;&#1077;&#1083;&#1100;&#1075;&#1086;&#1076;&#1072;%202021\&#1057;&#1054;&#1042;&#1040;%20&#1043;&#1054;&#1058;&#1054;&#1042;&#1054;%20&#1085;&#1072;&#1095;&#1072;&#1083;&#1086;-&#1082;&#1086;&#1085;&#1077;&#1094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2021-2022\&#1074;&#1086;&#1089;&#1087;&#1080;&#1090;&#1072;&#1090;&#1077;&#1083;&#1100;&#1075;&#1086;&#1076;&#1072;%202021\&#1074;&#1086;&#1083;&#1095;&#1086;&#1082;+&#1075;&#1086;&#1085;&#1075;%20&#1043;&#1054;&#1058;&#1054;&#1042;&#1067;.MP3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2021-2022\&#1074;&#1086;&#1089;&#1087;&#1080;&#1090;&#1072;&#1090;&#1077;&#1083;&#1100;&#1075;&#1086;&#1076;&#1072;%202021\2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2021-2022\&#1074;&#1086;&#1089;&#1087;&#1080;&#1090;&#1072;&#1090;&#1077;&#1083;&#1100;&#1075;&#1086;&#1076;&#1072;%202021\&#1074;&#1086;&#1083;&#1095;&#1086;&#1082;+&#1075;&#1086;&#1085;&#1075;%20&#1043;&#1054;&#1058;&#1054;&#1042;&#1067;.MP3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2021-2022\&#1074;&#1086;&#1089;&#1087;&#1080;&#1090;&#1072;&#1090;&#1077;&#1083;&#1100;&#1075;&#1086;&#1076;&#1072;%202021\&#1095;&#1077;&#1088;&#1085;&#1099;&#1081;%20&#1103;&#1097;&#1080;&#1082;%20&#1043;&#1054;&#1058;&#1054;&#1042;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2021-2022\&#1074;&#1086;&#1089;&#1087;&#1080;&#1090;&#1072;&#1090;&#1077;&#1083;&#1100;&#1075;&#1086;&#1076;&#1072;%202021\1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2021-2022\&#1074;&#1086;&#1089;&#1087;&#1080;&#1090;&#1072;&#1090;&#1077;&#1083;&#1100;&#1075;&#1086;&#1076;&#1072;%202021\&#1074;&#1086;&#1083;&#1095;&#1086;&#1082;+&#1075;&#1086;&#1085;&#1075;%20&#1043;&#1054;&#1058;&#1054;&#1042;&#1067;.MP3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2021-2022\&#1074;&#1086;&#1089;&#1087;&#1080;&#1090;&#1072;&#1090;&#1077;&#1083;&#1100;&#1075;&#1086;&#1076;&#1072;%202021\&#1057;&#1054;&#1042;&#1040;%20&#1043;&#1054;&#1058;&#1054;&#1042;&#1054;%20&#1085;&#1072;&#1095;&#1072;&#1083;&#1086;-&#1082;&#1086;&#1085;&#1077;&#1094;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2021-2022\&#1074;&#1086;&#1089;&#1087;&#1080;&#1090;&#1072;&#1090;&#1077;&#1083;&#1100;&#1075;&#1086;&#1076;&#1072;%202021\&#1074;&#1086;&#1083;&#1095;&#1086;&#1082;+&#1075;&#1086;&#1085;&#1075;%20&#1043;&#1054;&#1058;&#1054;&#1042;&#1067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2021-2022\&#1074;&#1086;&#1089;&#1087;&#1080;&#1090;&#1072;&#1090;&#1077;&#1083;&#1100;&#1075;&#1086;&#1076;&#1072;%202021\3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2021-2022\&#1074;&#1086;&#1089;&#1087;&#1080;&#1090;&#1072;&#1090;&#1077;&#1083;&#1100;&#1075;&#1086;&#1076;&#1072;%202021\&#1074;&#1086;&#1083;&#1095;&#1086;&#1082;+&#1075;&#1086;&#1085;&#1075;%20&#1043;&#1054;&#1058;&#1054;&#1042;&#1067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2021-2022\&#1074;&#1086;&#1089;&#1087;&#1080;&#1090;&#1072;&#1090;&#1077;&#1083;&#1100;&#1075;&#1086;&#1076;&#1072;%202021\4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2021-2022\&#1074;&#1086;&#1089;&#1087;&#1080;&#1090;&#1072;&#1090;&#1077;&#1083;&#1100;&#1075;&#1086;&#1076;&#1072;%202021\&#1074;&#1086;&#1083;&#1095;&#1086;&#1082;+&#1075;&#1086;&#1085;&#1075;%20&#1043;&#1054;&#1058;&#1054;&#1042;&#1067;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40;&#1076;&#1084;&#1080;&#1085;&#1080;&#1089;&#1090;&#1088;&#1072;&#1090;&#1086;&#1088;\Desktop\&#1040;&#1085;&#1090;&#1080;&#1087;&#1086;&#1074;&#1072;%20&#1051;.&#1042;\&#1079;&#1074;&#1091;&#1082;&#1080;%20&#1087;&#1088;&#1080;&#1088;&#1086;&#1076;&#1099;\&#1075;&#1086;&#1090;&#1086;&#1074;&#1086;%20&#1052;.&#1056;..mp4" TargetMode="External"/><Relationship Id="rId1" Type="http://schemas.openxmlformats.org/officeDocument/2006/relationships/audio" Target="file:///C:\Users\&#1040;&#1076;&#1084;&#1080;&#1085;&#1080;&#1089;&#1090;&#1088;&#1072;&#1090;&#1086;&#1088;\Desktop\&#1040;&#1085;&#1090;&#1080;&#1087;&#1086;&#1074;&#1072;%20&#1051;.&#1042;\&#1079;&#1074;&#1091;&#1082;&#1080;%20&#1043;&#1054;&#1058;&#1054;&#1042;&#1054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2021-2022\&#1074;&#1086;&#1089;&#1087;&#1080;&#1090;&#1072;&#1090;&#1077;&#1083;&#1100;&#1075;&#1086;&#1076;&#1072;%202021\&#1084;&#1091;&#1079;&#1099;&#1082;&#1072;&#1083;&#1100;&#1085;&#1072;&#1103;%20&#1087;&#1072;&#1091;&#1079;&#107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со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64488" cy="6165304"/>
          </a:xfrm>
        </p:spPr>
      </p:pic>
      <p:pic>
        <p:nvPicPr>
          <p:cNvPr id="7" name="СОВА ГОТОВО начало-ко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868faa6362b23a43d9683abd00808a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04936" cy="6009182"/>
          </a:xfrm>
        </p:spPr>
      </p:pic>
      <p:pic>
        <p:nvPicPr>
          <p:cNvPr id="5" name="волчок+гонг ГОТО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6840760" cy="684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868faa6362b23a43d9683abd00808a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04936" cy="6009182"/>
          </a:xfrm>
        </p:spPr>
      </p:pic>
      <p:pic>
        <p:nvPicPr>
          <p:cNvPr id="5" name="волчок+гонг ГОТО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 descr="C:\Users\Администратор\Desktop\2021-2022\воспитательгода 2021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977292" cy="5976664"/>
          </a:xfrm>
          <a:prstGeom prst="rect">
            <a:avLst/>
          </a:prstGeom>
          <a:noFill/>
        </p:spPr>
      </p:pic>
      <p:pic>
        <p:nvPicPr>
          <p:cNvPr id="11" name="черный ящик ГО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0992" y="72008"/>
            <a:ext cx="6741368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868faa6362b23a43d9683abd00808a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04936" cy="6009182"/>
          </a:xfrm>
        </p:spPr>
      </p:pic>
      <p:pic>
        <p:nvPicPr>
          <p:cNvPr id="5" name="волчок+гонг ГОТО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Администратор\Desktop\2021-2022\воспитательгода 2021\1613501401_26-p-prezentatsiya-foni-dlya-slaidov-detskii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IMG_20211116_1345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836712"/>
            <a:ext cx="4113074" cy="55376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со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64488" cy="6165304"/>
          </a:xfrm>
        </p:spPr>
      </p:pic>
      <p:pic>
        <p:nvPicPr>
          <p:cNvPr id="5" name="СОВА ГОТОВО начало-ко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09320"/>
            <a:ext cx="548680" cy="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868faa6362b23a43d9683abd00808a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04936" cy="6009182"/>
          </a:xfrm>
        </p:spPr>
      </p:pic>
      <p:pic>
        <p:nvPicPr>
          <p:cNvPr id="5" name="волчок+гонг ГОТО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6967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868faa6362b23a43d9683abd00808a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04936" cy="6009182"/>
          </a:xfrm>
        </p:spPr>
      </p:pic>
      <p:pic>
        <p:nvPicPr>
          <p:cNvPr id="5" name="волчок+гонг ГОТО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0"/>
            <a:ext cx="68407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868faa6362b23a43d9683abd00808a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04936" cy="6009182"/>
          </a:xfrm>
        </p:spPr>
      </p:pic>
      <p:pic>
        <p:nvPicPr>
          <p:cNvPr id="5" name="волчок+гонг ГОТО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звуки ГОТО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589240"/>
            <a:ext cx="936104" cy="936104"/>
          </a:xfrm>
          <a:prstGeom prst="rect">
            <a:avLst/>
          </a:prstGeom>
        </p:spPr>
      </p:pic>
      <p:pic>
        <p:nvPicPr>
          <p:cNvPr id="7" name="готово М.Р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71600" y="116632"/>
            <a:ext cx="6552729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27709726-3d-treble-clef-made-of-gold-on-white-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6131" y="205502"/>
            <a:ext cx="3560045" cy="6463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музыкальная пауз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3" y="1"/>
            <a:ext cx="6885383" cy="6885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</Words>
  <Application>Microsoft Office PowerPoint</Application>
  <PresentationFormat>Экран (4:3)</PresentationFormat>
  <Paragraphs>2</Paragraphs>
  <Slides>17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  <vt:lpstr>Слайд 15</vt:lpstr>
      <vt:lpstr>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ГДЕ? КОГДА?</dc:title>
  <dc:creator>Администратор</dc:creator>
  <cp:lastModifiedBy>Пользователь Windows</cp:lastModifiedBy>
  <cp:revision>38</cp:revision>
  <dcterms:created xsi:type="dcterms:W3CDTF">2021-11-11T05:10:14Z</dcterms:created>
  <dcterms:modified xsi:type="dcterms:W3CDTF">2021-12-17T04:41:49Z</dcterms:modified>
</cp:coreProperties>
</file>