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0" r:id="rId2"/>
    <p:sldId id="281" r:id="rId3"/>
    <p:sldId id="285" r:id="rId4"/>
    <p:sldId id="256" r:id="rId5"/>
    <p:sldId id="288" r:id="rId6"/>
    <p:sldId id="258" r:id="rId7"/>
    <p:sldId id="259" r:id="rId8"/>
    <p:sldId id="284" r:id="rId9"/>
    <p:sldId id="286" r:id="rId10"/>
    <p:sldId id="282" r:id="rId11"/>
    <p:sldId id="266" r:id="rId12"/>
    <p:sldId id="263" r:id="rId13"/>
    <p:sldId id="264" r:id="rId14"/>
    <p:sldId id="267" r:id="rId15"/>
    <p:sldId id="292" r:id="rId16"/>
    <p:sldId id="278" r:id="rId17"/>
    <p:sldId id="287" r:id="rId18"/>
    <p:sldId id="290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9" autoAdjust="0"/>
    <p:restoredTop sz="94624" autoAdjust="0"/>
  </p:normalViewPr>
  <p:slideViewPr>
    <p:cSldViewPr>
      <p:cViewPr varScale="1">
        <p:scale>
          <a:sx n="69" d="100"/>
          <a:sy n="69" d="100"/>
        </p:scale>
        <p:origin x="-54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 dir="r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ll dir="rd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I:\&#1083;&#1080;&#1084;&#1086;&#1085;&#1085;&#1072;&#1103;%20&#1087;&#1072;&#1087;&#1082;&#1072;\zvuk_Aplodismenty_(vmusice.net).mp3" TargetMode="Externa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Home\Desktop\fedorino_gore1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7" y="357166"/>
            <a:ext cx="8215370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X-DK-HTG30402_1-lemon-seeds_s4x3.jpg.rend.hgtvcom.1280.960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572000" cy="3714752"/>
          </a:xfrm>
          <a:prstGeom prst="rect">
            <a:avLst/>
          </a:prstGeom>
        </p:spPr>
      </p:pic>
      <p:pic>
        <p:nvPicPr>
          <p:cNvPr id="3" name="Рисунок 2" descr="kak-vyrastit-limon-v-domashnikh-usloviyakh-0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670" y="1071546"/>
            <a:ext cx="4500594" cy="4105275"/>
          </a:xfrm>
          <a:prstGeom prst="rect">
            <a:avLst/>
          </a:prstGeom>
        </p:spPr>
      </p:pic>
      <p:pic>
        <p:nvPicPr>
          <p:cNvPr id="4" name="Рисунок 3" descr="2808-0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2030" y="3200400"/>
            <a:ext cx="4271970" cy="3657600"/>
          </a:xfrm>
          <a:prstGeom prst="rect">
            <a:avLst/>
          </a:prstGeom>
        </p:spPr>
      </p:pic>
    </p:spTree>
  </p:cSld>
  <p:clrMapOvr>
    <a:masterClrMapping/>
  </p:clrMapOvr>
  <p:transition spd="slow" advTm="7000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428604"/>
            <a:ext cx="8429684" cy="5929354"/>
          </a:xfrm>
          <a:prstGeom prst="rect">
            <a:avLst/>
          </a:prstGeom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a6d612228cc5c32a65c64ab46583e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286260" cy="3500438"/>
          </a:xfrm>
          <a:prstGeom prst="rect">
            <a:avLst/>
          </a:prstGeom>
        </p:spPr>
      </p:pic>
      <p:pic>
        <p:nvPicPr>
          <p:cNvPr id="3" name="Рисунок 2" descr="24914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48" y="3500438"/>
            <a:ext cx="4857752" cy="3357562"/>
          </a:xfrm>
          <a:prstGeom prst="rect">
            <a:avLst/>
          </a:prstGeom>
        </p:spPr>
      </p:pic>
      <p:pic>
        <p:nvPicPr>
          <p:cNvPr id="4" name="Рисунок 3" descr="лимонный-торт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6248" y="0"/>
            <a:ext cx="4857752" cy="3500438"/>
          </a:xfrm>
          <a:prstGeom prst="rect">
            <a:avLst/>
          </a:prstGeom>
        </p:spPr>
      </p:pic>
      <p:pic>
        <p:nvPicPr>
          <p:cNvPr id="5" name="Рисунок 4" descr="l_p_17713c1cf21edf600f3b242a2fac3d0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500438"/>
            <a:ext cx="4286248" cy="33575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43108" y="2767702"/>
            <a:ext cx="46434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Применение лимона</a:t>
            </a:r>
            <a:endParaRPr lang="ru-RU" sz="3200" b="1" dirty="0"/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556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72066" cy="3786190"/>
          </a:xfrm>
          <a:prstGeom prst="rect">
            <a:avLst/>
          </a:prstGeom>
        </p:spPr>
      </p:pic>
      <p:pic>
        <p:nvPicPr>
          <p:cNvPr id="4" name="Рисунок 3" descr="look.com.ua-1256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2786058"/>
            <a:ext cx="4876800" cy="40719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14943" y="857232"/>
            <a:ext cx="39290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Чай с лимоном – это вкусно и полезно!</a:t>
            </a:r>
            <a:endParaRPr lang="ru-RU" sz="3600" b="1" dirty="0"/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axresdefau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WordArt 3"/>
          <p:cNvSpPr>
            <a:spLocks noChangeArrowheads="1" noChangeShapeType="1" noTextEdit="1"/>
          </p:cNvSpPr>
          <p:nvPr/>
        </p:nvSpPr>
        <p:spPr bwMode="auto">
          <a:xfrm rot="-529421">
            <a:off x="906463" y="2419350"/>
            <a:ext cx="7840662" cy="1947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Познавательные </a:t>
            </a:r>
          </a:p>
          <a:p>
            <a:pPr algn="ctr"/>
            <a:r>
              <a:rPr lang="ru-RU" sz="3600" kern="10" dirty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опыты</a:t>
            </a:r>
          </a:p>
        </p:txBody>
      </p:sp>
      <p:pic>
        <p:nvPicPr>
          <p:cNvPr id="10" name="Рисунок 9" descr="0cd8bd855dd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9749135">
            <a:off x="684213" y="908050"/>
            <a:ext cx="302895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2" name="Рисунок 9" descr="0cd8bd855dd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985271">
            <a:off x="5435600" y="4437063"/>
            <a:ext cx="302895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94363.55006cc153e7d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0"/>
            <a:ext cx="8215370" cy="6858000"/>
          </a:xfrm>
          <a:prstGeom prst="rect">
            <a:avLst/>
          </a:prstGeom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Home\Desktop\504239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572560" cy="6429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 descr="Lime Green Kolor Stix are secured with decorative floral wire into a freeform wreath shape, accented with artificial lemons. Created by David E. Siders, AIFD.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20" y="357166"/>
            <a:ext cx="8572560" cy="6143668"/>
          </a:xfrm>
          <a:noFill/>
        </p:spPr>
      </p:pic>
      <p:sp>
        <p:nvSpPr>
          <p:cNvPr id="37891" name="WordArt 5" descr="Бумажный пакет"/>
          <p:cNvSpPr>
            <a:spLocks noChangeArrowheads="1" noChangeShapeType="1" noTextEdit="1"/>
          </p:cNvSpPr>
          <p:nvPr/>
        </p:nvSpPr>
        <p:spPr bwMode="auto">
          <a:xfrm rot="-608145">
            <a:off x="3810000" y="2847975"/>
            <a:ext cx="1584325" cy="1514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Будьте </a:t>
            </a:r>
          </a:p>
          <a:p>
            <a:pPr algn="ctr"/>
            <a:r>
              <a:rPr lang="ru-RU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здоровы!</a:t>
            </a:r>
          </a:p>
        </p:txBody>
      </p:sp>
      <p:pic>
        <p:nvPicPr>
          <p:cNvPr id="6" name="Рисунок 5" descr="дЕЧПЮЛБ У МЙНПОБНЙ Ч ЫМСРЕ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 flipH="1">
            <a:off x="6753296" y="3885394"/>
            <a:ext cx="1484842" cy="2237578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 descr="1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zvuk_Aplodismenty_(vmusice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286776" y="585789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7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оветы доктора Айболит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5" y="214290"/>
            <a:ext cx="8629650" cy="6357982"/>
          </a:xfrm>
          <a:prstGeom prst="rect">
            <a:avLst/>
          </a:prstGeom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 dir="r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500042"/>
            <a:ext cx="8429684" cy="607223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00034" y="857232"/>
            <a:ext cx="32861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ЛИМОН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571480"/>
            <a:ext cx="78581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лимон</a:t>
            </a:r>
            <a:endParaRPr lang="ru-RU" sz="9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r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row-your-own-lemon-tree-out-of-store-bought-lemons-in-easy-steps-homesthetics_________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14290"/>
            <a:ext cx="8358246" cy="635798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71538" y="4857760"/>
            <a:ext cx="723045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ЛИМОННОЕ ДЕРЕВО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99397168_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802" y="2928934"/>
            <a:ext cx="3214710" cy="360044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00100" y="785794"/>
            <a:ext cx="1571636" cy="164307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5286380" y="714356"/>
            <a:ext cx="2786082" cy="1643074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786050" y="571480"/>
            <a:ext cx="3942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Что мы знаем про лимон?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214414" y="2857496"/>
            <a:ext cx="1413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желтый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286644" y="2428868"/>
            <a:ext cx="1373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овальный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071934" y="6500834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кислый</a:t>
            </a:r>
            <a:endParaRPr lang="ru-RU" dirty="0"/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1" y="428603"/>
            <a:ext cx="7858180" cy="5964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 dir="r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4463"/>
            <a:ext cx="8715436" cy="6427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 dir="rd"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305</TotalTime>
  <Words>29</Words>
  <PresentationFormat>Экран (4:3)</PresentationFormat>
  <Paragraphs>13</Paragraphs>
  <Slides>19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111</dc:creator>
  <cp:lastModifiedBy>Home</cp:lastModifiedBy>
  <cp:revision>35</cp:revision>
  <dcterms:created xsi:type="dcterms:W3CDTF">2016-04-01T07:07:52Z</dcterms:created>
  <dcterms:modified xsi:type="dcterms:W3CDTF">2016-11-20T17:24:48Z</dcterms:modified>
</cp:coreProperties>
</file>