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03" r:id="rId3"/>
    <p:sldId id="273" r:id="rId4"/>
    <p:sldId id="275" r:id="rId5"/>
    <p:sldId id="276" r:id="rId6"/>
    <p:sldId id="277" r:id="rId7"/>
    <p:sldId id="278" r:id="rId8"/>
    <p:sldId id="304" r:id="rId9"/>
    <p:sldId id="30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468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28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409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994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635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95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458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86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004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3856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76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DDDE-3C24-42F7-AD86-2E9235749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E15F-6247-4BFE-8560-255CB9D3AF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17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3050"/>
            <a:ext cx="8640960" cy="581025"/>
          </a:xfrm>
        </p:spPr>
        <p:txBody>
          <a:bodyPr>
            <a:normAutofit/>
          </a:bodyPr>
          <a:lstStyle/>
          <a:p>
            <a:pPr algn="ctr"/>
            <a:endParaRPr lang="ru-RU" sz="1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1236" y="260649"/>
            <a:ext cx="7499176" cy="5919944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6180592"/>
            <a:ext cx="8147248" cy="560776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2662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61371"/>
            <a:ext cx="9144000" cy="639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02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022" y="274638"/>
            <a:ext cx="8849956" cy="663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92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604140" y="332656"/>
            <a:ext cx="9934973" cy="65253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776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474" y="260648"/>
            <a:ext cx="8045051" cy="658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026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404664"/>
            <a:ext cx="8703693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326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03"/>
            <a:ext cx="9144000" cy="686104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a_BodoniNova"/>
              </a:rPr>
              <a:t>Поиграем?</a:t>
            </a:r>
            <a:endParaRPr lang="ru-RU" sz="8000" dirty="0">
              <a:solidFill>
                <a:srgbClr val="FF0000"/>
              </a:solidFill>
              <a:latin typeface="a_BodoniNova"/>
            </a:endParaRPr>
          </a:p>
        </p:txBody>
      </p:sp>
    </p:spTree>
    <p:extLst>
      <p:ext uri="{BB962C8B-B14F-4D97-AF65-F5344CB8AC3E}">
        <p14:creationId xmlns:p14="http://schemas.microsoft.com/office/powerpoint/2010/main" val="53481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80920" cy="77809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Загадки</a:t>
            </a:r>
            <a:endParaRPr lang="ru-RU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Админ\Pictures\природа родного края\getImage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22716"/>
            <a:ext cx="3357586" cy="2518190"/>
          </a:xfrm>
          <a:prstGeom prst="rect">
            <a:avLst/>
          </a:prstGeom>
          <a:noFill/>
        </p:spPr>
      </p:pic>
      <p:pic>
        <p:nvPicPr>
          <p:cNvPr id="5" name="Рисунок 4" descr="http://www.iba.org.il/zap/pictures/P51544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928670"/>
            <a:ext cx="3429024" cy="2276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elkivdom.ru/images/posadka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214290"/>
            <a:ext cx="242889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media.uccdn.com/images/8/0/0/img_como_detectar_el_sindrome_del_nido_vacio_3008_ori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000504"/>
            <a:ext cx="2643206" cy="261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allpaperscraft.ru/image/muravey_nasekomoe_trava_lapki_32427_3840x2400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57356" y="2786058"/>
            <a:ext cx="3651902" cy="2336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samara-kazan.ru/wp-content/uploads/2014/01/951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57884" y="4357694"/>
            <a:ext cx="3062288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7548_1034317-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43372" y="3087202"/>
            <a:ext cx="2686048" cy="377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178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Другая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C0000"/>
      </a:hlink>
      <a:folHlink>
        <a:srgbClr val="974806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4</Words>
  <Application>Microsoft Office PowerPoint</Application>
  <PresentationFormat>Экран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Поиграем?</vt:lpstr>
      <vt:lpstr>Загадки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User-3</cp:lastModifiedBy>
  <cp:revision>63</cp:revision>
  <dcterms:created xsi:type="dcterms:W3CDTF">2021-03-12T12:44:24Z</dcterms:created>
  <dcterms:modified xsi:type="dcterms:W3CDTF">2022-04-22T05:14:12Z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1163423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S9.1.2</vt:lpwstr>
  </property>
</Properties>
</file>