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80" r:id="rId2"/>
    <p:sldId id="256" r:id="rId3"/>
    <p:sldId id="259" r:id="rId4"/>
    <p:sldId id="260" r:id="rId5"/>
    <p:sldId id="261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62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91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096FFA-B631-4B08-AA14-495CD2DA81B1}" type="datetimeFigureOut">
              <a:rPr lang="ru-RU" smtClean="0"/>
              <a:t>21.04.2024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E35CCB-358E-45D3-A6D9-606B767CE2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587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35CCB-358E-45D3-A6D9-606B767CE21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41151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35CCB-358E-45D3-A6D9-606B767CE21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33578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35CCB-358E-45D3-A6D9-606B767CE21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09143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35CCB-358E-45D3-A6D9-606B767CE21C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8948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35CCB-358E-45D3-A6D9-606B767CE21C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82715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35CCB-358E-45D3-A6D9-606B767CE21C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53866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35CCB-358E-45D3-A6D9-606B767CE21C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564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176C5-7079-4F3C-8F58-7E5969F036CD}" type="datetimeFigureOut">
              <a:rPr lang="ru-RU" smtClean="0"/>
              <a:t>21.04.2024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1D4F3-A60B-496F-BCE3-5B9E801F96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2861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176C5-7079-4F3C-8F58-7E5969F036CD}" type="datetimeFigureOut">
              <a:rPr lang="ru-RU" smtClean="0"/>
              <a:t>21.04.2024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1D4F3-A60B-496F-BCE3-5B9E801F96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3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176C5-7079-4F3C-8F58-7E5969F036CD}" type="datetimeFigureOut">
              <a:rPr lang="ru-RU" smtClean="0"/>
              <a:t>21.04.2024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1D4F3-A60B-496F-BCE3-5B9E801F96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4589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176C5-7079-4F3C-8F58-7E5969F036CD}" type="datetimeFigureOut">
              <a:rPr lang="ru-RU" smtClean="0"/>
              <a:t>21.04.2024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1D4F3-A60B-496F-BCE3-5B9E801F96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4778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176C5-7079-4F3C-8F58-7E5969F036CD}" type="datetimeFigureOut">
              <a:rPr lang="ru-RU" smtClean="0"/>
              <a:t>21.04.2024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1D4F3-A60B-496F-BCE3-5B9E801F96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6301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176C5-7079-4F3C-8F58-7E5969F036CD}" type="datetimeFigureOut">
              <a:rPr lang="ru-RU" smtClean="0"/>
              <a:t>21.04.2024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1D4F3-A60B-496F-BCE3-5B9E801F96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3233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176C5-7079-4F3C-8F58-7E5969F036CD}" type="datetimeFigureOut">
              <a:rPr lang="ru-RU" smtClean="0"/>
              <a:t>21.04.2024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1D4F3-A60B-496F-BCE3-5B9E801F96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5314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176C5-7079-4F3C-8F58-7E5969F036CD}" type="datetimeFigureOut">
              <a:rPr lang="ru-RU" smtClean="0"/>
              <a:t>21.04.2024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1D4F3-A60B-496F-BCE3-5B9E801F96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3808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176C5-7079-4F3C-8F58-7E5969F036CD}" type="datetimeFigureOut">
              <a:rPr lang="ru-RU" smtClean="0"/>
              <a:t>21.04.2024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1D4F3-A60B-496F-BCE3-5B9E801F96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7345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176C5-7079-4F3C-8F58-7E5969F036CD}" type="datetimeFigureOut">
              <a:rPr lang="ru-RU" smtClean="0"/>
              <a:t>21.04.2024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1D4F3-A60B-496F-BCE3-5B9E801F96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327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176C5-7079-4F3C-8F58-7E5969F036CD}" type="datetimeFigureOut">
              <a:rPr lang="ru-RU" smtClean="0"/>
              <a:t>21.04.2024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1D4F3-A60B-496F-BCE3-5B9E801F96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0396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8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0176C5-7079-4F3C-8F58-7E5969F036CD}" type="datetimeFigureOut">
              <a:rPr lang="ru-RU" smtClean="0"/>
              <a:t>21.04.2024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61D4F3-A60B-496F-BCE3-5B9E801F96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8925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slide" Target="slide2.xml"/><Relationship Id="rId7" Type="http://schemas.openxmlformats.org/officeDocument/2006/relationships/image" Target="../media/image54.png"/><Relationship Id="rId12" Type="http://schemas.openxmlformats.org/officeDocument/2006/relationships/image" Target="../media/image5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5" Type="http://schemas.openxmlformats.org/officeDocument/2006/relationships/image" Target="../media/image52.pn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70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12" Type="http://schemas.openxmlformats.org/officeDocument/2006/relationships/image" Target="../media/image69.png"/><Relationship Id="rId17" Type="http://schemas.openxmlformats.org/officeDocument/2006/relationships/image" Target="../media/image74.png"/><Relationship Id="rId2" Type="http://schemas.openxmlformats.org/officeDocument/2006/relationships/slide" Target="slide2.xml"/><Relationship Id="rId16" Type="http://schemas.openxmlformats.org/officeDocument/2006/relationships/image" Target="../media/image7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5" Type="http://schemas.openxmlformats.org/officeDocument/2006/relationships/image" Target="../media/image62.png"/><Relationship Id="rId15" Type="http://schemas.openxmlformats.org/officeDocument/2006/relationships/image" Target="../media/image72.png"/><Relationship Id="rId10" Type="http://schemas.openxmlformats.org/officeDocument/2006/relationships/image" Target="../media/image67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Relationship Id="rId14" Type="http://schemas.openxmlformats.org/officeDocument/2006/relationships/image" Target="../media/image7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76.png"/><Relationship Id="rId7" Type="http://schemas.openxmlformats.org/officeDocument/2006/relationships/image" Target="../media/image80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9.png"/><Relationship Id="rId11" Type="http://schemas.openxmlformats.org/officeDocument/2006/relationships/slide" Target="slide2.xml"/><Relationship Id="rId5" Type="http://schemas.openxmlformats.org/officeDocument/2006/relationships/image" Target="../media/image78.png"/><Relationship Id="rId10" Type="http://schemas.openxmlformats.org/officeDocument/2006/relationships/image" Target="../media/image83.png"/><Relationship Id="rId4" Type="http://schemas.openxmlformats.org/officeDocument/2006/relationships/image" Target="../media/image77.png"/><Relationship Id="rId9" Type="http://schemas.openxmlformats.org/officeDocument/2006/relationships/image" Target="../media/image8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7.png"/><Relationship Id="rId11" Type="http://schemas.openxmlformats.org/officeDocument/2006/relationships/image" Target="../media/image92.png"/><Relationship Id="rId5" Type="http://schemas.openxmlformats.org/officeDocument/2006/relationships/image" Target="../media/image86.png"/><Relationship Id="rId10" Type="http://schemas.openxmlformats.org/officeDocument/2006/relationships/image" Target="../media/image91.png"/><Relationship Id="rId4" Type="http://schemas.openxmlformats.org/officeDocument/2006/relationships/image" Target="../media/image85.png"/><Relationship Id="rId9" Type="http://schemas.openxmlformats.org/officeDocument/2006/relationships/image" Target="../media/image9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slide" Target="slide3.xml"/><Relationship Id="rId7" Type="http://schemas.openxmlformats.org/officeDocument/2006/relationships/slide" Target="slide1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11.xml"/><Relationship Id="rId4" Type="http://schemas.openxmlformats.org/officeDocument/2006/relationships/slide" Target="slide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1.xml"/><Relationship Id="rId4" Type="http://schemas.openxmlformats.org/officeDocument/2006/relationships/slide" Target="slide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1.xml"/><Relationship Id="rId4" Type="http://schemas.openxmlformats.org/officeDocument/2006/relationships/slide" Target="slide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1.xml"/><Relationship Id="rId4" Type="http://schemas.openxmlformats.org/officeDocument/2006/relationships/slide" Target="slide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1.xml"/><Relationship Id="rId4" Type="http://schemas.openxmlformats.org/officeDocument/2006/relationships/slide" Target="slide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1.xml"/><Relationship Id="rId4" Type="http://schemas.openxmlformats.org/officeDocument/2006/relationships/slide" Target="slide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1.xml"/><Relationship Id="rId4" Type="http://schemas.openxmlformats.org/officeDocument/2006/relationships/slide" Target="slide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slide" Target="slide7.xml"/><Relationship Id="rId4" Type="http://schemas.openxmlformats.org/officeDocument/2006/relationships/image" Target="../media/image10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slide" Target="slide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10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slide" Target="slide29.xml"/><Relationship Id="rId7" Type="http://schemas.openxmlformats.org/officeDocument/2006/relationships/slide" Target="slide30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28.xml"/><Relationship Id="rId10" Type="http://schemas.openxmlformats.org/officeDocument/2006/relationships/image" Target="../media/image5.jpg"/><Relationship Id="rId4" Type="http://schemas.openxmlformats.org/officeDocument/2006/relationships/image" Target="../media/image2.png"/><Relationship Id="rId9" Type="http://schemas.openxmlformats.org/officeDocument/2006/relationships/slide" Target="slide3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6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8.xml"/><Relationship Id="rId5" Type="http://schemas.openxmlformats.org/officeDocument/2006/relationships/image" Target="../media/image2.png"/><Relationship Id="rId4" Type="http://schemas.openxmlformats.org/officeDocument/2006/relationships/slide" Target="slide2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6.png"/><Relationship Id="rId18" Type="http://schemas.openxmlformats.org/officeDocument/2006/relationships/image" Target="../media/image20.png"/><Relationship Id="rId3" Type="http://schemas.openxmlformats.org/officeDocument/2006/relationships/image" Target="../media/image8.png"/><Relationship Id="rId21" Type="http://schemas.openxmlformats.org/officeDocument/2006/relationships/image" Target="../media/image23.png"/><Relationship Id="rId7" Type="http://schemas.openxmlformats.org/officeDocument/2006/relationships/image" Target="../media/image11.png"/><Relationship Id="rId12" Type="http://schemas.openxmlformats.org/officeDocument/2006/relationships/image" Target="../media/image15.png"/><Relationship Id="rId17" Type="http://schemas.openxmlformats.org/officeDocument/2006/relationships/slide" Target="slide22.xml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9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slide" Target="slide21.xml"/><Relationship Id="rId5" Type="http://schemas.openxmlformats.org/officeDocument/2006/relationships/slide" Target="slide20.xml"/><Relationship Id="rId15" Type="http://schemas.openxmlformats.org/officeDocument/2006/relationships/image" Target="../media/image18.png"/><Relationship Id="rId10" Type="http://schemas.openxmlformats.org/officeDocument/2006/relationships/image" Target="../media/image14.png"/><Relationship Id="rId19" Type="http://schemas.openxmlformats.org/officeDocument/2006/relationships/image" Target="../media/image21.png"/><Relationship Id="rId4" Type="http://schemas.openxmlformats.org/officeDocument/2006/relationships/image" Target="../media/image9.png"/><Relationship Id="rId9" Type="http://schemas.openxmlformats.org/officeDocument/2006/relationships/image" Target="../media/image13.png"/><Relationship Id="rId14" Type="http://schemas.openxmlformats.org/officeDocument/2006/relationships/image" Target="../media/image17.png"/><Relationship Id="rId22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24.xml"/><Relationship Id="rId13" Type="http://schemas.openxmlformats.org/officeDocument/2006/relationships/slide" Target="slide25.xml"/><Relationship Id="rId18" Type="http://schemas.openxmlformats.org/officeDocument/2006/relationships/slide" Target="slide26.xml"/><Relationship Id="rId26" Type="http://schemas.openxmlformats.org/officeDocument/2006/relationships/image" Target="../media/image44.png"/><Relationship Id="rId3" Type="http://schemas.openxmlformats.org/officeDocument/2006/relationships/image" Target="../media/image25.png"/><Relationship Id="rId21" Type="http://schemas.openxmlformats.org/officeDocument/2006/relationships/image" Target="../media/image40.png"/><Relationship Id="rId7" Type="http://schemas.openxmlformats.org/officeDocument/2006/relationships/image" Target="../media/image29.png"/><Relationship Id="rId12" Type="http://schemas.openxmlformats.org/officeDocument/2006/relationships/image" Target="../media/image33.png"/><Relationship Id="rId17" Type="http://schemas.openxmlformats.org/officeDocument/2006/relationships/image" Target="../media/image37.png"/><Relationship Id="rId25" Type="http://schemas.openxmlformats.org/officeDocument/2006/relationships/image" Target="../media/image43.png"/><Relationship Id="rId2" Type="http://schemas.openxmlformats.org/officeDocument/2006/relationships/slide" Target="slide23.xml"/><Relationship Id="rId16" Type="http://schemas.openxmlformats.org/officeDocument/2006/relationships/image" Target="../media/image36.png"/><Relationship Id="rId20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11" Type="http://schemas.openxmlformats.org/officeDocument/2006/relationships/image" Target="../media/image32.png"/><Relationship Id="rId24" Type="http://schemas.openxmlformats.org/officeDocument/2006/relationships/image" Target="../media/image42.png"/><Relationship Id="rId5" Type="http://schemas.openxmlformats.org/officeDocument/2006/relationships/image" Target="../media/image27.png"/><Relationship Id="rId15" Type="http://schemas.openxmlformats.org/officeDocument/2006/relationships/image" Target="../media/image35.png"/><Relationship Id="rId23" Type="http://schemas.openxmlformats.org/officeDocument/2006/relationships/slide" Target="slide27.xml"/><Relationship Id="rId10" Type="http://schemas.openxmlformats.org/officeDocument/2006/relationships/image" Target="../media/image31.png"/><Relationship Id="rId19" Type="http://schemas.openxmlformats.org/officeDocument/2006/relationships/image" Target="../media/image38.png"/><Relationship Id="rId4" Type="http://schemas.openxmlformats.org/officeDocument/2006/relationships/image" Target="../media/image26.png"/><Relationship Id="rId9" Type="http://schemas.openxmlformats.org/officeDocument/2006/relationships/image" Target="../media/image30.png"/><Relationship Id="rId14" Type="http://schemas.openxmlformats.org/officeDocument/2006/relationships/image" Target="../media/image34.png"/><Relationship Id="rId22" Type="http://schemas.openxmlformats.org/officeDocument/2006/relationships/image" Target="../media/image41.png"/><Relationship Id="rId27" Type="http://schemas.openxmlformats.org/officeDocument/2006/relationships/image" Target="../media/image4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slide" Target="slide2.xm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>
            <a:spLocks noChangeAspect="1"/>
          </p:cNvSpPr>
          <p:nvPr/>
        </p:nvSpPr>
        <p:spPr>
          <a:xfrm>
            <a:off x="180000" y="180000"/>
            <a:ext cx="11728939" cy="6488723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42358" y="1027681"/>
            <a:ext cx="11204221" cy="418576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15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Знакомство </a:t>
            </a:r>
          </a:p>
          <a:p>
            <a:pPr algn="ctr"/>
            <a:r>
              <a:rPr lang="ru-RU" sz="115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с профессиями</a:t>
            </a:r>
          </a:p>
          <a:p>
            <a:pPr algn="ctr"/>
            <a:r>
              <a:rPr lang="ru-RU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Информация о профессии </a:t>
            </a:r>
            <a:r>
              <a:rPr lang="ru-RU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через </a:t>
            </a:r>
            <a:r>
              <a:rPr lang="ru-RU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задачи и упражнения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567860" y="5213442"/>
            <a:ext cx="33410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Подготовили:</a:t>
            </a:r>
          </a:p>
          <a:p>
            <a:r>
              <a:rPr lang="ru-RU" dirty="0" smtClean="0"/>
              <a:t>Учителя математики</a:t>
            </a:r>
          </a:p>
          <a:p>
            <a:r>
              <a:rPr lang="ru-RU" dirty="0" smtClean="0"/>
              <a:t>ГОУ ЛНР «Брянковская СШ№1»</a:t>
            </a:r>
          </a:p>
          <a:p>
            <a:r>
              <a:rPr lang="ru-RU" dirty="0" smtClean="0"/>
              <a:t>Синица Т.И.</a:t>
            </a:r>
          </a:p>
          <a:p>
            <a:r>
              <a:rPr lang="ru-RU" dirty="0" err="1" smtClean="0"/>
              <a:t>Хмылова</a:t>
            </a:r>
            <a:r>
              <a:rPr lang="ru-RU" dirty="0" smtClean="0"/>
              <a:t> А.А.</a:t>
            </a:r>
            <a:endParaRPr lang="ru-RU" dirty="0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11832000" y="6499747"/>
            <a:ext cx="360000" cy="360000"/>
          </a:xfrm>
          <a:prstGeom prst="actionButtonForwardNex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355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>
            <a:spLocks noChangeAspect="1"/>
          </p:cNvSpPr>
          <p:nvPr/>
        </p:nvSpPr>
        <p:spPr>
          <a:xfrm>
            <a:off x="180000" y="180000"/>
            <a:ext cx="11728939" cy="6488723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2982182" y="481611"/>
            <a:ext cx="0" cy="5183898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H="1">
            <a:off x="1191232" y="4204299"/>
            <a:ext cx="1790950" cy="1571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Управляющая кнопка: возврат 11">
            <a:hlinkClick r:id="rId3" action="ppaction://hlinksldjump" highlightClick="1"/>
          </p:cNvPr>
          <p:cNvSpPr/>
          <p:nvPr/>
        </p:nvSpPr>
        <p:spPr>
          <a:xfrm rot="16200000">
            <a:off x="0" y="6488723"/>
            <a:ext cx="360000" cy="360000"/>
          </a:xfrm>
          <a:prstGeom prst="actionButtonRetur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232" y="481611"/>
            <a:ext cx="1562318" cy="43821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232" y="481611"/>
            <a:ext cx="1562318" cy="140989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232" y="4423404"/>
            <a:ext cx="1333686" cy="43821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232" y="4417185"/>
            <a:ext cx="1333686" cy="81926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814" y="481611"/>
            <a:ext cx="562053" cy="81926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814" y="481611"/>
            <a:ext cx="2886478" cy="81926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814" y="481611"/>
            <a:ext cx="2886478" cy="167663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814" y="481611"/>
            <a:ext cx="2886478" cy="167663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232" y="5783775"/>
            <a:ext cx="2305372" cy="704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346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>
            <a:spLocks noChangeAspect="1"/>
          </p:cNvSpPr>
          <p:nvPr/>
        </p:nvSpPr>
        <p:spPr>
          <a:xfrm>
            <a:off x="180000" y="180000"/>
            <a:ext cx="11728939" cy="6488723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902969" y="180000"/>
            <a:ext cx="22829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Задача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5668" y="1900867"/>
            <a:ext cx="11277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Сколько реагента необходимо для понижения уровня рН с 8,4 до 7,2 единиц в данном бассейне, если известно, что для понижения рН на 1 единицу требуется 100 грамм реагента на </a:t>
            </a:r>
          </a:p>
          <a:p>
            <a:pPr algn="just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м  ?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Управляющая кнопка: возврат 5">
            <a:hlinkClick r:id="rId2" action="ppaction://hlinksldjump" highlightClick="1"/>
          </p:cNvPr>
          <p:cNvSpPr/>
          <p:nvPr/>
        </p:nvSpPr>
        <p:spPr>
          <a:xfrm rot="16200000">
            <a:off x="0" y="6488723"/>
            <a:ext cx="360000" cy="360000"/>
          </a:xfrm>
          <a:prstGeom prst="actionButtonRetur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11832000" y="6488723"/>
            <a:ext cx="360000" cy="360000"/>
          </a:xfrm>
          <a:prstGeom prst="actionButtonForwardNex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987097" y="3424361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489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>
            <a:spLocks noChangeAspect="1"/>
          </p:cNvSpPr>
          <p:nvPr/>
        </p:nvSpPr>
        <p:spPr>
          <a:xfrm>
            <a:off x="180000" y="180000"/>
            <a:ext cx="11728939" cy="6488723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2982182" y="481611"/>
            <a:ext cx="0" cy="5183898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flipH="1">
            <a:off x="1191232" y="4204299"/>
            <a:ext cx="1790950" cy="1571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Управляющая кнопка: возврат 5">
            <a:hlinkClick r:id="rId2" action="ppaction://hlinksldjump" highlightClick="1"/>
          </p:cNvPr>
          <p:cNvSpPr/>
          <p:nvPr/>
        </p:nvSpPr>
        <p:spPr>
          <a:xfrm rot="16200000">
            <a:off x="0" y="6488723"/>
            <a:ext cx="360000" cy="360000"/>
          </a:xfrm>
          <a:prstGeom prst="actionButtonRetur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32" y="481611"/>
            <a:ext cx="1790950" cy="44773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32" y="481611"/>
            <a:ext cx="1790950" cy="253400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32" y="4423011"/>
            <a:ext cx="1295581" cy="41915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32" y="4423011"/>
            <a:ext cx="1295581" cy="88594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183" y="477125"/>
            <a:ext cx="6011114" cy="46679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592" y="477001"/>
            <a:ext cx="6012705" cy="93382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592" y="462558"/>
            <a:ext cx="6011114" cy="93358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001" y="462558"/>
            <a:ext cx="6012705" cy="134356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410" y="462914"/>
            <a:ext cx="6011114" cy="134321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410" y="1858123"/>
            <a:ext cx="6011114" cy="85737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410" y="1858123"/>
            <a:ext cx="6011114" cy="154326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410" y="3451076"/>
            <a:ext cx="6011114" cy="42868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819" y="3446936"/>
            <a:ext cx="6012705" cy="108628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818" y="3444020"/>
            <a:ext cx="6011114" cy="108600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968" y="5764973"/>
            <a:ext cx="1981477" cy="447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579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>
            <a:spLocks noChangeAspect="1"/>
          </p:cNvSpPr>
          <p:nvPr/>
        </p:nvSpPr>
        <p:spPr>
          <a:xfrm>
            <a:off x="180000" y="180000"/>
            <a:ext cx="11728939" cy="6488723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902969" y="180000"/>
            <a:ext cx="22829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Задача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5668" y="1900867"/>
            <a:ext cx="11277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Сколько хлора необходимо для дезинфекции воды в данном бассейне, если удельная дозировка составляет 20 грамм реагента на 1 м  ?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Управляющая кнопка: возврат 5">
            <a:hlinkClick r:id="rId2" action="ppaction://hlinksldjump" highlightClick="1"/>
          </p:cNvPr>
          <p:cNvSpPr/>
          <p:nvPr/>
        </p:nvSpPr>
        <p:spPr>
          <a:xfrm rot="16200000">
            <a:off x="0" y="6488723"/>
            <a:ext cx="360000" cy="360000"/>
          </a:xfrm>
          <a:prstGeom prst="actionButtonRetur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11832000" y="6488723"/>
            <a:ext cx="360000" cy="360000"/>
          </a:xfrm>
          <a:prstGeom prst="actionButtonForwardNex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945959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088459" y="2875002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547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>
            <a:spLocks noChangeAspect="1"/>
          </p:cNvSpPr>
          <p:nvPr/>
        </p:nvSpPr>
        <p:spPr>
          <a:xfrm>
            <a:off x="180000" y="180000"/>
            <a:ext cx="11728939" cy="6488723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2982182" y="481611"/>
            <a:ext cx="0" cy="5183898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flipH="1">
            <a:off x="1191232" y="4204299"/>
            <a:ext cx="1790950" cy="1571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232" y="481611"/>
            <a:ext cx="1724266" cy="41915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232" y="481611"/>
            <a:ext cx="1724266" cy="159089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372" y="4349819"/>
            <a:ext cx="1457528" cy="39058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372" y="4349819"/>
            <a:ext cx="1457528" cy="8954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272" y="481611"/>
            <a:ext cx="476443" cy="4955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272" y="481742"/>
            <a:ext cx="3743847" cy="49536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271" y="481611"/>
            <a:ext cx="3743847" cy="113363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271" y="481610"/>
            <a:ext cx="3743847" cy="113363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372" y="5737432"/>
            <a:ext cx="1924319" cy="504895"/>
          </a:xfrm>
          <a:prstGeom prst="rect">
            <a:avLst/>
          </a:prstGeom>
        </p:spPr>
      </p:pic>
      <p:sp>
        <p:nvSpPr>
          <p:cNvPr id="14" name="Управляющая кнопка: возврат 13">
            <a:hlinkClick r:id="rId11" action="ppaction://hlinksldjump" highlightClick="1"/>
          </p:cNvPr>
          <p:cNvSpPr/>
          <p:nvPr/>
        </p:nvSpPr>
        <p:spPr>
          <a:xfrm rot="16200000">
            <a:off x="0" y="6488723"/>
            <a:ext cx="360000" cy="360000"/>
          </a:xfrm>
          <a:prstGeom prst="actionButtonRetur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729398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>
            <a:spLocks noChangeAspect="1"/>
          </p:cNvSpPr>
          <p:nvPr/>
        </p:nvSpPr>
        <p:spPr>
          <a:xfrm>
            <a:off x="180000" y="180000"/>
            <a:ext cx="11728939" cy="6488723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902969" y="180000"/>
            <a:ext cx="22829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Задача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5668" y="1900867"/>
            <a:ext cx="11277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альгицида необходимо для данного бассейна, если удельная дозировка составляет 2 л на 100 м  ?</a:t>
            </a:r>
          </a:p>
          <a:p>
            <a:pPr algn="just"/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Примечание: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Альгицид – препарат для борьбы с водной микрофлорой.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Управляющая кнопка: возврат 5">
            <a:hlinkClick r:id="rId2" action="ppaction://hlinksldjump" highlightClick="1"/>
          </p:cNvPr>
          <p:cNvSpPr/>
          <p:nvPr/>
        </p:nvSpPr>
        <p:spPr>
          <a:xfrm rot="16200000">
            <a:off x="0" y="6488723"/>
            <a:ext cx="360000" cy="360000"/>
          </a:xfrm>
          <a:prstGeom prst="actionButtonRetur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11832000" y="6488723"/>
            <a:ext cx="360000" cy="360000"/>
          </a:xfrm>
          <a:prstGeom prst="actionButtonForwardNex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994567" y="2439476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0801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>
            <a:spLocks noChangeAspect="1"/>
          </p:cNvSpPr>
          <p:nvPr/>
        </p:nvSpPr>
        <p:spPr>
          <a:xfrm>
            <a:off x="180000" y="180000"/>
            <a:ext cx="11728939" cy="6488723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Управляющая кнопка: возврат 2">
            <a:hlinkClick r:id="rId2" action="ppaction://hlinksldjump" highlightClick="1"/>
          </p:cNvPr>
          <p:cNvSpPr/>
          <p:nvPr/>
        </p:nvSpPr>
        <p:spPr>
          <a:xfrm rot="16200000">
            <a:off x="0" y="6488723"/>
            <a:ext cx="360000" cy="360000"/>
          </a:xfrm>
          <a:prstGeom prst="actionButtonRetur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2982182" y="481611"/>
            <a:ext cx="0" cy="5183898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H="1">
            <a:off x="1191232" y="4204299"/>
            <a:ext cx="1790950" cy="1571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547" y="486237"/>
            <a:ext cx="2038635" cy="43821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546" y="481611"/>
            <a:ext cx="2038635" cy="161947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232" y="4355447"/>
            <a:ext cx="1438476" cy="42868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232" y="4355447"/>
            <a:ext cx="1438476" cy="93358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914" y="481611"/>
            <a:ext cx="581260" cy="4955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914" y="478124"/>
            <a:ext cx="4220164" cy="49536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914" y="472586"/>
            <a:ext cx="4220164" cy="111458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914" y="481611"/>
            <a:ext cx="4220164" cy="111458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232" y="5735953"/>
            <a:ext cx="2095792" cy="48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281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>
            <a:spLocks noChangeAspect="1"/>
          </p:cNvSpPr>
          <p:nvPr/>
        </p:nvSpPr>
        <p:spPr>
          <a:xfrm>
            <a:off x="180000" y="180000"/>
            <a:ext cx="11728939" cy="6488723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444649" y="518206"/>
            <a:ext cx="9345892" cy="56323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Вы все молодцы!</a:t>
            </a:r>
          </a:p>
          <a:p>
            <a:pPr algn="ctr"/>
            <a:r>
              <a:rPr lang="ru-RU" sz="6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Отлично поработали.</a:t>
            </a:r>
            <a:endParaRPr lang="ru-RU" sz="6000" b="1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Теперь выберите смайлик, </a:t>
            </a:r>
            <a:endParaRPr lang="ru-RU" sz="6000" b="1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sz="6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который характеризует </a:t>
            </a:r>
          </a:p>
          <a:p>
            <a:pPr algn="ctr"/>
            <a:r>
              <a:rPr lang="ru-RU" sz="6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вашу </a:t>
            </a:r>
            <a:r>
              <a:rPr lang="ru-RU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работу </a:t>
            </a:r>
            <a:endParaRPr lang="ru-RU" sz="6000" b="1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sz="6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на </a:t>
            </a:r>
            <a:r>
              <a:rPr lang="ru-RU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этом </a:t>
            </a:r>
            <a:r>
              <a:rPr lang="ru-RU" sz="6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уроке</a:t>
            </a:r>
            <a:endParaRPr lang="ru-RU" sz="6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11832000" y="6488723"/>
            <a:ext cx="360000" cy="360000"/>
          </a:xfrm>
          <a:prstGeom prst="actionButtonForwardNex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715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>
            <a:spLocks noChangeAspect="1"/>
          </p:cNvSpPr>
          <p:nvPr/>
        </p:nvSpPr>
        <p:spPr>
          <a:xfrm>
            <a:off x="180000" y="180000"/>
            <a:ext cx="11728939" cy="6488723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Улыбающееся лицо 2"/>
          <p:cNvSpPr/>
          <p:nvPr/>
        </p:nvSpPr>
        <p:spPr>
          <a:xfrm>
            <a:off x="630940" y="760344"/>
            <a:ext cx="2162628" cy="2128137"/>
          </a:xfrm>
          <a:prstGeom prst="smileyFac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лыбающееся лицо 4"/>
          <p:cNvSpPr/>
          <p:nvPr/>
        </p:nvSpPr>
        <p:spPr>
          <a:xfrm>
            <a:off x="5055588" y="760343"/>
            <a:ext cx="2162628" cy="2128137"/>
          </a:xfrm>
          <a:prstGeom prst="smileyFac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лыбающееся лицо 5"/>
          <p:cNvSpPr/>
          <p:nvPr/>
        </p:nvSpPr>
        <p:spPr>
          <a:xfrm>
            <a:off x="9480236" y="760342"/>
            <a:ext cx="2162628" cy="2128137"/>
          </a:xfrm>
          <a:prstGeom prst="smileyFace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93911" y="2902993"/>
            <a:ext cx="366263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Урок понравился. </a:t>
            </a:r>
          </a:p>
          <a:p>
            <a:pPr algn="ctr"/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Трудностей во время выполнения заданий не возникло.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21511" y="2888479"/>
            <a:ext cx="363078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Возникли затруднения при выполнении некоторых заданий.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517256" y="2902993"/>
            <a:ext cx="345879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Материал  урока показался сложным.</a:t>
            </a:r>
          </a:p>
        </p:txBody>
      </p:sp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11832000" y="6488723"/>
            <a:ext cx="360000" cy="360000"/>
          </a:xfrm>
          <a:prstGeom prst="actionButtonForwardNex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486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>
            <a:spLocks noChangeAspect="1"/>
          </p:cNvSpPr>
          <p:nvPr/>
        </p:nvSpPr>
        <p:spPr>
          <a:xfrm>
            <a:off x="180000" y="180000"/>
            <a:ext cx="11728939" cy="6488723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8" descr="https://xn----dtbalwjkbgdbcb4ah5e.xn--p1ai/images/2019/01/15/ehkhmblema_201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9216" y="3471887"/>
            <a:ext cx="2689224" cy="3386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925741" y="188792"/>
            <a:ext cx="6555449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Урок окончен.</a:t>
            </a:r>
          </a:p>
          <a:p>
            <a:pPr algn="ctr"/>
            <a:r>
              <a:rPr lang="ru-RU" sz="8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Всем спасибо </a:t>
            </a:r>
          </a:p>
          <a:p>
            <a:pPr algn="ctr"/>
            <a:r>
              <a:rPr lang="ru-RU" sz="8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за урок.</a:t>
            </a:r>
            <a:endParaRPr lang="ru-RU" sz="8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55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>
            <a:spLocks noChangeAspect="1"/>
          </p:cNvSpPr>
          <p:nvPr/>
        </p:nvSpPr>
        <p:spPr>
          <a:xfrm>
            <a:off x="180000" y="180000"/>
            <a:ext cx="11728939" cy="6488723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68844" y="300429"/>
            <a:ext cx="11351249" cy="440120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just"/>
            <a:r>
              <a:rPr lang="ru-RU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    На данном уроке вы сможете связать </a:t>
            </a:r>
          </a:p>
          <a:p>
            <a:pPr algn="just"/>
            <a:r>
              <a:rPr lang="ru-RU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полученные </a:t>
            </a:r>
            <a:r>
              <a:rPr lang="ru-RU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з</a:t>
            </a:r>
            <a: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нания в математике, физике </a:t>
            </a:r>
          </a:p>
          <a:p>
            <a:pPr algn="just"/>
            <a: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и химии с расчетом к</a:t>
            </a:r>
            <a:r>
              <a:rPr lang="ru-RU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онкретно взятого реального </a:t>
            </a:r>
          </a:p>
          <a:p>
            <a:pPr algn="just"/>
            <a:r>
              <a:rPr lang="ru-RU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объекта (детского бассейна).</a:t>
            </a:r>
          </a:p>
          <a:p>
            <a:pPr algn="ctr"/>
            <a:endParaRPr lang="ru-RU" sz="4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just"/>
            <a: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    По ходу решения задач вы знакомитесь </a:t>
            </a:r>
          </a:p>
          <a:p>
            <a:pPr algn="just"/>
            <a: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со следующими профессиями: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68843" y="4468844"/>
            <a:ext cx="106420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Строитель-проектировщик </a:t>
            </a:r>
            <a: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hlinkClick r:id="rId3" action="ppaction://hlinksldjump"/>
              </a:rPr>
              <a:t>1</a:t>
            </a:r>
            <a:endParaRPr lang="ru-RU" sz="4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68843" y="5037507"/>
            <a:ext cx="113512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Инженер-механик </a:t>
            </a:r>
            <a: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hlinkClick r:id="rId4" action="ppaction://hlinksldjump"/>
              </a:rPr>
              <a:t>1</a:t>
            </a:r>
            <a:endParaRPr lang="ru-RU" sz="4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68843" y="5512603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Химик-лаборант </a:t>
            </a:r>
            <a: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hlinkClick r:id="rId5" action="ppaction://hlinksldjump"/>
              </a:rPr>
              <a:t>1</a:t>
            </a:r>
            <a: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,</a:t>
            </a:r>
            <a:endParaRPr lang="ru-RU" sz="4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288718" y="5512603"/>
            <a:ext cx="57740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hlinkClick r:id="rId6" action="ppaction://hlinksldjump"/>
              </a:rPr>
              <a:t>2</a:t>
            </a:r>
            <a: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,</a:t>
            </a:r>
            <a:endParaRPr lang="ru-RU" sz="40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832787" y="5512603"/>
            <a:ext cx="4443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hlinkClick r:id="rId7" action="ppaction://hlinksldjump"/>
              </a:rPr>
              <a:t>3</a:t>
            </a:r>
            <a:endParaRPr lang="ru-RU" sz="4000" dirty="0"/>
          </a:p>
        </p:txBody>
      </p:sp>
      <p:sp>
        <p:nvSpPr>
          <p:cNvPr id="3" name="Управляющая кнопка: в конец 2">
            <a:hlinkClick r:id="rId8" action="ppaction://hlinksldjump" highlightClick="1"/>
          </p:cNvPr>
          <p:cNvSpPr/>
          <p:nvPr/>
        </p:nvSpPr>
        <p:spPr>
          <a:xfrm>
            <a:off x="11832000" y="6498000"/>
            <a:ext cx="360000" cy="360000"/>
          </a:xfrm>
          <a:prstGeom prst="actionButtonEn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811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>
            <a:spLocks noChangeAspect="1"/>
          </p:cNvSpPr>
          <p:nvPr/>
        </p:nvSpPr>
        <p:spPr>
          <a:xfrm>
            <a:off x="180000" y="180000"/>
            <a:ext cx="11728939" cy="6488723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7" r="8799"/>
          <a:stretch/>
        </p:blipFill>
        <p:spPr>
          <a:xfrm>
            <a:off x="2124313" y="0"/>
            <a:ext cx="7840312" cy="37084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68"/>
          <a:stretch/>
        </p:blipFill>
        <p:spPr>
          <a:xfrm>
            <a:off x="2138509" y="3424361"/>
            <a:ext cx="7826116" cy="3453019"/>
          </a:xfrm>
          <a:prstGeom prst="rect">
            <a:avLst/>
          </a:prstGeom>
        </p:spPr>
      </p:pic>
      <p:sp>
        <p:nvSpPr>
          <p:cNvPr id="5" name="Управляющая кнопка: возврат 4">
            <a:hlinkClick r:id="rId4" action="ppaction://hlinksldjump" highlightClick="1"/>
          </p:cNvPr>
          <p:cNvSpPr/>
          <p:nvPr/>
        </p:nvSpPr>
        <p:spPr>
          <a:xfrm>
            <a:off x="0" y="6488723"/>
            <a:ext cx="360000" cy="360000"/>
          </a:xfrm>
          <a:prstGeom prst="actionButtonRetur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271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>
            <a:spLocks noChangeAspect="1"/>
          </p:cNvSpPr>
          <p:nvPr/>
        </p:nvSpPr>
        <p:spPr>
          <a:xfrm>
            <a:off x="180000" y="180000"/>
            <a:ext cx="11728939" cy="6488723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53"/>
          <a:stretch/>
        </p:blipFill>
        <p:spPr>
          <a:xfrm>
            <a:off x="2179575" y="0"/>
            <a:ext cx="7729787" cy="363759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575" y="3537899"/>
            <a:ext cx="7737831" cy="3320101"/>
          </a:xfrm>
          <a:prstGeom prst="rect">
            <a:avLst/>
          </a:prstGeom>
        </p:spPr>
      </p:pic>
      <p:sp>
        <p:nvSpPr>
          <p:cNvPr id="5" name="Управляющая кнопка: возврат 4">
            <a:hlinkClick r:id="rId4" action="ppaction://hlinksldjump" highlightClick="1"/>
          </p:cNvPr>
          <p:cNvSpPr/>
          <p:nvPr/>
        </p:nvSpPr>
        <p:spPr>
          <a:xfrm>
            <a:off x="0" y="6488723"/>
            <a:ext cx="360000" cy="360000"/>
          </a:xfrm>
          <a:prstGeom prst="actionButtonRetur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057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>
            <a:spLocks noChangeAspect="1"/>
          </p:cNvSpPr>
          <p:nvPr/>
        </p:nvSpPr>
        <p:spPr>
          <a:xfrm>
            <a:off x="180000" y="180000"/>
            <a:ext cx="11728939" cy="6488723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4461"/>
            <a:ext cx="12192148" cy="6019800"/>
          </a:xfrm>
          <a:prstGeom prst="rect">
            <a:avLst/>
          </a:prstGeom>
        </p:spPr>
      </p:pic>
      <p:sp>
        <p:nvSpPr>
          <p:cNvPr id="5" name="Управляющая кнопка: возврат 4">
            <a:hlinkClick r:id="rId3" action="ppaction://hlinksldjump" highlightClick="1"/>
          </p:cNvPr>
          <p:cNvSpPr/>
          <p:nvPr/>
        </p:nvSpPr>
        <p:spPr>
          <a:xfrm>
            <a:off x="0" y="6488723"/>
            <a:ext cx="360000" cy="360000"/>
          </a:xfrm>
          <a:prstGeom prst="actionButtonRetur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92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>
            <a:spLocks noChangeAspect="1"/>
          </p:cNvSpPr>
          <p:nvPr/>
        </p:nvSpPr>
        <p:spPr>
          <a:xfrm>
            <a:off x="180000" y="180000"/>
            <a:ext cx="11728939" cy="6488723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0"/>
          <a:stretch/>
        </p:blipFill>
        <p:spPr>
          <a:xfrm>
            <a:off x="2383328" y="0"/>
            <a:ext cx="7322282" cy="357514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328" y="3575148"/>
            <a:ext cx="7325918" cy="3302727"/>
          </a:xfrm>
          <a:prstGeom prst="rect">
            <a:avLst/>
          </a:prstGeom>
        </p:spPr>
      </p:pic>
      <p:sp>
        <p:nvSpPr>
          <p:cNvPr id="5" name="Управляющая кнопка: возврат 4">
            <a:hlinkClick r:id="rId4" action="ppaction://hlinksldjump" highlightClick="1"/>
          </p:cNvPr>
          <p:cNvSpPr/>
          <p:nvPr/>
        </p:nvSpPr>
        <p:spPr>
          <a:xfrm>
            <a:off x="0" y="6488723"/>
            <a:ext cx="360000" cy="360000"/>
          </a:xfrm>
          <a:prstGeom prst="actionButtonRetur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8941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>
            <a:spLocks noChangeAspect="1"/>
          </p:cNvSpPr>
          <p:nvPr/>
        </p:nvSpPr>
        <p:spPr>
          <a:xfrm>
            <a:off x="180000" y="180000"/>
            <a:ext cx="11728939" cy="6488723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918" y="0"/>
            <a:ext cx="7245101" cy="366707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917" y="3667073"/>
            <a:ext cx="7245101" cy="3213872"/>
          </a:xfrm>
          <a:prstGeom prst="rect">
            <a:avLst/>
          </a:prstGeom>
        </p:spPr>
      </p:pic>
      <p:sp>
        <p:nvSpPr>
          <p:cNvPr id="5" name="Управляющая кнопка: возврат 4">
            <a:hlinkClick r:id="rId4" action="ppaction://hlinksldjump" highlightClick="1"/>
          </p:cNvPr>
          <p:cNvSpPr/>
          <p:nvPr/>
        </p:nvSpPr>
        <p:spPr>
          <a:xfrm>
            <a:off x="0" y="6488723"/>
            <a:ext cx="360000" cy="360000"/>
          </a:xfrm>
          <a:prstGeom prst="actionButtonRetur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8982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>
            <a:spLocks noChangeAspect="1"/>
          </p:cNvSpPr>
          <p:nvPr/>
        </p:nvSpPr>
        <p:spPr>
          <a:xfrm>
            <a:off x="180000" y="180000"/>
            <a:ext cx="11728939" cy="6488723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794" y="0"/>
            <a:ext cx="7333349" cy="341465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793" y="3345755"/>
            <a:ext cx="7333349" cy="3556639"/>
          </a:xfrm>
          <a:prstGeom prst="rect">
            <a:avLst/>
          </a:prstGeom>
        </p:spPr>
      </p:pic>
      <p:sp>
        <p:nvSpPr>
          <p:cNvPr id="5" name="Управляющая кнопка: возврат 4">
            <a:hlinkClick r:id="rId4" action="ppaction://hlinksldjump" highlightClick="1"/>
          </p:cNvPr>
          <p:cNvSpPr/>
          <p:nvPr/>
        </p:nvSpPr>
        <p:spPr>
          <a:xfrm>
            <a:off x="0" y="6488723"/>
            <a:ext cx="360000" cy="360000"/>
          </a:xfrm>
          <a:prstGeom prst="actionButtonRetur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056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>
            <a:spLocks noChangeAspect="1"/>
          </p:cNvSpPr>
          <p:nvPr/>
        </p:nvSpPr>
        <p:spPr>
          <a:xfrm>
            <a:off x="180000" y="180000"/>
            <a:ext cx="11728939" cy="6488723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583" y="0"/>
            <a:ext cx="7345771" cy="359039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583" y="3542367"/>
            <a:ext cx="7345772" cy="3315633"/>
          </a:xfrm>
          <a:prstGeom prst="rect">
            <a:avLst/>
          </a:prstGeom>
        </p:spPr>
      </p:pic>
      <p:sp>
        <p:nvSpPr>
          <p:cNvPr id="5" name="Управляющая кнопка: возврат 4">
            <a:hlinkClick r:id="rId4" action="ppaction://hlinksldjump" highlightClick="1"/>
          </p:cNvPr>
          <p:cNvSpPr/>
          <p:nvPr/>
        </p:nvSpPr>
        <p:spPr>
          <a:xfrm>
            <a:off x="0" y="6488723"/>
            <a:ext cx="360000" cy="360000"/>
          </a:xfrm>
          <a:prstGeom prst="actionButtonRetur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80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>
            <a:spLocks noChangeAspect="1"/>
          </p:cNvSpPr>
          <p:nvPr/>
        </p:nvSpPr>
        <p:spPr>
          <a:xfrm>
            <a:off x="180000" y="180000"/>
            <a:ext cx="11728939" cy="6488723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564" y="-9277"/>
            <a:ext cx="7723809" cy="351853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564" y="3390339"/>
            <a:ext cx="7757725" cy="3467661"/>
          </a:xfrm>
          <a:prstGeom prst="rect">
            <a:avLst/>
          </a:prstGeom>
        </p:spPr>
      </p:pic>
      <p:sp>
        <p:nvSpPr>
          <p:cNvPr id="5" name="Управляющая кнопка: возврат 4">
            <a:hlinkClick r:id="rId5" action="ppaction://hlinksldjump" highlightClick="1"/>
          </p:cNvPr>
          <p:cNvSpPr/>
          <p:nvPr/>
        </p:nvSpPr>
        <p:spPr>
          <a:xfrm>
            <a:off x="0" y="6488723"/>
            <a:ext cx="360000" cy="360000"/>
          </a:xfrm>
          <a:prstGeom prst="actionButtonRetur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773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>
            <a:spLocks noChangeAspect="1"/>
          </p:cNvSpPr>
          <p:nvPr/>
        </p:nvSpPr>
        <p:spPr>
          <a:xfrm>
            <a:off x="180000" y="180000"/>
            <a:ext cx="11728939" cy="6488723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1311"/>
            <a:ext cx="12197315" cy="5626100"/>
          </a:xfrm>
          <a:prstGeom prst="rect">
            <a:avLst/>
          </a:prstGeom>
        </p:spPr>
      </p:pic>
      <p:sp>
        <p:nvSpPr>
          <p:cNvPr id="7" name="Управляющая кнопка: возврат 6">
            <a:hlinkClick r:id="rId3" action="ppaction://hlinksldjump" highlightClick="1"/>
          </p:cNvPr>
          <p:cNvSpPr/>
          <p:nvPr/>
        </p:nvSpPr>
        <p:spPr>
          <a:xfrm>
            <a:off x="0" y="6488722"/>
            <a:ext cx="360000" cy="360000"/>
          </a:xfrm>
          <a:prstGeom prst="actionButtonRetur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5806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>
            <a:spLocks noChangeAspect="1"/>
          </p:cNvSpPr>
          <p:nvPr/>
        </p:nvSpPr>
        <p:spPr>
          <a:xfrm>
            <a:off x="180000" y="180000"/>
            <a:ext cx="11728939" cy="6488723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0" y="484311"/>
            <a:ext cx="12180820" cy="5880100"/>
          </a:xfrm>
          <a:prstGeom prst="rect">
            <a:avLst/>
          </a:prstGeom>
        </p:spPr>
      </p:pic>
      <p:sp>
        <p:nvSpPr>
          <p:cNvPr id="7" name="Управляющая кнопка: возврат 6">
            <a:hlinkClick r:id="rId3" action="ppaction://hlinksldjump" highlightClick="1"/>
          </p:cNvPr>
          <p:cNvSpPr/>
          <p:nvPr/>
        </p:nvSpPr>
        <p:spPr>
          <a:xfrm>
            <a:off x="0" y="6488722"/>
            <a:ext cx="360000" cy="360000"/>
          </a:xfrm>
          <a:prstGeom prst="actionButtonRetur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124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>
            <a:spLocks noChangeAspect="1"/>
          </p:cNvSpPr>
          <p:nvPr/>
        </p:nvSpPr>
        <p:spPr>
          <a:xfrm>
            <a:off x="180000" y="180000"/>
            <a:ext cx="11728939" cy="6488723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902969" y="180000"/>
            <a:ext cx="22829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Задача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5668" y="1900867"/>
            <a:ext cx="11277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Дан детский бассейн. Рассчитайте объем бассейна неправильной формы, если вся его длина составляет 5,5 м, длина глубокой части 1,75 м, длина перепада 1 м, длина мелкой части 1,75 м, длина каждой ступени 0,25 м. Ширина бассейна 2 м, глубина глубокой части 1,75 м, глубина мелкой части 1,25 м, высота каждой ступеньки 0,25 м и радиус полуокружности 1 м.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Управляющая кнопка: возврат 6">
            <a:hlinkClick r:id="rId2" action="ppaction://hlinksldjump" highlightClick="1"/>
          </p:cNvPr>
          <p:cNvSpPr/>
          <p:nvPr/>
        </p:nvSpPr>
        <p:spPr>
          <a:xfrm rot="16200000">
            <a:off x="0" y="6488723"/>
            <a:ext cx="360000" cy="360000"/>
          </a:xfrm>
          <a:prstGeom prst="actionButtonRetur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11832000" y="6488723"/>
            <a:ext cx="360000" cy="360000"/>
          </a:xfrm>
          <a:prstGeom prst="actionButtonForwardNex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777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>
            <a:spLocks noChangeAspect="1"/>
          </p:cNvSpPr>
          <p:nvPr/>
        </p:nvSpPr>
        <p:spPr>
          <a:xfrm>
            <a:off x="180000" y="180000"/>
            <a:ext cx="11728939" cy="6488723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5791"/>
          </a:xfrm>
          <a:prstGeom prst="rect">
            <a:avLst/>
          </a:prstGeom>
        </p:spPr>
      </p:pic>
      <p:sp>
        <p:nvSpPr>
          <p:cNvPr id="7" name="Управляющая кнопка: возврат 6">
            <a:hlinkClick r:id="rId4" action="ppaction://hlinksldjump" highlightClick="1"/>
          </p:cNvPr>
          <p:cNvSpPr/>
          <p:nvPr/>
        </p:nvSpPr>
        <p:spPr>
          <a:xfrm>
            <a:off x="0" y="6488722"/>
            <a:ext cx="360000" cy="360000"/>
          </a:xfrm>
          <a:prstGeom prst="actionButtonRetur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421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>
            <a:spLocks noChangeAspect="1"/>
          </p:cNvSpPr>
          <p:nvPr/>
        </p:nvSpPr>
        <p:spPr>
          <a:xfrm>
            <a:off x="180000" y="180000"/>
            <a:ext cx="11728939" cy="6488723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" y="249361"/>
            <a:ext cx="12190642" cy="6350000"/>
          </a:xfrm>
          <a:prstGeom prst="rect">
            <a:avLst/>
          </a:prstGeom>
        </p:spPr>
      </p:pic>
      <p:sp>
        <p:nvSpPr>
          <p:cNvPr id="5" name="Управляющая кнопка: возврат 4">
            <a:hlinkClick r:id="rId3" action="ppaction://hlinksldjump" highlightClick="1"/>
          </p:cNvPr>
          <p:cNvSpPr/>
          <p:nvPr/>
        </p:nvSpPr>
        <p:spPr>
          <a:xfrm>
            <a:off x="0" y="6488722"/>
            <a:ext cx="360000" cy="360000"/>
          </a:xfrm>
          <a:prstGeom prst="actionButtonRetur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38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>
            <a:spLocks noChangeAspect="1"/>
          </p:cNvSpPr>
          <p:nvPr/>
        </p:nvSpPr>
        <p:spPr>
          <a:xfrm>
            <a:off x="180000" y="180000"/>
            <a:ext cx="11728939" cy="6488723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99" y="179999"/>
            <a:ext cx="6366673" cy="3073412"/>
          </a:xfrm>
          <a:prstGeom prst="rect">
            <a:avLst/>
          </a:prstGeom>
        </p:spPr>
      </p:pic>
      <p:pic>
        <p:nvPicPr>
          <p:cNvPr id="3" name="Рисунок 2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99" y="3725991"/>
            <a:ext cx="6366672" cy="2936673"/>
          </a:xfrm>
          <a:prstGeom prst="rect">
            <a:avLst/>
          </a:prstGeom>
        </p:spPr>
      </p:pic>
      <p:pic>
        <p:nvPicPr>
          <p:cNvPr id="8" name="Рисунок 7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6671" y="179999"/>
            <a:ext cx="5454829" cy="3067353"/>
          </a:xfrm>
          <a:prstGeom prst="rect">
            <a:avLst/>
          </a:prstGeom>
        </p:spPr>
      </p:pic>
      <p:pic>
        <p:nvPicPr>
          <p:cNvPr id="9" name="Рисунок 8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6671" y="3732050"/>
            <a:ext cx="5645329" cy="2940603"/>
          </a:xfrm>
          <a:prstGeom prst="rect">
            <a:avLst/>
          </a:prstGeom>
        </p:spPr>
      </p:pic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11832000" y="6488723"/>
            <a:ext cx="360000" cy="360000"/>
          </a:xfrm>
          <a:prstGeom prst="actionButtonForwardNex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381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>
            <a:spLocks noChangeAspect="1"/>
          </p:cNvSpPr>
          <p:nvPr/>
        </p:nvSpPr>
        <p:spPr>
          <a:xfrm>
            <a:off x="180000" y="180000"/>
            <a:ext cx="11728939" cy="6488723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3986" y="2953586"/>
            <a:ext cx="1991700" cy="599651"/>
          </a:xfrm>
          <a:prstGeom prst="rect">
            <a:avLst/>
          </a:prstGeom>
        </p:spPr>
      </p:pic>
      <p:pic>
        <p:nvPicPr>
          <p:cNvPr id="7" name="Рисунок 6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281" y="329913"/>
            <a:ext cx="6366673" cy="3073412"/>
          </a:xfrm>
          <a:prstGeom prst="rect">
            <a:avLst/>
          </a:prstGeom>
        </p:spPr>
      </p:pic>
      <p:pic>
        <p:nvPicPr>
          <p:cNvPr id="8" name="Рисунок 7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282" y="3567687"/>
            <a:ext cx="6366672" cy="2936673"/>
          </a:xfrm>
          <a:prstGeom prst="rect">
            <a:avLst/>
          </a:prstGeom>
        </p:spPr>
      </p:pic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11832000" y="6488723"/>
            <a:ext cx="360000" cy="360000"/>
          </a:xfrm>
          <a:prstGeom prst="actionButtonForwardNex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542" y="180000"/>
            <a:ext cx="1894856" cy="6488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49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>
            <a:spLocks noChangeAspect="1"/>
          </p:cNvSpPr>
          <p:nvPr/>
        </p:nvSpPr>
        <p:spPr>
          <a:xfrm>
            <a:off x="179998" y="180000"/>
            <a:ext cx="11728939" cy="6488723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204" y="180000"/>
            <a:ext cx="1638529" cy="43821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440" y="733119"/>
            <a:ext cx="4858428" cy="533474"/>
          </a:xfrm>
          <a:prstGeom prst="rect">
            <a:avLst/>
          </a:prstGeom>
        </p:spPr>
      </p:pic>
      <p:pic>
        <p:nvPicPr>
          <p:cNvPr id="5" name="Рисунок 4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831" y="1367547"/>
            <a:ext cx="352474" cy="8192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831" y="1367547"/>
            <a:ext cx="1724266" cy="8192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831" y="2285576"/>
            <a:ext cx="2124934" cy="80042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831" y="2290554"/>
            <a:ext cx="3192165" cy="80042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831" y="2285682"/>
            <a:ext cx="4715533" cy="800212"/>
          </a:xfrm>
          <a:prstGeom prst="rect">
            <a:avLst/>
          </a:prstGeom>
        </p:spPr>
      </p:pic>
      <p:pic>
        <p:nvPicPr>
          <p:cNvPr id="10" name="Рисунок 9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831" y="3185203"/>
            <a:ext cx="352474" cy="49536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831" y="3185203"/>
            <a:ext cx="2524477" cy="49536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831" y="3774797"/>
            <a:ext cx="2715004" cy="46679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831" y="3774797"/>
            <a:ext cx="4096322" cy="46679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831" y="3774797"/>
            <a:ext cx="5858693" cy="466790"/>
          </a:xfrm>
          <a:prstGeom prst="rect">
            <a:avLst/>
          </a:prstGeom>
        </p:spPr>
      </p:pic>
      <p:pic>
        <p:nvPicPr>
          <p:cNvPr id="15" name="Рисунок 14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831" y="4335812"/>
            <a:ext cx="304843" cy="86689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357" y="4335812"/>
            <a:ext cx="2705478" cy="86689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357" y="5296933"/>
            <a:ext cx="2743583" cy="82879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357" y="5296933"/>
            <a:ext cx="3791479" cy="82879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357" y="5296932"/>
            <a:ext cx="5106113" cy="828791"/>
          </a:xfrm>
          <a:prstGeom prst="rect">
            <a:avLst/>
          </a:prstGeom>
        </p:spPr>
      </p:pic>
      <p:sp>
        <p:nvSpPr>
          <p:cNvPr id="20" name="Управляющая кнопка: далее 19">
            <a:hlinkClick r:id="" action="ppaction://hlinkshowjump?jump=nextslide" highlightClick="1"/>
          </p:cNvPr>
          <p:cNvSpPr/>
          <p:nvPr/>
        </p:nvSpPr>
        <p:spPr>
          <a:xfrm>
            <a:off x="11832000" y="6488723"/>
            <a:ext cx="360000" cy="360000"/>
          </a:xfrm>
          <a:prstGeom prst="actionButtonForwardNex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146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>
            <a:spLocks noChangeAspect="1"/>
          </p:cNvSpPr>
          <p:nvPr/>
        </p:nvSpPr>
        <p:spPr>
          <a:xfrm>
            <a:off x="180000" y="180000"/>
            <a:ext cx="11728939" cy="6488723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405" y="180000"/>
            <a:ext cx="371527" cy="45726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405" y="180000"/>
            <a:ext cx="2715004" cy="4572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405" y="755422"/>
            <a:ext cx="2695951" cy="46679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405" y="755422"/>
            <a:ext cx="4096322" cy="46679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405" y="755422"/>
            <a:ext cx="5782482" cy="466790"/>
          </a:xfrm>
          <a:prstGeom prst="rect">
            <a:avLst/>
          </a:prstGeom>
        </p:spPr>
      </p:pic>
      <p:pic>
        <p:nvPicPr>
          <p:cNvPr id="8" name="Рисунок 7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405" y="1340370"/>
            <a:ext cx="333422" cy="43821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405" y="1340369"/>
            <a:ext cx="1819529" cy="43821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405" y="1896737"/>
            <a:ext cx="1714739" cy="48584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405" y="1895951"/>
            <a:ext cx="3077004" cy="485843"/>
          </a:xfrm>
          <a:prstGeom prst="rect">
            <a:avLst/>
          </a:prstGeom>
        </p:spPr>
      </p:pic>
      <p:pic>
        <p:nvPicPr>
          <p:cNvPr id="12" name="Рисунок 11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405" y="2498964"/>
            <a:ext cx="371527" cy="45726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405" y="2498964"/>
            <a:ext cx="1829055" cy="45726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405" y="3055533"/>
            <a:ext cx="2172003" cy="45726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405" y="3055533"/>
            <a:ext cx="3848637" cy="457264"/>
          </a:xfrm>
          <a:prstGeom prst="rect">
            <a:avLst/>
          </a:prstGeom>
        </p:spPr>
      </p:pic>
      <p:pic>
        <p:nvPicPr>
          <p:cNvPr id="16" name="Рисунок 15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046" y="3611901"/>
            <a:ext cx="352474" cy="43821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405" y="3608217"/>
            <a:ext cx="1876687" cy="43821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405" y="4141848"/>
            <a:ext cx="2038635" cy="43821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405" y="4138164"/>
            <a:ext cx="3581900" cy="438211"/>
          </a:xfrm>
          <a:prstGeom prst="rect">
            <a:avLst/>
          </a:prstGeom>
        </p:spPr>
      </p:pic>
      <p:pic>
        <p:nvPicPr>
          <p:cNvPr id="20" name="Рисунок 19">
            <a:hlinkClick r:id="rId23" action="ppaction://hlinksldjump"/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507" y="4671795"/>
            <a:ext cx="371527" cy="44773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405" y="4664427"/>
            <a:ext cx="1867161" cy="447737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405" y="5196532"/>
            <a:ext cx="2219635" cy="447737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405" y="5195310"/>
            <a:ext cx="3858163" cy="447737"/>
          </a:xfrm>
          <a:prstGeom prst="rect">
            <a:avLst/>
          </a:prstGeom>
        </p:spPr>
      </p:pic>
      <p:sp>
        <p:nvSpPr>
          <p:cNvPr id="24" name="Управляющая кнопка: далее 23">
            <a:hlinkClick r:id="" action="ppaction://hlinkshowjump?jump=nextslide" highlightClick="1"/>
          </p:cNvPr>
          <p:cNvSpPr/>
          <p:nvPr/>
        </p:nvSpPr>
        <p:spPr>
          <a:xfrm>
            <a:off x="11832000" y="6488723"/>
            <a:ext cx="360000" cy="360000"/>
          </a:xfrm>
          <a:prstGeom prst="actionButtonForwardNex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6578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>
            <a:spLocks noChangeAspect="1"/>
          </p:cNvSpPr>
          <p:nvPr/>
        </p:nvSpPr>
        <p:spPr>
          <a:xfrm>
            <a:off x="180000" y="180000"/>
            <a:ext cx="11728939" cy="6488723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" y="2097057"/>
            <a:ext cx="702690" cy="67666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" y="2097057"/>
            <a:ext cx="6597475" cy="6766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" y="3092535"/>
            <a:ext cx="9915732" cy="6636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" y="3105547"/>
            <a:ext cx="11685470" cy="66365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" y="4101025"/>
            <a:ext cx="3474410" cy="702690"/>
          </a:xfrm>
          <a:prstGeom prst="rect">
            <a:avLst/>
          </a:prstGeom>
        </p:spPr>
      </p:pic>
      <p:sp>
        <p:nvSpPr>
          <p:cNvPr id="8" name="Управляющая кнопка: возврат 7">
            <a:hlinkClick r:id="rId7" action="ppaction://hlinksldjump" highlightClick="1"/>
          </p:cNvPr>
          <p:cNvSpPr/>
          <p:nvPr/>
        </p:nvSpPr>
        <p:spPr>
          <a:xfrm rot="16200000">
            <a:off x="0" y="6488723"/>
            <a:ext cx="360000" cy="360000"/>
          </a:xfrm>
          <a:prstGeom prst="actionButtonRetur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378232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>
            <a:spLocks noChangeAspect="1"/>
          </p:cNvSpPr>
          <p:nvPr/>
        </p:nvSpPr>
        <p:spPr>
          <a:xfrm>
            <a:off x="180000" y="180000"/>
            <a:ext cx="11728939" cy="6488723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902969" y="180000"/>
            <a:ext cx="22829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Задача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5668" y="1900867"/>
            <a:ext cx="11277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Какая нужна производительность фильтровальной установки для данного бассейна, если кратность водообмена составляет 4 часа?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11832000" y="6488723"/>
            <a:ext cx="360000" cy="360000"/>
          </a:xfrm>
          <a:prstGeom prst="actionButtonForwardNex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возврат 6">
            <a:hlinkClick r:id="rId2" action="ppaction://hlinksldjump" highlightClick="1"/>
          </p:cNvPr>
          <p:cNvSpPr/>
          <p:nvPr/>
        </p:nvSpPr>
        <p:spPr>
          <a:xfrm rot="16200000">
            <a:off x="0" y="6488723"/>
            <a:ext cx="360000" cy="360000"/>
          </a:xfrm>
          <a:prstGeom prst="actionButtonRetur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29781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608</TotalTime>
  <Words>311</Words>
  <Application>Microsoft Office PowerPoint</Application>
  <PresentationFormat>Широкоэкранный</PresentationFormat>
  <Paragraphs>57</Paragraphs>
  <Slides>31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6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STU</dc:creator>
  <cp:lastModifiedBy>STU</cp:lastModifiedBy>
  <cp:revision>142</cp:revision>
  <dcterms:created xsi:type="dcterms:W3CDTF">2024-04-20T19:17:07Z</dcterms:created>
  <dcterms:modified xsi:type="dcterms:W3CDTF">2024-04-21T19:39:50Z</dcterms:modified>
</cp:coreProperties>
</file>