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74" r:id="rId5"/>
    <p:sldId id="276" r:id="rId6"/>
    <p:sldId id="259" r:id="rId7"/>
    <p:sldId id="277" r:id="rId8"/>
    <p:sldId id="278" r:id="rId9"/>
    <p:sldId id="279" r:id="rId10"/>
    <p:sldId id="280" r:id="rId11"/>
    <p:sldId id="262" r:id="rId12"/>
    <p:sldId id="282" r:id="rId13"/>
    <p:sldId id="283" r:id="rId14"/>
    <p:sldId id="261" r:id="rId15"/>
    <p:sldId id="284" r:id="rId16"/>
    <p:sldId id="285" r:id="rId17"/>
    <p:sldId id="286" r:id="rId18"/>
    <p:sldId id="268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69" r:id="rId28"/>
    <p:sldId id="303" r:id="rId29"/>
    <p:sldId id="270" r:id="rId30"/>
    <p:sldId id="304" r:id="rId31"/>
    <p:sldId id="305" r:id="rId32"/>
    <p:sldId id="297" r:id="rId33"/>
    <p:sldId id="298" r:id="rId34"/>
    <p:sldId id="306" r:id="rId35"/>
    <p:sldId id="296" r:id="rId36"/>
    <p:sldId id="307" r:id="rId37"/>
    <p:sldId id="299" r:id="rId38"/>
    <p:sldId id="308" r:id="rId39"/>
    <p:sldId id="301" r:id="rId40"/>
    <p:sldId id="309" r:id="rId41"/>
    <p:sldId id="275" r:id="rId42"/>
    <p:sldId id="281" r:id="rId43"/>
    <p:sldId id="30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6D6"/>
    <a:srgbClr val="FFFFCC"/>
    <a:srgbClr val="6D6137"/>
    <a:srgbClr val="7E5E3A"/>
    <a:srgbClr val="C69D54"/>
    <a:srgbClr val="E3B836"/>
    <a:srgbClr val="5F5D52"/>
    <a:srgbClr val="EEDB6D"/>
    <a:srgbClr val="9B987D"/>
    <a:srgbClr val="7E5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1446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uzzlecup.com/?guess=38E054870D474CA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&#1082;&#1074;&#1077;&#1089;&#1090;/&#1041;&#1077;&#1079;%20&#1085;&#1072;&#1079;&#1074;&#1072;&#1085;&#1080;&#1103;.mp4" TargetMode="Externa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jpeg"/><Relationship Id="rId4" Type="http://schemas.openxmlformats.org/officeDocument/2006/relationships/hyperlink" Target="&#1082;&#1074;&#1077;&#1089;&#1090;/&#1041;&#1077;&#1079;%20&#1085;&#1072;&#1079;&#1074;&#1072;&#1085;&#1080;&#1103;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text=%D1%81%D1%8B%D1%80%D0%BE%D0%B5%D0%B6%D0%BA%D0%B0&amp;itype=png&amp;lr=20&amp;pos=16&amp;img_url=https://na-dache.pro/uploads/posts/2021-07/1625193813_36-p-siroezhka-foto-37.jpg&amp;rpt=simage" TargetMode="External"/><Relationship Id="rId3" Type="http://schemas.openxmlformats.org/officeDocument/2006/relationships/image" Target="../media/image20.jpeg"/><Relationship Id="rId7" Type="http://schemas.openxmlformats.org/officeDocument/2006/relationships/hyperlink" Target="https://yandex.ru/images/search?text=%D0%BA%D0%BB%D1%8E%D0%BA%D0%B2%D0%B0&amp;itype=png&amp;lr=20&amp;pos=17&amp;img_url=https://kielkowski-szkolka.pl/obrazki/obrazek_97_2.jpg&amp;rpt=simage" TargetMode="External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ndex.ru/images/search?text=%D0%B3%D1%80%D1%83%D0%B7%D0%B4%D1%8C&amp;itype=png&amp;lr=20&amp;pos=17&amp;img_url=https://whoispro.ru/wp-content/uploads/3/8/e/38e5bfcaabe068539ef61e4eb718dad6.jpeg&amp;rpt=simage" TargetMode="External"/><Relationship Id="rId11" Type="http://schemas.openxmlformats.org/officeDocument/2006/relationships/hyperlink" Target="https://yandex.ru/images/search?text=%D0%B0%D1%80%D1%85%D0%B0%D0%BD%D0%B3%D0%B5%D0%BB%D1%8C%D1%81%20%2017%20%D0%B2%D0%B5%D0%BA&amp;lr=20&amp;pos=15&amp;img_url=https://kraeved29.ru/wp-content/uploads/2019/04/osnovanie_arhangelska.jpg&amp;rpt=simage" TargetMode="External"/><Relationship Id="rId5" Type="http://schemas.openxmlformats.org/officeDocument/2006/relationships/hyperlink" Target="https://yandex.ru/images/search?text=%D1%87%D0%B5%D1%80%D0%BD%D0%B8%D0%BA%D0%B0&amp;itype=png&amp;lr=20&amp;pos=7&amp;img_url=https://sun1-26.userapi.com/Ld77MI8KQIud8v0ABfmrpbvTw682hIXbSMdrLA/sbK2yj9IrSY.jpg&amp;rpt=simage" TargetMode="External"/><Relationship Id="rId10" Type="http://schemas.openxmlformats.org/officeDocument/2006/relationships/hyperlink" Target="https://nsportal.ru/nachalnaya-shkola/okruzhayushchii-mir/2015/06/04/prezentatsiya-poleznye-iskopaemye-arhangelskoy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s://savimina.ru/kak-sdelat-angela-iz-bumagi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2;&#1074;&#1077;&#1089;&#1090;/&#1042;&#1080;&#1082;&#1090;&#1086;&#1088;&#1080;&#1085;&#1072;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file:///G:\14.11.2017\20171114_100510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&#1082;&#1074;&#1077;&#1089;&#1090;/&#1055;&#1072;&#1084;&#1103;&#1090;&#1085;&#1080;&#1082;&#1080;.mp4" TargetMode="Externa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g"/><Relationship Id="rId2" Type="http://schemas.openxmlformats.org/officeDocument/2006/relationships/hyperlink" Target="file:///G:\14.11.2017\20171114_100510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&#1082;&#1074;&#1077;&#1089;&#1090;/&#1055;&#1072;&#1084;&#1103;&#1090;&#1085;&#1080;&#1082;&#1080;.mp4" TargetMode="Externa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file:///G:\14.11.2017\20171114_100510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&#1082;&#1074;&#1077;&#1089;&#1090;/&#1055;&#1072;&#1084;&#1103;&#1090;&#1085;&#1080;&#1082;&#1080;.mp4" TargetMode="Externa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hyperlink" Target="file:///G:\14.11.2017\20171114_100510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&#1082;&#1074;&#1077;&#1089;&#1090;/&#1055;&#1072;&#1084;&#1103;&#1090;&#1085;&#1080;&#1082;&#1080;.mp4" TargetMode="Externa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7327" y="790562"/>
            <a:ext cx="6593408" cy="3323987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Интерактивная </a:t>
            </a:r>
            <a:r>
              <a:rPr lang="ru-RU" sz="4000" dirty="0" err="1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квест</a:t>
            </a: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-игра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«Удивительное и интересное 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Архангельской области»</a:t>
            </a:r>
            <a:endParaRPr lang="ru-RU" sz="4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8341" y="4708680"/>
            <a:ext cx="3523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Кузнецова Любовь Михайловна,</a:t>
            </a: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учитель-логопед</a:t>
            </a:r>
            <a:r>
              <a:rPr lang="ru-RU" sz="2000" b="1" dirty="0">
                <a:latin typeface="Monotype Corsiva" pitchFamily="66" charset="0"/>
              </a:rPr>
              <a:t>.</a:t>
            </a:r>
            <a:endParaRPr lang="ru-RU" sz="2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8904" y="1182231"/>
            <a:ext cx="3826176" cy="2246769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«Кладовая леса»</a:t>
            </a:r>
            <a:endParaRPr lang="ru-RU" sz="4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91" y="4164383"/>
            <a:ext cx="1588792" cy="893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4040" y="5058079"/>
            <a:ext cx="235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стрелку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0324" y="348733"/>
            <a:ext cx="5805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«Кладовая леса»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https://im0-tub-ru.yandex.net/i?id=ae1c46b5c6ba96dc26beb9616ba67de8-l&amp;n=1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116" y="215172"/>
            <a:ext cx="520655" cy="64162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38" y="1405352"/>
            <a:ext cx="2511177" cy="1883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10" y="1364685"/>
            <a:ext cx="2571750" cy="1924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38" y="3785511"/>
            <a:ext cx="2511177" cy="1982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11" y="3785511"/>
            <a:ext cx="2571750" cy="194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0324" y="348733"/>
            <a:ext cx="5805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«Кладовая леса»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https://im0-tub-ru.yandex.net/i?id=ae1c46b5c6ba96dc26beb9616ba67de8-l&amp;n=1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116" y="215172"/>
            <a:ext cx="520655" cy="64162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97" y="1912195"/>
            <a:ext cx="2573244" cy="2794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87" y="1912196"/>
            <a:ext cx="2652514" cy="2794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6" y="1912195"/>
            <a:ext cx="2466975" cy="27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3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85551" y="1182231"/>
            <a:ext cx="3492880" cy="2246769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«Ремесленная»</a:t>
            </a:r>
            <a:endParaRPr lang="ru-RU" sz="4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9237" y="103856"/>
            <a:ext cx="6009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«Ремесленная»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7439" y="119670"/>
            <a:ext cx="611538" cy="75362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43" y="1985384"/>
            <a:ext cx="66675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9237" y="103856"/>
            <a:ext cx="6009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«Ремесленная»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7439" y="119670"/>
            <a:ext cx="611538" cy="75362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814512"/>
            <a:ext cx="6667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9237" y="103856"/>
            <a:ext cx="6009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«Ремесленная»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7439" y="119670"/>
            <a:ext cx="611538" cy="75362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409700"/>
            <a:ext cx="66675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81590" y="1182231"/>
            <a:ext cx="5300811" cy="2246769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«Природная кладовая»</a:t>
            </a:r>
            <a:endParaRPr lang="ru-RU" sz="4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5757" y="357698"/>
            <a:ext cx="7848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</a:t>
            </a:r>
            <a:r>
              <a:rPr lang="ru-RU" sz="4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риродная кладовая»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26" y="2127903"/>
            <a:ext cx="5085346" cy="220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5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848" y="67141"/>
            <a:ext cx="7848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</a:t>
            </a:r>
            <a:r>
              <a:rPr lang="ru-RU" sz="4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риродная кладовая»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www.profi-forex.org/system/news/Nahodka_v_Jakutii_kakoe_mesto_zajmet_sredi_krupnejshih_almazov_mira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305" y="2012273"/>
            <a:ext cx="3515114" cy="263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62301" y="836582"/>
            <a:ext cx="453781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Л М А З Ы с 1994 года разрабатывает месторождение алмазов им. Ломоносова (90 км от Архангельска) Месторождение им. В. Гриба (Мезенский район).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Алмаз применяется и в медицине, где толщина лезвия скальпеля имеет решающее значение. 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строительстве алмаз используют при сверлении, резке, демонтаже.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телекоммуникациях и электронике алмаз используют для прохождения сигналов разных частот по одному кабелю. 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Алмазы используют для изготовления ювелирных изделий.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6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6037" y="1182231"/>
            <a:ext cx="6031909" cy="2246769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4000" dirty="0" err="1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Достипримечательность</a:t>
            </a: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4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5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848" y="67141"/>
            <a:ext cx="7848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</a:t>
            </a:r>
            <a:r>
              <a:rPr lang="ru-RU" sz="4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риродная кладовая»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82" y="1840461"/>
            <a:ext cx="2866308" cy="272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848" y="67141"/>
            <a:ext cx="7848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</a:t>
            </a:r>
            <a:r>
              <a:rPr lang="ru-RU" sz="4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риродная кладовая»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0061" y="962638"/>
            <a:ext cx="4572000" cy="47253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Природный каменный материал гипс представляет собой осадочную породу, образовавшуюся примерно 100-200 млн. лет назад в результате испарения участков Мирового океана. Гипс имеет белый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Строительный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гипс находит исключительно широкое применение в строительном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производстве. Применяется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изготовлении перегородочных панелей, звукопоглощающих плит,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отделочных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 на стройках. Так же гипс используют в медицине.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есторождения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гипса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п.Глубокое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Холмогорском районе</a:t>
            </a:r>
            <a:endParaRPr lang="ru-RU" dirty="0"/>
          </a:p>
        </p:txBody>
      </p:sp>
      <p:pic>
        <p:nvPicPr>
          <p:cNvPr id="6" name="Рисунок 5" descr="http://irkutsk.buyreklama.com/irkutsk/pic_800_600/29599972/1f5861a3256fa1d8ddf4934aaa4cc55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381" y="2023267"/>
            <a:ext cx="3583741" cy="268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1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848" y="67141"/>
            <a:ext cx="7848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</a:t>
            </a:r>
            <a:r>
              <a:rPr lang="ru-RU" sz="4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риродная кладовая»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99" y="1874643"/>
            <a:ext cx="3070495" cy="27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5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848" y="67141"/>
            <a:ext cx="7848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</a:t>
            </a:r>
            <a:r>
              <a:rPr lang="ru-RU" sz="4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риродная кладовая»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plants-1.ru/wp-content/uploads/2017/06/grunt_torf-1024x8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987" y="1027806"/>
            <a:ext cx="2882900" cy="252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xn----8sbiecm6bhdx8i.xn--p1ai/sites/default/files/images/shkolnikam/torf_1.jpg"/>
          <p:cNvPicPr/>
          <p:nvPr/>
        </p:nvPicPr>
        <p:blipFill>
          <a:blip r:embed="rId5" cstate="print">
            <a:clrChange>
              <a:clrFrom>
                <a:srgbClr val="E8DED2"/>
              </a:clrFrom>
              <a:clrTo>
                <a:srgbClr val="E8DED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037" y="3748235"/>
            <a:ext cx="2990850" cy="224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04812" y="795396"/>
            <a:ext cx="4572000" cy="51962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Торф.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Горючее полезное ископаемое. ценнейший природный биологический материал. Из всех видов твердых топлив - это самое молодое отложение, образующееся естественным образом, путем разложения отмерших частей деревьев, кустарников, трав и мхов, в условиях повышенной влажности и ограниченного доступа кислорода 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области насчитывают 627 месторождений торфа. Основное количество торфа идет на удобрение полей. Некоторые болота целесообразно сохранить в естественном виде для поддержания экологии края и неповторимой красоты заповедных мест.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582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848" y="67141"/>
            <a:ext cx="7848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</a:t>
            </a:r>
            <a:r>
              <a:rPr lang="ru-RU" sz="4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риродная кладовая»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1" y="1669546"/>
            <a:ext cx="3262114" cy="309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9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848" y="67141"/>
            <a:ext cx="7848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</a:t>
            </a:r>
            <a:r>
              <a:rPr lang="ru-RU" sz="4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риродная кладовая»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agr.ru/userfiles/000/016/images/55e5e0186b1f5c0a34a95fdfd99b2bc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10" y="2204864"/>
            <a:ext cx="3465500" cy="259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62305" y="1550148"/>
            <a:ext cx="4572000" cy="34180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Уголь добывают в непромышленных масштабах в НАО, залежи угля там не очень глубокие, пласты до 2х метров в глубину. </a:t>
            </a:r>
            <a:r>
              <a:rPr lang="ru-RU" sz="2000" dirty="0">
                <a:solidFill>
                  <a:srgbClr val="3B14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3B14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используется как бытовое, энергетическое топливо, сырье для металлургической и химической промышленности, а также для извлечения из него редких и рассеянных элементов.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66807" y="1182231"/>
            <a:ext cx="3730380" cy="2246769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«Историческая»</a:t>
            </a:r>
            <a:endParaRPr lang="ru-RU" sz="4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58763" y="357698"/>
            <a:ext cx="62623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226" y="2747853"/>
            <a:ext cx="8259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названия носил наш город до того,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назвали Архангельск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482" y="170010"/>
            <a:ext cx="596509" cy="73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5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58763" y="357698"/>
            <a:ext cx="62623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«Историческая»</a:t>
            </a:r>
            <a:endParaRPr lang="ru-RU" sz="4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404" y="1201741"/>
            <a:ext cx="8259511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названия носил наш город до того, как его назвали Архангельск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38536" y="2000362"/>
            <a:ext cx="43028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Новохолмогоры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Архангельский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12" y="2650566"/>
            <a:ext cx="5345387" cy="305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4941" y="210990"/>
            <a:ext cx="596509" cy="73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08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03469" y="35769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2866" y="175874"/>
            <a:ext cx="556512" cy="6858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77832" y="2410743"/>
            <a:ext cx="53923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Какой царь издал указ об основании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Архангельска?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5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6894" y="165937"/>
            <a:ext cx="64063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Станция «Достопримечательность»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90" y="1489376"/>
            <a:ext cx="3300013" cy="408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24576" y="5802594"/>
            <a:ext cx="6016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етру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Архангельске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03469" y="35769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2209" y="268434"/>
            <a:ext cx="556512" cy="6858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77832" y="1188695"/>
            <a:ext cx="5392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Какой царь издал указ об основании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Архангельска?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6357" y="1908500"/>
            <a:ext cx="7942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Иван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4 Грозный, в 1584 году вокруг Михайло Архангельского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монастыря.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85" y="2534611"/>
            <a:ext cx="2794368" cy="35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067" y="257878"/>
            <a:ext cx="556512" cy="68581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83497" y="18528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0828" y="2301926"/>
            <a:ext cx="66138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царь заложил в Архангельске первый российский флот?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8708" y="185288"/>
            <a:ext cx="556512" cy="68581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83497" y="18528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2641" y="1096968"/>
            <a:ext cx="75929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царь заложил в Архангельске первый российский флот?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2088" y="1978674"/>
            <a:ext cx="21765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 1,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1693 году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37" y="2591455"/>
            <a:ext cx="3180863" cy="3279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91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0342" y="185288"/>
            <a:ext cx="556512" cy="6858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83497" y="18528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2425" y="2195605"/>
            <a:ext cx="6640083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называли жителей Архангельска и Архангельской области?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8887" y="185288"/>
            <a:ext cx="556512" cy="6858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83497" y="18528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5693" y="1016285"/>
            <a:ext cx="77083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называли жителей Архангельска и Архангельской области?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1797" y="1593366"/>
            <a:ext cx="3164392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рхангелогородцы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поморы.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70" y="2437834"/>
            <a:ext cx="4495978" cy="294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0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6153" y="257878"/>
            <a:ext cx="556512" cy="6858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83497" y="18528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7603" y="2263971"/>
            <a:ext cx="7605462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Какого северного ученого А.С. Пушкин назвал «первым нашим университетом»?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6153" y="193079"/>
            <a:ext cx="556512" cy="6858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83497" y="18528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0691" y="1016285"/>
            <a:ext cx="7605462" cy="878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Какого северного ученого А.С. Пушкин назвал «первым нашим университетом»?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2940" y="2032570"/>
            <a:ext cx="3520964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Михаил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Васильевич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Ломоносов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16" y="2564990"/>
            <a:ext cx="2693905" cy="387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28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1845" y="257878"/>
            <a:ext cx="556512" cy="6858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83497" y="18528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5056" y="2252803"/>
            <a:ext cx="7609946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Знаете ли вы название Малой Родины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Ломоносова?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1845" y="257878"/>
            <a:ext cx="556512" cy="6858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83497" y="185288"/>
            <a:ext cx="6772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800" b="1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800" b="1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1888" y="1056392"/>
            <a:ext cx="76099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Знаете ли вы название Малой Родины М.В.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Ломоносова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3497" y="1742208"/>
            <a:ext cx="72533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деревня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Мишагинская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близ Холмогор, сейчас село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Ломоносово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63" y="2620615"/>
            <a:ext cx="3949004" cy="297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86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2958" y="160350"/>
            <a:ext cx="556512" cy="6858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62526" y="101663"/>
            <a:ext cx="7088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400" b="1" dirty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16053" y="2306230"/>
            <a:ext cx="7503206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Куда отправился Ломоносов, чтобы получить новые знания?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6894" y="165937"/>
            <a:ext cx="64063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Станция «Достопримечательность»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9175" y="5739433"/>
            <a:ext cx="6016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 Малые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Корелы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20" y="1827867"/>
            <a:ext cx="5351871" cy="357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43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8196" name="Picture 4" descr="https://im0-tub-ru.yandex.net/i?id=ae1c46b5c6ba96dc26beb9616ba67de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8234" y="256716"/>
            <a:ext cx="556512" cy="6858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62526" y="101663"/>
            <a:ext cx="7088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«Историческая</a:t>
            </a:r>
            <a:r>
              <a:rPr lang="ru-RU" sz="4400" b="1" dirty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40794" y="870537"/>
            <a:ext cx="75032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Куда отправился Ломоносов, чтобы получить новые знания?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2526" y="1556353"/>
            <a:ext cx="743570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Москву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1730 году он сбежал из дома и вместе с рыбацким обозом отправился в Москву. С собой у него были только несколько книг, немного еды 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тулуп.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58" y="2833659"/>
            <a:ext cx="4714816" cy="357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29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455" y="842727"/>
            <a:ext cx="90630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://yandex.ru/images/search?text=%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C%D1%83%D0%B7%D0%B5%D0%B9%20%D0%BC%D0%B0%D0%BB%D1%8B%D0%B5%20%D0%BA%D0%BE%D1%80%D0%B5%D0%BB%D1%8B%20%D0%B0%D1%80%D1%85%D0%B0%D0%BD%D0%B3%D0%B5%D0%BB%D1%8C%D1%81%D0%BA&amp;lr=20&amp;p=1&amp;pos=74&amp;rpt=simage&amp;img_url=https%3A%2F%2Fsun9-63.userapi.com%2Fimpg%2FThJJ4T_zxjzFGlpZrX6-o8SNbFPbIsKeo3CayQ%2Fe1zdsBAx4w0.jpg%3Fsize%3D130x73%26quality%3D96%26sign%3Dfd82b302ef81ece90bb512fdda62ea95%26type%3Dalbum&amp;rlt_url=https%3A%2F%2Frzdtour.com%2Fnord%2Fimg%2Ffoto%2Fa1.jpg&amp;ogl_url=https%3A%2F%2Fsun9-63.userapi.com%2Fimpg%2FThJJ4T_zxjzFGlpZrX6-o8SNbFPbIsKeo3CayQ%2Fe1zdsBAx4w0.jpg%3Fsize%3D130x73%26quality%3D96%26sign%3Dfd82b302ef81ece90bb512fdda62ea95%26type%3Dalbum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F%D0%B0%D0%BC%D1%8F%D1%82%D0%BD%D0%B8%D0%BA%20%D0%BF%D0%B5%D1%82%D1%80%D1%83%201%20%D0%B2%20%D0%B0%D1%80%D1%85%D0%B0%D0%BD%D0%B3%D0%B5%D0%BB%D1%8C%D1%81%D0%BA%D0%B5&amp;stype=image&amp;lr=20&amp;source=serp&amp;pos=27&amp;img_url=https%3A%2F%2Fi.pinimg.com%2F736x%2F05%2Fae%2Ff2%2F05aef20b4640fcb9330dc8d1cbea2f1d.jpg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F%D0%B5%D1%80%D0%B5%D0%BF%D0%B5%D0%BB%D0%B8%D1%85%D0%B0%20%D1%81%D1%82%D0%B5%D0%BF%D0%B0%D0%BD%20%D0%BF%D0%B8%D1%81%D0%B0%D1%85%D0%BE%D0%B2&amp;itype=jpg&amp;lr=20&amp;pos=9&amp;img_url=https%3A%2F%2Fcs.pikabu.ru%2Fpost_img%2F2013%2F04%2F30%2F9%2F1367333608_684917109.png&amp;rpt=simage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D0%B0%D0%BF%D0%B5%D0%BB%D1%8C%D1%81%D0%B8%D0%BD%20%D1%81%D1%82%D0%B5%D0%BF%D0%B0%D0%BD%20%D0%BF%D0%B8%D1%81%D0%B0%D1%85%D0%BE%D0%B2&amp;itype=jpg&amp;lr=20&amp;pos=30&amp;img_url=https%3A%2F%2Fsun9-74.userapi.com%2Fc626627%2Fv626627870%2F526db%2FR1Gqw8NP3jM.jpg&amp;rpt=simage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://yandex.ru/images/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search?text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=%D0%B1%D1%80%D1%83%D1%81%D0%BD%D0%B8%D0%BA%D0%B0%20&amp;itype=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png&amp;lr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=20&amp;pos=7&amp;img_url=https%3A%2F%2Fwww.kouzlovuni.cz%2Fwp-content%2Fuploads%2F2018%2F06%2Fbrusinky-MM-III..jpg&amp;rpt=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simage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8781" y="0"/>
            <a:ext cx="68423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Использованные материалы</a:t>
            </a:r>
            <a:endParaRPr lang="ru-RU" sz="4000" b="1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4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8781" y="0"/>
            <a:ext cx="68423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Использованные материалы</a:t>
            </a:r>
            <a:endParaRPr lang="ru-RU" sz="4000" b="1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652" y="470019"/>
            <a:ext cx="8179139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D1%87%D0%B5%D1%80%D0%BD%D0%B8%D0%BA%D0%B0&amp;itype=png&amp;lr=20&amp;pos=7&amp;img_url=https%3A%2F%2Fsun1-26.userapi.com%2FLd77MI8KQIud8v0ABfmrpbvTw682hIXbSMdrLA%2FsbK2yj9IrSY.jpg&amp;rpt=simage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D0%BC%D0%BE%D1%80%D0%BE%D1%88%D0%BA%D0%B0&amp;itype=png&amp;lr=20&amp;pos=14&amp;img_url=https%3A%2F%2Fprdoors.ru%2Fwp-content%2Fuploads%2F2020%2F05%2Flesnye-jagody-nazvanie-i-foto-rasprostranennyh-sedobnyh-i-jadovityh-kultur-a714aeb.jpg&amp;rpt=simage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D0%B3%D1%80%D1%83%D0%B7%D0%B4%D1%8C&amp;itype=png&amp;lr=20&amp;pos=17&amp;img_url=https%3A%2F%2Fwhoispro.ru%2Fwp-content%2Fuploads%2F3%2F8%2Fe%2F38e5bfcaabe068539ef61e4eb718dad6.jpeg&amp;rpt=simage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D0%BA%D0%BB%D1%8E%D0%BA%D0%B2%D0%B0&amp;itype=png&amp;lr=20&amp;pos=17&amp;img_url=https%3A%2F%2Fkielkowski-szkolka.pl%2Fobrazki%2Fobrazek_97_2.jpg&amp;rpt=simage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D0%B2%D0%BE%D0%BB%D0%BD%D1%83%D1%88%D0%BA%D0%B0%20&amp;itype=png&amp;lr=20&amp;pos=22&amp;img_url=https%3A%2F%2Fpro-dachnikov.com%2Fuploads%2Fposts%2F2022-02%2F1644122804_55-pro-dachnikov-com-p-volnushki-gribi-sedobnie-i-nesedobnie-foto-58.jpg&amp;rpt=simage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D1%81%D1%8B%D1%80%D0%BE%D0%B5%D0%B6%D0%BA%D0%B0&amp;itype=png&amp;lr=20&amp;pos=16&amp;img_url=https%3A%2F%2Fna-dache.pro%2Fuploads%2Fposts%2F2021-07%2F1625193813_36-p-siroezhka-foto-37.jpg&amp;rpt=simage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savimina.ru/kak-sdelat-angela-iz-bumagi.html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ископаемые Архангельской области 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https://nsportal.ru/nachalnaya-shkola/okruzhayushchii-mir/2015/06/04/prezentatsiya-poleznye-iskopaemye-arhangelskoy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14.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D0%B0%D1%80%D1%85%D0%B0%D0%BD%D0%B3%D0%B5%D0%BB%D1%8C%D1%81%20%2017%20%D0%B2%D0%B5%D0%BA&amp;lr=20&amp;pos=15&amp;img_url=https%3A%2F%2Fkraeved29.ru%2Fwp-content%2Fuploads%2F2019%2F04%2Fosnovanie_arhangelska.jpg&amp;rpt=simage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8781" y="0"/>
            <a:ext cx="68423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Использованные материалы</a:t>
            </a:r>
            <a:endParaRPr lang="ru-RU" sz="4000" b="1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652" y="470019"/>
            <a:ext cx="8179139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https://yandex.ru/images/search?pos=0&amp;img_url=https%3A%2F%2Fyt3.ggpht.com%2Fytc%2FAKedOLTlURRop6JFeuKbtSUPe4O7Zaaw_1F9nFVJjBk2%3Ds900-c-k-c0x00ffffff-no-rj&amp;text=%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D0%B8%D0%B2%D0%B0%D0%BD%20%D0%B3%D1%80%D0%BE%D0%B7%D0%BD%D1%8B%D0%B9%20%D0%BF%D0%BE%D1%80%D1%82%D1%80%D0%B5%D1%82&amp;lr=20&amp;rpt=simage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F%D1%91%D1%82%D1%80%201&amp;lr=20&amp;pos=1&amp;img_url=https%3A%2F%2Fscontent-hel3-1.cdninstagram.com%2Fv%2Ft51.2885-15%2Fe35%2F198234035_119245896952334_8030371137385847847_n.jpg%3Ftp%3D1%26_nc_ht%3Dscontent-hel3-1.cdninstagram.com%26_nc_cat%3D102%26_nc_ohc%3DQU85Tl0lB5kAX8XCtRr%26edm%3DABfd0MgBAAAA%26ccb%3D7-4%26oh%3D536fa045a82e8d346babe872e13e396a%26oe%3D60C829A5%26_nc_sid%3D7bff83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B%D0%BE%D0%BC%D0%BE%D0%BD%D0%BE%D1%81%D0%BE%D0%B2&amp;lr=20&amp;pos=16&amp;img_url=https%3A%2F%2Fsun9-68.userapi.com%2Fimpg%2Fc858020%2Fv858020483%2F22db75%2FtRNtFWU9reI.jpg%3Fsize%3D200x287%26quality%3D96%26sign%3Df0758ed2021b2ff8ee3411c7a31c2c0a%26type%3Dalbum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1%81%D0%B5%D0%BB%D0%BE%20%D0%BB%D0%BE%D0%BC%D0%BE%D0%BD%D0%BE%D1%81%D0%BE%D0%B2%D0%BE%20%D0%B2%201711%20%D0%B3%D0%BE%D0%B4%D1%83&amp;lr=20&amp;p=1&amp;pos=59&amp;rpt=simage&amp;img_url=https%3A%2F%2Fsun9-74.userapi.com%2Fimpg%2FOUhU8LOezYCRMTyHYkiyVbjR6mWsZky_5uBG1A%2F7VPZ5cC1rZM.jpg%3Fsize%3D320x241%26quality%3D96%26sign%3D2bebc5cf407d66422cce70c9dbfe1065%26type%3Dalbum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https://yandex.ru/images/search?text=%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D0%BB%D0%BE%D0%BC%D0%BE%D0%BD%D0%BE%D1%81%D0%BE%D0%B2%20%D0%B5%D0%B4%D0%B5%D1%82%20%D0%B2%20%D0%BC%D0%BE%D1%81%D0%BA%D0%B2%D1%83%20%D0%BA%D0%B0%D1%80%D1%82%D0%B8%D0%BD%D0%B0&amp;lr=20&amp;pos=15&amp;img_url=https%3A%2F%2Fpbs.twimg.com%2Fmedia%2FDO9_yqdX0AAYU8T.jpg&amp;rpt=simage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5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8404" y="1182231"/>
            <a:ext cx="5827173" cy="2246769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«Зашифрованные сказки»</a:t>
            </a:r>
            <a:endParaRPr lang="ru-RU" sz="4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167" y="622414"/>
            <a:ext cx="8573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Станция «Зашифрованные сказки»»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https://im0-tub-ru.yandex.net/i?id=ae1c46b5c6ba96dc26beb9616ba67de8-l&amp;n=1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44" y="240792"/>
            <a:ext cx="684822" cy="843937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693438"/>
              </p:ext>
            </p:extLst>
          </p:nvPr>
        </p:nvGraphicFramePr>
        <p:xfrm>
          <a:off x="772155" y="2090197"/>
          <a:ext cx="7886700" cy="1758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4688"/>
                <a:gridCol w="784688"/>
                <a:gridCol w="784688"/>
                <a:gridCol w="784688"/>
                <a:gridCol w="784688"/>
                <a:gridCol w="784688"/>
                <a:gridCol w="822914"/>
                <a:gridCol w="785219"/>
                <a:gridCol w="740092"/>
                <a:gridCol w="830347"/>
              </a:tblGrid>
              <a:tr h="879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</a:tr>
              <a:tr h="879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4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153" y="25290"/>
            <a:ext cx="8573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Станция «Зашифрованные сказки»»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https://im0-tub-ru.yandex.net/i?id=ae1c46b5c6ba96dc26beb9616ba67de8-l&amp;n=1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44" y="240792"/>
            <a:ext cx="684822" cy="843937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635819"/>
              </p:ext>
            </p:extLst>
          </p:nvPr>
        </p:nvGraphicFramePr>
        <p:xfrm>
          <a:off x="628651" y="834540"/>
          <a:ext cx="7886698" cy="883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8350"/>
                <a:gridCol w="788350"/>
                <a:gridCol w="788350"/>
                <a:gridCol w="788350"/>
                <a:gridCol w="788883"/>
                <a:gridCol w="788883"/>
                <a:gridCol w="788883"/>
                <a:gridCol w="788883"/>
                <a:gridCol w="788883"/>
                <a:gridCol w="788883"/>
              </a:tblGrid>
              <a:tr h="883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55" y="2061556"/>
            <a:ext cx="5057686" cy="3793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78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153" y="25290"/>
            <a:ext cx="8573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Станция «Зашифрованные сказки»»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https://im0-tub-ru.yandex.net/i?id=ae1c46b5c6ba96dc26beb9616ba67de8-l&amp;n=1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44" y="240792"/>
            <a:ext cx="684822" cy="843937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530822"/>
              </p:ext>
            </p:extLst>
          </p:nvPr>
        </p:nvGraphicFramePr>
        <p:xfrm>
          <a:off x="628650" y="1947227"/>
          <a:ext cx="7886700" cy="1766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5704"/>
                <a:gridCol w="985704"/>
                <a:gridCol w="985704"/>
                <a:gridCol w="985704"/>
                <a:gridCol w="985704"/>
                <a:gridCol w="985704"/>
                <a:gridCol w="986238"/>
                <a:gridCol w="986238"/>
              </a:tblGrid>
              <a:tr h="883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</a:tr>
              <a:tr h="883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06" marR="57606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0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153" y="25290"/>
            <a:ext cx="8573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Станция «Зашифрованные сказки»»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https://im0-tub-ru.yandex.net/i?id=ae1c46b5c6ba96dc26beb9616ba67de8-l&amp;n=1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44" y="240792"/>
            <a:ext cx="684822" cy="8439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26108" y="1084729"/>
            <a:ext cx="3691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52" y="2238997"/>
            <a:ext cx="5127479" cy="384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25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</TotalTime>
  <Words>812</Words>
  <Application>Microsoft Office PowerPoint</Application>
  <PresentationFormat>Экран (4:3)</PresentationFormat>
  <Paragraphs>168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Izhitza</vt:lpstr>
      <vt:lpstr>Monotype Corsiva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Учетная запись Майкрософт</cp:lastModifiedBy>
  <cp:revision>82</cp:revision>
  <dcterms:created xsi:type="dcterms:W3CDTF">2013-11-19T05:52:05Z</dcterms:created>
  <dcterms:modified xsi:type="dcterms:W3CDTF">2023-10-04T07:37:33Z</dcterms:modified>
</cp:coreProperties>
</file>