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78" r:id="rId5"/>
    <p:sldId id="280" r:id="rId6"/>
    <p:sldId id="262" r:id="rId7"/>
    <p:sldId id="263" r:id="rId8"/>
    <p:sldId id="277" r:id="rId9"/>
    <p:sldId id="265" r:id="rId10"/>
    <p:sldId id="264" r:id="rId11"/>
    <p:sldId id="268" r:id="rId12"/>
    <p:sldId id="273" r:id="rId13"/>
    <p:sldId id="266" r:id="rId14"/>
    <p:sldId id="261" r:id="rId15"/>
    <p:sldId id="282" r:id="rId16"/>
    <p:sldId id="271" r:id="rId17"/>
    <p:sldId id="281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>
        <p:scale>
          <a:sx n="50" d="100"/>
          <a:sy n="50" d="100"/>
        </p:scale>
        <p:origin x="-193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7.jpe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10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10" Type="http://schemas.openxmlformats.org/officeDocument/2006/relationships/image" Target="../media/image23.png"/><Relationship Id="rId4" Type="http://schemas.microsoft.com/office/2007/relationships/hdphoto" Target="../media/hdphoto7.wdp"/><Relationship Id="rId9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857232"/>
            <a:ext cx="692948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Путешествие в сказку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«Теремок»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01" y="3861048"/>
            <a:ext cx="3343229" cy="2520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Содержимое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802" b="99324" l="9883" r="899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" y="3661334"/>
            <a:ext cx="3419872" cy="2632575"/>
          </a:xfrm>
        </p:spPr>
      </p:pic>
      <p:pic>
        <p:nvPicPr>
          <p:cNvPr id="7" name="Рисунок 6" descr="загружено (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4581128"/>
            <a:ext cx="1293580" cy="1577501"/>
          </a:xfrm>
          <a:prstGeom prst="rect">
            <a:avLst/>
          </a:prstGeom>
        </p:spPr>
      </p:pic>
      <p:pic>
        <p:nvPicPr>
          <p:cNvPr id="8" name="Рисунок 7" descr="загружено (1)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778" b="95556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6056" y="4150784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Сколько зверушек стало жить в Теремке?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001024" y="5643578"/>
            <a:ext cx="78581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00100" y="2285992"/>
            <a:ext cx="7143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4143380"/>
            <a:ext cx="71438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95951" y="4427503"/>
            <a:ext cx="7143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korsy\Desktop\2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365104"/>
            <a:ext cx="2049912" cy="205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867"/>
            <a:ext cx="9144000" cy="6874867"/>
          </a:xfrm>
        </p:spPr>
      </p:pic>
      <p:pic>
        <p:nvPicPr>
          <p:cNvPr id="10" name="Рисунок 9" descr="загружено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869160"/>
            <a:ext cx="1459557" cy="1529855"/>
          </a:xfrm>
          <a:prstGeom prst="rect">
            <a:avLst/>
          </a:prstGeom>
        </p:spPr>
      </p:pic>
      <p:pic>
        <p:nvPicPr>
          <p:cNvPr id="11" name="Рисунок 10" descr="загружено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3205" y="5244893"/>
            <a:ext cx="866127" cy="12498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2209" b="98594" l="9716" r="8983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5064"/>
            <a:ext cx="2762269" cy="2582789"/>
          </a:xfrm>
          <a:prstGeom prst="rect">
            <a:avLst/>
          </a:prstGeom>
        </p:spPr>
      </p:pic>
      <p:pic>
        <p:nvPicPr>
          <p:cNvPr id="9" name="Picture 2" descr="C:\Users\korsy\Desktop\29 (2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4509120"/>
            <a:ext cx="2049912" cy="205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42420"/>
            <a:ext cx="2448272" cy="2715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Волшебные бусы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1857364"/>
            <a:ext cx="1071570" cy="10715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00496" y="3079220"/>
            <a:ext cx="1285884" cy="128588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860032" y="3990390"/>
            <a:ext cx="1944216" cy="936674"/>
          </a:xfrm>
          <a:prstGeom prst="triangle">
            <a:avLst>
              <a:gd name="adj" fmla="val 5235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72263" y="2393149"/>
            <a:ext cx="1250167" cy="19645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3623480" y="3020199"/>
            <a:ext cx="504000" cy="321471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00628" y="4214818"/>
            <a:ext cx="357190" cy="142876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215076" y="4071942"/>
            <a:ext cx="357188" cy="214316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9" idx="3"/>
          </p:cNvCxnSpPr>
          <p:nvPr/>
        </p:nvCxnSpPr>
        <p:spPr>
          <a:xfrm flipH="1">
            <a:off x="7822430" y="2571744"/>
            <a:ext cx="392912" cy="803678"/>
          </a:xfrm>
          <a:prstGeom prst="line">
            <a:avLst/>
          </a:prstGeom>
          <a:ln w="444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 24"/>
          <p:cNvSpPr/>
          <p:nvPr/>
        </p:nvSpPr>
        <p:spPr>
          <a:xfrm>
            <a:off x="2714612" y="1571612"/>
            <a:ext cx="691996" cy="335799"/>
          </a:xfrm>
          <a:custGeom>
            <a:avLst/>
            <a:gdLst>
              <a:gd name="connsiteX0" fmla="*/ 689317 w 691996"/>
              <a:gd name="connsiteY0" fmla="*/ 310075 h 335799"/>
              <a:gd name="connsiteX1" fmla="*/ 661181 w 691996"/>
              <a:gd name="connsiteY1" fmla="*/ 267872 h 335799"/>
              <a:gd name="connsiteX2" fmla="*/ 576775 w 691996"/>
              <a:gd name="connsiteY2" fmla="*/ 197533 h 335799"/>
              <a:gd name="connsiteX3" fmla="*/ 548640 w 691996"/>
              <a:gd name="connsiteY3" fmla="*/ 155330 h 335799"/>
              <a:gd name="connsiteX4" fmla="*/ 520504 w 691996"/>
              <a:gd name="connsiteY4" fmla="*/ 127195 h 335799"/>
              <a:gd name="connsiteX5" fmla="*/ 492369 w 691996"/>
              <a:gd name="connsiteY5" fmla="*/ 84992 h 335799"/>
              <a:gd name="connsiteX6" fmla="*/ 407963 w 691996"/>
              <a:gd name="connsiteY6" fmla="*/ 56856 h 335799"/>
              <a:gd name="connsiteX7" fmla="*/ 295421 w 691996"/>
              <a:gd name="connsiteY7" fmla="*/ 28721 h 335799"/>
              <a:gd name="connsiteX8" fmla="*/ 253218 w 691996"/>
              <a:gd name="connsiteY8" fmla="*/ 14653 h 335799"/>
              <a:gd name="connsiteX9" fmla="*/ 0 w 691996"/>
              <a:gd name="connsiteY9" fmla="*/ 585 h 33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996" h="335799">
                <a:moveTo>
                  <a:pt x="689317" y="310075"/>
                </a:moveTo>
                <a:cubicBezTo>
                  <a:pt x="679938" y="296007"/>
                  <a:pt x="673136" y="279827"/>
                  <a:pt x="661181" y="267872"/>
                </a:cubicBezTo>
                <a:cubicBezTo>
                  <a:pt x="550531" y="157222"/>
                  <a:pt x="691996" y="335799"/>
                  <a:pt x="576775" y="197533"/>
                </a:cubicBezTo>
                <a:cubicBezTo>
                  <a:pt x="565951" y="184545"/>
                  <a:pt x="559202" y="168532"/>
                  <a:pt x="548640" y="155330"/>
                </a:cubicBezTo>
                <a:cubicBezTo>
                  <a:pt x="540354" y="144973"/>
                  <a:pt x="528790" y="137552"/>
                  <a:pt x="520504" y="127195"/>
                </a:cubicBezTo>
                <a:cubicBezTo>
                  <a:pt x="509942" y="113993"/>
                  <a:pt x="506706" y="93953"/>
                  <a:pt x="492369" y="84992"/>
                </a:cubicBezTo>
                <a:cubicBezTo>
                  <a:pt x="467220" y="69274"/>
                  <a:pt x="436735" y="64049"/>
                  <a:pt x="407963" y="56856"/>
                </a:cubicBezTo>
                <a:cubicBezTo>
                  <a:pt x="370449" y="47478"/>
                  <a:pt x="332105" y="40949"/>
                  <a:pt x="295421" y="28721"/>
                </a:cubicBezTo>
                <a:cubicBezTo>
                  <a:pt x="281353" y="24032"/>
                  <a:pt x="267965" y="16205"/>
                  <a:pt x="253218" y="14653"/>
                </a:cubicBezTo>
                <a:cubicBezTo>
                  <a:pt x="114017" y="0"/>
                  <a:pt x="91427" y="585"/>
                  <a:pt x="0" y="58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Содержимое 1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3059832" cy="382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867"/>
            <a:ext cx="9144000" cy="6874867"/>
          </a:xfrm>
        </p:spPr>
      </p:pic>
      <p:pic>
        <p:nvPicPr>
          <p:cNvPr id="10" name="Рисунок 9" descr="загружено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869160"/>
            <a:ext cx="1459557" cy="1529855"/>
          </a:xfrm>
          <a:prstGeom prst="rect">
            <a:avLst/>
          </a:prstGeom>
        </p:spPr>
      </p:pic>
      <p:pic>
        <p:nvPicPr>
          <p:cNvPr id="11" name="Рисунок 10" descr="загружено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3205" y="5244893"/>
            <a:ext cx="866127" cy="12498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53272"/>
            <a:ext cx="2232248" cy="2904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2209" b="98594" l="9716" r="8983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5064"/>
            <a:ext cx="2762269" cy="2582789"/>
          </a:xfrm>
          <a:prstGeom prst="rect">
            <a:avLst/>
          </a:prstGeom>
        </p:spPr>
      </p:pic>
      <p:pic>
        <p:nvPicPr>
          <p:cNvPr id="9" name="Picture 2" descr="C:\Users\korsy\Desktop\29 (2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4509120"/>
            <a:ext cx="2049912" cy="205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5" name="Содержимое 4" descr="images (1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5F8AA"/>
              </a:clrFrom>
              <a:clrTo>
                <a:srgbClr val="F5F8AA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42" b="92188" l="0" r="9717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1937408"/>
            <a:ext cx="2160239" cy="4731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Содержимое 7" descr="images (1).jp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FEFFCE"/>
              </a:clrFrom>
              <a:clrTo>
                <a:srgbClr val="FEFFCE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563" b="92708" l="0" r="9434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832482" y="2564904"/>
            <a:ext cx="2005028" cy="3844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загружено (1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869160"/>
            <a:ext cx="1459557" cy="1529855"/>
          </a:xfrm>
          <a:prstGeom prst="rect">
            <a:avLst/>
          </a:prstGeom>
        </p:spPr>
      </p:pic>
      <p:pic>
        <p:nvPicPr>
          <p:cNvPr id="11" name="Рисунок 10" descr="загружено (2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3205" y="5244893"/>
            <a:ext cx="866127" cy="12498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02" y="4221088"/>
            <a:ext cx="2222541" cy="263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2209" b="98594" l="9716" r="8983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365988"/>
            <a:ext cx="2376264" cy="2221865"/>
          </a:xfrm>
          <a:prstGeom prst="rect">
            <a:avLst/>
          </a:prstGeom>
        </p:spPr>
      </p:pic>
      <p:pic>
        <p:nvPicPr>
          <p:cNvPr id="9" name="Picture 2" descr="C:\Users\korsy\Desktop\29 (2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528" y="4653136"/>
            <a:ext cx="1906311" cy="1911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orsy\Desktop\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загружено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12977"/>
            <a:ext cx="1957717" cy="2088232"/>
          </a:xfrm>
        </p:spPr>
      </p:pic>
      <p:pic>
        <p:nvPicPr>
          <p:cNvPr id="7" name="Содержимое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1980777"/>
            <a:ext cx="3316822" cy="2500373"/>
          </a:xfrm>
        </p:spPr>
      </p:pic>
      <p:sp>
        <p:nvSpPr>
          <p:cNvPr id="8" name="Прямоугольник 7"/>
          <p:cNvSpPr/>
          <p:nvPr/>
        </p:nvSpPr>
        <p:spPr>
          <a:xfrm>
            <a:off x="2051720" y="4005064"/>
            <a:ext cx="3326403" cy="45676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5706" y="5746433"/>
            <a:ext cx="8168467" cy="4180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98"/>
            <a:ext cx="9144000" cy="6934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Сколько зверушек стало жить в Теремке?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загружено (1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889" b="97778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1800" y="4581128"/>
            <a:ext cx="2143125" cy="214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orsy\Desktop\лан-шафт-шаржа-ета-67810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8264"/>
          </a:xfrm>
          <a:prstGeom prst="rect">
            <a:avLst/>
          </a:prstGeom>
          <a:noFill/>
        </p:spPr>
      </p:pic>
      <p:pic>
        <p:nvPicPr>
          <p:cNvPr id="6" name="Содержимое 4" descr="загружено (2)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190" b="100000" l="3261" r="9945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3532511"/>
            <a:ext cx="1224136" cy="1912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orsy\Desktop\лан-шафт-шаржа-ета-67810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8264"/>
          </a:xfrm>
          <a:prstGeom prst="rect">
            <a:avLst/>
          </a:prstGeom>
          <a:noFill/>
        </p:spPr>
      </p:pic>
      <p:pic>
        <p:nvPicPr>
          <p:cNvPr id="6" name="Содержимое 4" descr="загружено (2)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190" b="100000" l="3261" r="9945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3532511"/>
            <a:ext cx="1224136" cy="1912713"/>
          </a:xfrm>
          <a:prstGeom prst="rect">
            <a:avLst/>
          </a:prstGeom>
        </p:spPr>
      </p:pic>
      <p:pic>
        <p:nvPicPr>
          <p:cNvPr id="2050" name="Picture 2" descr="C:\Users\korsy\Desktop\rock_boulder_stone_na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725144"/>
            <a:ext cx="1188008" cy="784026"/>
          </a:xfrm>
          <a:prstGeom prst="rect">
            <a:avLst/>
          </a:prstGeom>
          <a:noFill/>
        </p:spPr>
      </p:pic>
      <p:pic>
        <p:nvPicPr>
          <p:cNvPr id="2051" name="Picture 3" descr="C:\Users\korsy\Desktop\rock_boulder_stone_natu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509120"/>
            <a:ext cx="1080120" cy="712825"/>
          </a:xfrm>
          <a:prstGeom prst="rect">
            <a:avLst/>
          </a:prstGeom>
          <a:noFill/>
        </p:spPr>
      </p:pic>
      <p:pic>
        <p:nvPicPr>
          <p:cNvPr id="2052" name="Picture 4" descr="C:\Users\korsy\Desktop\rock_boulder_stone_natu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4509120"/>
            <a:ext cx="1008112" cy="665304"/>
          </a:xfrm>
          <a:prstGeom prst="rect">
            <a:avLst/>
          </a:prstGeom>
          <a:noFill/>
        </p:spPr>
      </p:pic>
      <p:pic>
        <p:nvPicPr>
          <p:cNvPr id="2053" name="Picture 5" descr="C:\Users\korsy\Desktop\rock_boulder_stone_natu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4293096"/>
            <a:ext cx="1008112" cy="665304"/>
          </a:xfrm>
          <a:prstGeom prst="rect">
            <a:avLst/>
          </a:prstGeom>
          <a:noFill/>
        </p:spPr>
      </p:pic>
      <p:pic>
        <p:nvPicPr>
          <p:cNvPr id="2054" name="Picture 6" descr="C:\Users\korsy\Desktop\rock_boulder_stone_natu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725144"/>
            <a:ext cx="1010310" cy="666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56"/>
            <a:ext cx="9144000" cy="6877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Сколько зверушек стало жить в Теремке?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загружено (2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190" b="100000" l="3261" r="9945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6142" y="4153580"/>
            <a:ext cx="1379673" cy="2155740"/>
          </a:xfrm>
        </p:spPr>
      </p:pic>
      <p:pic>
        <p:nvPicPr>
          <p:cNvPr id="6" name="Содержимое 5" descr="загружено (1).jpg"/>
          <p:cNvPicPr>
            <a:picLocks noGrp="1" noChangeAspect="1"/>
          </p:cNvPicPr>
          <p:nvPr>
            <p:ph sz="quarter" idx="2"/>
          </p:nvPr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778" b="95556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912" y="4149080"/>
            <a:ext cx="2143125" cy="214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284984"/>
            <a:ext cx="2553282" cy="2681529"/>
          </a:xfrm>
          <a:prstGeom prst="rect">
            <a:avLst/>
          </a:prstGeom>
        </p:spPr>
      </p:pic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2088232" cy="2509741"/>
          </a:xfr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1836578" cy="1928826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285860"/>
            <a:ext cx="2085975" cy="2190750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692696"/>
            <a:ext cx="2604895" cy="2735734"/>
          </a:xfrm>
          <a:prstGeom prst="rect">
            <a:avLst/>
          </a:prstGeom>
        </p:spPr>
      </p:pic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5933" y="4469928"/>
            <a:ext cx="1236308" cy="1298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60648"/>
            <a:ext cx="2559352" cy="2953124"/>
          </a:xfrm>
          <a:prstGeom prst="rect">
            <a:avLst/>
          </a:prstGeom>
        </p:spPr>
      </p:pic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548680"/>
            <a:ext cx="2428892" cy="2550891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764704"/>
            <a:ext cx="2085975" cy="2190750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1628714" cy="1710522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1244127" cy="13066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01024" y="5643578"/>
            <a:ext cx="78581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83954"/>
            <a:ext cx="3384376" cy="3131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4000" b="96000" l="195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068960"/>
            <a:ext cx="3312368" cy="31683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5760640" cy="6120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Физкультминутка </a:t>
            </a:r>
            <a:br>
              <a:rPr lang="ru-RU" b="1" i="1" u="sng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Зайчикам не будет скучно,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Сделаем зарядку дружно?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Вправо, влево повернись, наклонись и поднимись.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Лапки кверху, лапки в бок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на месте скок-скок - скок.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А теперь бежим вприпрыжку,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Молодцы, мои зайчишки!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Замедляйте детки шаг,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Шаг на месте, стой!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Вот так!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852</TotalTime>
  <Words>30</Words>
  <Application>Microsoft Office PowerPoint</Application>
  <PresentationFormat>Экран (4:3)</PresentationFormat>
  <Paragraphs>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Слайд 1</vt:lpstr>
      <vt:lpstr>Слайд 2</vt:lpstr>
      <vt:lpstr>Сколько зверушек стало жить в Теремке?</vt:lpstr>
      <vt:lpstr>Слайд 4</vt:lpstr>
      <vt:lpstr>Слайд 5</vt:lpstr>
      <vt:lpstr>Сколько зверушек стало жить в Теремке?</vt:lpstr>
      <vt:lpstr>Слайд 7</vt:lpstr>
      <vt:lpstr>Слайд 8</vt:lpstr>
      <vt:lpstr>Физкультминутка    Зайчикам не будет скучно, Сделаем зарядку дружно? Вправо, влево повернись, наклонись и поднимись. Лапки кверху, лапки в бок И на месте скок-скок - скок. А теперь бежим вприпрыжку, Молодцы, мои зайчишки! Замедляйте детки шаг, Шаг на месте, стой! Вот так!</vt:lpstr>
      <vt:lpstr>Сколько зверушек стало жить в Теремке?</vt:lpstr>
      <vt:lpstr>Слайд 11</vt:lpstr>
      <vt:lpstr>Слайд 12</vt:lpstr>
      <vt:lpstr>Слайд 13</vt:lpstr>
      <vt:lpstr>Волшебные бусы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korsykova_ksenia@list.ru</cp:lastModifiedBy>
  <cp:revision>61</cp:revision>
  <dcterms:created xsi:type="dcterms:W3CDTF">2014-03-16T16:05:37Z</dcterms:created>
  <dcterms:modified xsi:type="dcterms:W3CDTF">2022-09-14T17:19:43Z</dcterms:modified>
</cp:coreProperties>
</file>