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56" r:id="rId4"/>
    <p:sldId id="260" r:id="rId5"/>
    <p:sldId id="261" r:id="rId6"/>
    <p:sldId id="265" r:id="rId7"/>
    <p:sldId id="263" r:id="rId8"/>
    <p:sldId id="259" r:id="rId9"/>
    <p:sldId id="262" r:id="rId10"/>
    <p:sldId id="267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4E7-8D18-4FE6-9BCC-DAF26B7A674F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9A0B-A6FB-46BE-9688-5A7403C2C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4E7-8D18-4FE6-9BCC-DAF26B7A674F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9A0B-A6FB-46BE-9688-5A7403C2C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4E7-8D18-4FE6-9BCC-DAF26B7A674F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9A0B-A6FB-46BE-9688-5A7403C2C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4E7-8D18-4FE6-9BCC-DAF26B7A674F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9A0B-A6FB-46BE-9688-5A7403C2C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4E7-8D18-4FE6-9BCC-DAF26B7A674F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9A0B-A6FB-46BE-9688-5A7403C2C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4E7-8D18-4FE6-9BCC-DAF26B7A674F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9A0B-A6FB-46BE-9688-5A7403C2C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4E7-8D18-4FE6-9BCC-DAF26B7A674F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9A0B-A6FB-46BE-9688-5A7403C2C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4E7-8D18-4FE6-9BCC-DAF26B7A674F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9A0B-A6FB-46BE-9688-5A7403C2C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4E7-8D18-4FE6-9BCC-DAF26B7A674F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9A0B-A6FB-46BE-9688-5A7403C2C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4E7-8D18-4FE6-9BCC-DAF26B7A674F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9A0B-A6FB-46BE-9688-5A7403C2C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4E7-8D18-4FE6-9BCC-DAF26B7A674F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9A0B-A6FB-46BE-9688-5A7403C2C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574E7-8D18-4FE6-9BCC-DAF26B7A674F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39A0B-A6FB-46BE-9688-5A7403C2C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5456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70C0"/>
                </a:solidFill>
                <a:latin typeface="Book Antiqua" pitchFamily="18" charset="0"/>
              </a:rPr>
              <a:t>Непрерывно образовательная деятельность в средней группе «Проделки Метелицы» </a:t>
            </a:r>
            <a:r>
              <a:rPr lang="ru-RU" sz="3100" dirty="0" smtClean="0">
                <a:solidFill>
                  <a:srgbClr val="0070C0"/>
                </a:solidFill>
                <a:latin typeface="Book Antiqua" pitchFamily="18" charset="0"/>
              </a:rPr>
              <a:t/>
            </a:r>
            <a:br>
              <a:rPr lang="ru-RU" sz="3100" dirty="0" smtClean="0">
                <a:solidFill>
                  <a:srgbClr val="0070C0"/>
                </a:solidFill>
                <a:latin typeface="Book Antiqua" pitchFamily="18" charset="0"/>
              </a:rPr>
            </a:br>
            <a:r>
              <a:rPr lang="ru-RU" sz="3100" dirty="0" smtClean="0">
                <a:solidFill>
                  <a:srgbClr val="0070C0"/>
                </a:solidFill>
                <a:latin typeface="Book Antiqua" pitchFamily="18" charset="0"/>
              </a:rPr>
              <a:t/>
            </a:r>
            <a:br>
              <a:rPr lang="ru-RU" sz="3100" dirty="0" smtClean="0">
                <a:solidFill>
                  <a:srgbClr val="0070C0"/>
                </a:solidFill>
                <a:latin typeface="Book Antiqua" pitchFamily="18" charset="0"/>
              </a:rPr>
            </a:br>
            <a:r>
              <a:rPr lang="ru-RU" sz="2700" i="1" dirty="0" smtClean="0">
                <a:solidFill>
                  <a:srgbClr val="0070C0"/>
                </a:solidFill>
                <a:latin typeface="Book Antiqua" pitchFamily="18" charset="0"/>
              </a:rPr>
              <a:t>подготовила воспитатель высшей квалификационной категории </a:t>
            </a:r>
            <a:br>
              <a:rPr lang="ru-RU" sz="2700" i="1" dirty="0" smtClean="0">
                <a:solidFill>
                  <a:srgbClr val="0070C0"/>
                </a:solidFill>
                <a:latin typeface="Book Antiqua" pitchFamily="18" charset="0"/>
              </a:rPr>
            </a:br>
            <a:r>
              <a:rPr lang="ru-RU" sz="2700" i="1" dirty="0" smtClean="0">
                <a:solidFill>
                  <a:srgbClr val="0070C0"/>
                </a:solidFill>
                <a:latin typeface="Book Antiqua" pitchFamily="18" charset="0"/>
              </a:rPr>
              <a:t>Зарубей Валентина Ивановна</a:t>
            </a:r>
            <a:r>
              <a:rPr lang="ru-RU" sz="3100" dirty="0" smtClean="0">
                <a:solidFill>
                  <a:srgbClr val="0070C0"/>
                </a:solidFill>
                <a:latin typeface="Book Antiqua" pitchFamily="18" charset="0"/>
              </a:rPr>
              <a:t/>
            </a:r>
            <a:br>
              <a:rPr lang="ru-RU" sz="3100" dirty="0" smtClean="0">
                <a:solidFill>
                  <a:srgbClr val="0070C0"/>
                </a:solidFill>
                <a:latin typeface="Book Antiqua" pitchFamily="18" charset="0"/>
              </a:rPr>
            </a:br>
            <a:r>
              <a:rPr lang="ru-RU" sz="3100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br>
              <a:rPr lang="ru-RU" sz="3100" dirty="0" smtClean="0">
                <a:solidFill>
                  <a:srgbClr val="0070C0"/>
                </a:solidFill>
                <a:latin typeface="Book Antiqua" pitchFamily="18" charset="0"/>
              </a:rPr>
            </a:br>
            <a:r>
              <a:rPr lang="ru-RU" sz="3100" dirty="0" smtClean="0">
                <a:solidFill>
                  <a:srgbClr val="0070C0"/>
                </a:solidFill>
                <a:latin typeface="Book Antiqua" pitchFamily="18" charset="0"/>
              </a:rPr>
              <a:t>МДОУ – </a:t>
            </a:r>
            <a:r>
              <a:rPr lang="ru-RU" sz="3100" dirty="0" err="1" smtClean="0">
                <a:solidFill>
                  <a:srgbClr val="0070C0"/>
                </a:solidFill>
                <a:latin typeface="Book Antiqua" pitchFamily="18" charset="0"/>
              </a:rPr>
              <a:t>д</a:t>
            </a:r>
            <a:r>
              <a:rPr lang="ru-RU" sz="3100" dirty="0" smtClean="0">
                <a:solidFill>
                  <a:srgbClr val="0070C0"/>
                </a:solidFill>
                <a:latin typeface="Book Antiqua" pitchFamily="18" charset="0"/>
              </a:rPr>
              <a:t>/с с.Баскатовка </a:t>
            </a:r>
            <a:br>
              <a:rPr lang="ru-RU" sz="3100" dirty="0" smtClean="0">
                <a:solidFill>
                  <a:srgbClr val="0070C0"/>
                </a:solidFill>
                <a:latin typeface="Book Antiqua" pitchFamily="18" charset="0"/>
              </a:rPr>
            </a:br>
            <a:r>
              <a:rPr lang="ru-RU" sz="3100" dirty="0" smtClean="0">
                <a:solidFill>
                  <a:srgbClr val="0070C0"/>
                </a:solidFill>
                <a:latin typeface="Book Antiqua" pitchFamily="18" charset="0"/>
              </a:rPr>
              <a:t>Марксовского района Саратовской области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и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Медведь-в-берлоге-картинки-для-детей-красивые-и-прикольные-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8970"/>
            <a:ext cx="1785918" cy="1719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065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" y="2236444"/>
            <a:ext cx="1403421" cy="1412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64" y="2288129"/>
            <a:ext cx="1389412" cy="13610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670" y="2129292"/>
            <a:ext cx="1737509" cy="17375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114740"/>
            <a:ext cx="1656184" cy="16561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181050"/>
            <a:ext cx="1647087" cy="15229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23" y="2211345"/>
            <a:ext cx="1394728" cy="1514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6"/>
            <a:ext cx="9144000" cy="6801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6"/>
            <a:ext cx="9144000" cy="6801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6"/>
            <a:ext cx="9144000" cy="6801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936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28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иса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22674"/>
            <a:ext cx="5184576" cy="64901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919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и2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86367"/>
            <a:ext cx="9144000" cy="3398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яц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404"/>
            <a:ext cx="9144000" cy="6097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4774"/>
            <a:ext cx="8280919" cy="68526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546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7100515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836712"/>
            <a:ext cx="6192688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10</Words>
  <Application>Microsoft Office PowerPoint</Application>
  <PresentationFormat>Экран (4:3)</PresentationFormat>
  <Paragraphs>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Непрерывно образовательная деятельность в средней группе «Проделки Метелицы»   подготовила воспитатель высшей квалификационной категории  Зарубей Валентина Ивановна   МДОУ – д/с с.Баскатовка  Марксовского района Саратовской области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SamForum.ws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Непрерывно образовательная деятельность в средней группе «Проделки Метелицы»   подготовила воспитатель высшей квалификационной категории  Зарубей Валентина Ивановна   МДОУ – д/с с.Баскатовка  Марксовского района Саратовской области  </dc:title>
  <dc:creator>SamLab.ws</dc:creator>
  <cp:lastModifiedBy>2017</cp:lastModifiedBy>
  <cp:revision>27</cp:revision>
  <dcterms:created xsi:type="dcterms:W3CDTF">2018-12-06T09:42:43Z</dcterms:created>
  <dcterms:modified xsi:type="dcterms:W3CDTF">2022-10-24T09:29:20Z</dcterms:modified>
</cp:coreProperties>
</file>