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9" r:id="rId3"/>
    <p:sldId id="260" r:id="rId4"/>
    <p:sldId id="261" r:id="rId5"/>
    <p:sldId id="262" r:id="rId6"/>
    <p:sldId id="256" r:id="rId7"/>
    <p:sldId id="257" r:id="rId8"/>
    <p:sldId id="263" r:id="rId9"/>
    <p:sldId id="264" r:id="rId10"/>
    <p:sldId id="258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" y="5144"/>
            <a:ext cx="9137141" cy="68528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163208"/>
            <a:ext cx="7886698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obraz\Downloads\75ffa60eae547c2.mp3" TargetMode="Externa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779912" y="3717032"/>
            <a:ext cx="4968552" cy="23876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 дополнительного образования</a:t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Шепелева</a:t>
            </a:r>
            <a:r>
              <a:rPr lang="ru-RU" sz="5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Ольга Михайловна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serdce-2022-1000x4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404664"/>
            <a:ext cx="5097911" cy="2304256"/>
          </a:xfrm>
          <a:prstGeom prst="rect">
            <a:avLst/>
          </a:prstGeom>
        </p:spPr>
      </p:pic>
      <p:pic>
        <p:nvPicPr>
          <p:cNvPr id="8" name="Рисунок 7" descr="IMG-20210407-WA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340768"/>
            <a:ext cx="3240360" cy="4858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 descr="pngwing.com - 2024-03-20T153556.063.png"/>
          <p:cNvPicPr>
            <a:picLocks noChangeAspect="1"/>
          </p:cNvPicPr>
          <p:nvPr/>
        </p:nvPicPr>
        <p:blipFill>
          <a:blip r:embed="rId2" cstate="print"/>
          <a:srcRect l="19521" t="2916" r="11643" b="15931"/>
          <a:stretch>
            <a:fillRect/>
          </a:stretch>
        </p:blipFill>
        <p:spPr>
          <a:xfrm>
            <a:off x="1691680" y="0"/>
            <a:ext cx="5904656" cy="687407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051720" y="1700808"/>
            <a:ext cx="1800200" cy="512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lnSpc>
                <a:spcPts val="1600"/>
              </a:lnSpc>
            </a:pPr>
            <a:r>
              <a:rPr lang="ru-RU" b="1" spc="50" dirty="0" smtClean="0">
                <a:ln w="11430"/>
                <a:effectLst>
                  <a:innerShdw blurRad="114300">
                    <a:prstClr val="black"/>
                  </a:innerShdw>
                </a:effectLst>
              </a:rPr>
              <a:t>Улучшает память</a:t>
            </a:r>
            <a:endParaRPr lang="ru-RU" b="1" spc="50" dirty="0">
              <a:ln w="11430"/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4751150" y="288981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Быстрое восприятие</a:t>
            </a:r>
            <a:endParaRPr lang="ru-RU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9792" y="407707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Повышает работоспособность</a:t>
            </a:r>
            <a:endParaRPr lang="ru-RU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1330770" y="2549550"/>
            <a:ext cx="1800200" cy="5347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1700"/>
              </a:lnSpc>
            </a:pP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Снижает утомляемость</a:t>
            </a:r>
            <a:endParaRPr lang="ru-RU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72000" y="134076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Мыслительная активность</a:t>
            </a:r>
            <a:endParaRPr lang="ru-RU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4008" y="414908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Мелкая моторика</a:t>
            </a:r>
            <a:endParaRPr lang="ru-RU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99992" y="476672"/>
            <a:ext cx="1440160" cy="6155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7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Творческие способности</a:t>
            </a:r>
            <a:endParaRPr lang="ru-RU" sz="17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55776" y="270892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Быстрая адаптация</a:t>
            </a:r>
            <a:endParaRPr lang="ru-RU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 rot="20276243">
            <a:off x="3491880" y="292494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1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Подвижность</a:t>
            </a:r>
            <a:endParaRPr lang="ru-RU" sz="1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pngwing.com - 2024-03-20T125453.533.png"/>
          <p:cNvPicPr>
            <a:picLocks noChangeAspect="1"/>
          </p:cNvPicPr>
          <p:nvPr/>
        </p:nvPicPr>
        <p:blipFill>
          <a:blip r:embed="rId2" cstate="print"/>
          <a:srcRect b="16923"/>
          <a:stretch>
            <a:fillRect/>
          </a:stretch>
        </p:blipFill>
        <p:spPr>
          <a:xfrm>
            <a:off x="1331640" y="116632"/>
            <a:ext cx="5976664" cy="4608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7744" y="4766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Регулярность</a:t>
            </a:r>
            <a:endParaRPr lang="ru-RU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40466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Не </a:t>
            </a:r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более</a:t>
            </a:r>
          </a:p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5-7 минут</a:t>
            </a:r>
            <a:endParaRPr lang="ru-RU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191683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Где угодно </a:t>
            </a:r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 </a:t>
            </a:r>
          </a:p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когда </a:t>
            </a:r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угодно</a:t>
            </a:r>
            <a:endParaRPr lang="ru-RU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2120" y="184482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Постепенное </a:t>
            </a:r>
            <a:endParaRPr lang="ru-RU" b="1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усложнение</a:t>
            </a:r>
            <a:endParaRPr lang="ru-RU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880" y="1772816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Точность и </a:t>
            </a:r>
            <a:endParaRPr lang="ru-RU" b="1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правильность </a:t>
            </a:r>
          </a:p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выполнения</a:t>
            </a:r>
            <a:endParaRPr lang="ru-RU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9992" y="350100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Комбиниро</a:t>
            </a:r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  <a:p>
            <a:pPr algn="ctr"/>
            <a:r>
              <a:rPr lang="ru-RU" b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ванность</a:t>
            </a:r>
            <a:endParaRPr lang="ru-RU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7784" y="342900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Хорошее </a:t>
            </a:r>
            <a:endParaRPr lang="ru-RU" b="1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настроение</a:t>
            </a:r>
            <a:endParaRPr lang="ru-RU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Рисунок 6" descr="1673523379_gas-kvas-com-p-mozg-detskii-risunok-4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776" y="4153865"/>
            <a:ext cx="3528392" cy="2704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75ffa60eae547c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16416" y="6021288"/>
            <a:ext cx="504056" cy="504056"/>
          </a:xfrm>
          <a:prstGeom prst="rect">
            <a:avLst/>
          </a:prstGeom>
        </p:spPr>
      </p:pic>
      <p:pic>
        <p:nvPicPr>
          <p:cNvPr id="21" name="Рисунок 20" descr="gg0fa33b3dde (5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628800"/>
            <a:ext cx="3203848" cy="3203848"/>
          </a:xfrm>
          <a:prstGeom prst="rect">
            <a:avLst/>
          </a:prstGeom>
        </p:spPr>
      </p:pic>
      <p:pic>
        <p:nvPicPr>
          <p:cNvPr id="22" name="Рисунок 21" descr="gg0fa33b3dde (4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259632" y="1844824"/>
            <a:ext cx="2866043" cy="3059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48644726_10-sportishka-com-p-zaryadka-dlya-malishei-sport-krasivie-foto-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0547"/>
          <a:stretch>
            <a:fillRect/>
          </a:stretch>
        </p:blipFill>
        <p:spPr>
          <a:xfrm>
            <a:off x="899592" y="2484215"/>
            <a:ext cx="7337116" cy="4373785"/>
          </a:xfrm>
        </p:spPr>
      </p:pic>
      <p:sp>
        <p:nvSpPr>
          <p:cNvPr id="5" name="TextBox 4"/>
          <p:cNvSpPr txBox="1"/>
          <p:nvPr/>
        </p:nvSpPr>
        <p:spPr>
          <a:xfrm>
            <a:off x="755576" y="476672"/>
            <a:ext cx="76328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urier New" pitchFamily="49" charset="0"/>
                <a:cs typeface="Courier New" pitchFamily="49" charset="0"/>
              </a:rPr>
              <a:t>Чтобы добиться успеха, у человека есть два средства: учение и занятия гимнастикой. Не по отдельности – одно для духа, другое для тела – а вместе. С их помощью человек может достичь совершенства. </a:t>
            </a:r>
            <a:endParaRPr lang="ru-RU" sz="2800" b="1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urier New" pitchFamily="49" charset="0"/>
              <a:cs typeface="Courier New" pitchFamily="49" charset="0"/>
            </a:endParaRPr>
          </a:p>
          <a:p>
            <a:pPr algn="r"/>
            <a:r>
              <a:rPr lang="ru-RU" sz="28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urier New" pitchFamily="49" charset="0"/>
                <a:cs typeface="Courier New" pitchFamily="49" charset="0"/>
              </a:rPr>
              <a:t>Платон</a:t>
            </a:r>
            <a:endParaRPr lang="ru-RU" sz="28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ngwing.com - 2024-03-19T100626.277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404664"/>
            <a:ext cx="8526346" cy="6232758"/>
          </a:xfrm>
          <a:prstGeom prst="rect">
            <a:avLst/>
          </a:prstGeom>
        </p:spPr>
      </p:pic>
      <p:pic>
        <p:nvPicPr>
          <p:cNvPr id="4" name="Содержимое 3" descr="pngwing.com - 2024-03-19T100209.06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04248" y="3717032"/>
            <a:ext cx="1394549" cy="1152128"/>
          </a:xfrm>
        </p:spPr>
      </p:pic>
      <p:pic>
        <p:nvPicPr>
          <p:cNvPr id="5" name="Рисунок 4" descr="pngwing.com - 2024-03-19T095915.9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429000"/>
            <a:ext cx="1368152" cy="1364731"/>
          </a:xfrm>
          <a:prstGeom prst="rect">
            <a:avLst/>
          </a:prstGeom>
        </p:spPr>
      </p:pic>
      <p:pic>
        <p:nvPicPr>
          <p:cNvPr id="6" name="Рисунок 5" descr="pngwing.com - 2024-03-19T095035.69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941168"/>
            <a:ext cx="1440160" cy="1017863"/>
          </a:xfrm>
          <a:prstGeom prst="rect">
            <a:avLst/>
          </a:prstGeom>
        </p:spPr>
      </p:pic>
      <p:pic>
        <p:nvPicPr>
          <p:cNvPr id="7" name="Рисунок 6" descr="1620171437_55-phonoteka_org-p-fon-dlya-prezentatsii-akusherstvo-6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808" y="4941168"/>
            <a:ext cx="1368152" cy="1368152"/>
          </a:xfrm>
          <a:prstGeom prst="rect">
            <a:avLst/>
          </a:prstGeom>
        </p:spPr>
      </p:pic>
      <p:pic>
        <p:nvPicPr>
          <p:cNvPr id="8" name="Рисунок 7" descr="pngwing.com - 2024-03-19T094433.77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1052736"/>
            <a:ext cx="1543852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pngwing.com - 2024-03-19T101826.56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688553">
            <a:off x="89330" y="2596766"/>
            <a:ext cx="4628573" cy="4536504"/>
          </a:xfrm>
          <a:prstGeom prst="rect">
            <a:avLst/>
          </a:prstGeom>
        </p:spPr>
      </p:pic>
      <p:pic>
        <p:nvPicPr>
          <p:cNvPr id="11" name="Рисунок 10" descr="pngwing.com - 2024-03-19T101826.56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33254">
            <a:off x="3410025" y="-478331"/>
            <a:ext cx="5400600" cy="5293174"/>
          </a:xfrm>
          <a:prstGeom prst="rect">
            <a:avLst/>
          </a:prstGeom>
        </p:spPr>
      </p:pic>
      <p:pic>
        <p:nvPicPr>
          <p:cNvPr id="10" name="Рисунок 9" descr="pngwing.com - 2024-03-19T101826.56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-459432"/>
            <a:ext cx="4628573" cy="4536504"/>
          </a:xfrm>
          <a:prstGeom prst="rect">
            <a:avLst/>
          </a:prstGeom>
        </p:spPr>
      </p:pic>
      <p:pic>
        <p:nvPicPr>
          <p:cNvPr id="13" name="Рисунок 12" descr="pngwing.com - 2024-03-19T101826.56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59242">
            <a:off x="3784806" y="2657115"/>
            <a:ext cx="5400600" cy="5293174"/>
          </a:xfrm>
          <a:prstGeom prst="rect">
            <a:avLst/>
          </a:prstGeom>
        </p:spPr>
      </p:pic>
      <p:pic>
        <p:nvPicPr>
          <p:cNvPr id="14" name="Рисунок 13" descr="m1000x1000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21136">
            <a:off x="2371924" y="4788"/>
            <a:ext cx="2808312" cy="2808312"/>
          </a:xfrm>
          <a:prstGeom prst="rect">
            <a:avLst/>
          </a:prstGeom>
        </p:spPr>
      </p:pic>
      <p:pic>
        <p:nvPicPr>
          <p:cNvPr id="5" name="Рисунок 4" descr="malchishki-igrajut-v-hokkej-kak-budto-v-sssr_158797564214652755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31670">
            <a:off x="4812373" y="405225"/>
            <a:ext cx="3681253" cy="2454168"/>
          </a:xfrm>
          <a:prstGeom prst="rect">
            <a:avLst/>
          </a:prstGeom>
        </p:spPr>
      </p:pic>
      <p:pic>
        <p:nvPicPr>
          <p:cNvPr id="9" name="Рисунок 8" descr="7a9feda694027ac1-w820-h440.jfif"/>
          <p:cNvPicPr>
            <a:picLocks noChangeAspect="1"/>
          </p:cNvPicPr>
          <p:nvPr/>
        </p:nvPicPr>
        <p:blipFill>
          <a:blip r:embed="rId5" cstate="print"/>
          <a:srcRect l="11321" r="13208"/>
          <a:stretch>
            <a:fillRect/>
          </a:stretch>
        </p:blipFill>
        <p:spPr>
          <a:xfrm rot="307278">
            <a:off x="2516682" y="2429345"/>
            <a:ext cx="3528392" cy="2508602"/>
          </a:xfrm>
          <a:prstGeom prst="rect">
            <a:avLst/>
          </a:prstGeom>
        </p:spPr>
      </p:pic>
      <p:pic>
        <p:nvPicPr>
          <p:cNvPr id="6" name="Рисунок 5" descr="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884147">
            <a:off x="1027618" y="4624132"/>
            <a:ext cx="3442377" cy="2294918"/>
          </a:xfrm>
          <a:prstGeom prst="rect">
            <a:avLst/>
          </a:prstGeom>
        </p:spPr>
      </p:pic>
      <p:pic>
        <p:nvPicPr>
          <p:cNvPr id="7" name="Рисунок 6" descr="e2ab74f9e4fbfe32b62e3ac1a2e960f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127053">
            <a:off x="5720580" y="2698300"/>
            <a:ext cx="3151617" cy="2265653"/>
          </a:xfrm>
          <a:prstGeom prst="rect">
            <a:avLst/>
          </a:prstGeom>
        </p:spPr>
      </p:pic>
      <p:pic>
        <p:nvPicPr>
          <p:cNvPr id="8" name="Рисунок 7" descr="scale_1200.jf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55730">
            <a:off x="4546587" y="4384356"/>
            <a:ext cx="3288997" cy="2466749"/>
          </a:xfrm>
          <a:prstGeom prst="rect">
            <a:avLst/>
          </a:prstGeom>
        </p:spPr>
      </p:pic>
      <p:pic>
        <p:nvPicPr>
          <p:cNvPr id="4" name="Содержимое 3" descr="7921ff91f57681384ad717d84b4bc301.jpg"/>
          <p:cNvPicPr>
            <a:picLocks noGrp="1" noChangeAspect="1"/>
          </p:cNvPicPr>
          <p:nvPr>
            <p:ph idx="1"/>
          </p:nvPr>
        </p:nvPicPr>
        <p:blipFill>
          <a:blip r:embed="rId9" cstate="print"/>
          <a:stretch>
            <a:fillRect/>
          </a:stretch>
        </p:blipFill>
        <p:spPr>
          <a:xfrm rot="1337453">
            <a:off x="-19784" y="1041066"/>
            <a:ext cx="3425456" cy="2281796"/>
          </a:xfrm>
        </p:spPr>
      </p:pic>
      <p:pic>
        <p:nvPicPr>
          <p:cNvPr id="15" name="Рисунок 14" descr="9776518lep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064317">
            <a:off x="-200414" y="3097326"/>
            <a:ext cx="3294438" cy="185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idyachii-obraz-zhizni.or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3429000"/>
            <a:ext cx="4248472" cy="2835855"/>
          </a:xfrm>
        </p:spPr>
      </p:pic>
      <p:pic>
        <p:nvPicPr>
          <p:cNvPr id="5" name="Рисунок 4" descr="top-10-luchshih-detskih-planshetov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692696"/>
            <a:ext cx="3240360" cy="2592288"/>
          </a:xfrm>
          <a:prstGeom prst="rect">
            <a:avLst/>
          </a:prstGeom>
        </p:spPr>
      </p:pic>
      <p:pic>
        <p:nvPicPr>
          <p:cNvPr id="6" name="Рисунок 5" descr="new-converse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92696"/>
            <a:ext cx="4392488" cy="2573724"/>
          </a:xfrm>
          <a:prstGeom prst="rect">
            <a:avLst/>
          </a:prstGeom>
        </p:spPr>
      </p:pic>
      <p:pic>
        <p:nvPicPr>
          <p:cNvPr id="7" name="Рисунок 6" descr="princip2.jpg"/>
          <p:cNvPicPr>
            <a:picLocks noChangeAspect="1"/>
          </p:cNvPicPr>
          <p:nvPr/>
        </p:nvPicPr>
        <p:blipFill>
          <a:blip r:embed="rId5" cstate="print"/>
          <a:srcRect l="9844"/>
          <a:stretch>
            <a:fillRect/>
          </a:stretch>
        </p:blipFill>
        <p:spPr>
          <a:xfrm>
            <a:off x="5076056" y="3573016"/>
            <a:ext cx="3589699" cy="2654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ngwing.com - 2024-03-19T105835.1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412776"/>
            <a:ext cx="5158740" cy="437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ngwing.com - 2024-03-19T105518.57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3759825"/>
            <a:ext cx="3371772" cy="3098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2996952"/>
            <a:ext cx="1872208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Дефицит кислорода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1628800"/>
            <a:ext cx="2376264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Нарушение координации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3356992"/>
            <a:ext cx="273630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Дезориентация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1916832"/>
            <a:ext cx="2088232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Нарушение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ритма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260648"/>
            <a:ext cx="2880320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Нарушение межполушарных связей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9"/>
          <a:stretch/>
        </p:blipFill>
        <p:spPr>
          <a:xfrm rot="10800000" flipH="1">
            <a:off x="0" y="4365104"/>
            <a:ext cx="8532440" cy="21638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013176"/>
            <a:ext cx="7740352" cy="20124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err="1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Нейрогимнастические</a:t>
            </a:r>
            <a:r>
              <a:rPr lang="ru-RU" sz="32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упражнения как способ развития координации движения детей дошкольного возраста</a:t>
            </a:r>
          </a:p>
          <a:p>
            <a:r>
              <a:rPr lang="ru-RU" sz="5400" b="1" dirty="0" smtClean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</a:t>
            </a:r>
            <a:endParaRPr lang="en-US" sz="54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7" name="Рисунок 6" descr="Speed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36" r="7477" b="2416"/>
          <a:stretch>
            <a:fillRect/>
          </a:stretch>
        </p:blipFill>
        <p:spPr>
          <a:xfrm flipH="1">
            <a:off x="179512" y="1412776"/>
            <a:ext cx="4454971" cy="3024336"/>
          </a:xfrm>
          <a:prstGeom prst="rect">
            <a:avLst/>
          </a:prstGeom>
        </p:spPr>
      </p:pic>
      <p:pic>
        <p:nvPicPr>
          <p:cNvPr id="8" name="Рисунок 7" descr="65-651786_the-digital-document-race-on-your-mark-set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</a:blip>
          <a:srcRect l="29910" r="10953"/>
          <a:stretch>
            <a:fillRect/>
          </a:stretch>
        </p:blipFill>
        <p:spPr>
          <a:xfrm>
            <a:off x="5868144" y="1196752"/>
            <a:ext cx="3275856" cy="3419240"/>
          </a:xfrm>
          <a:prstGeom prst="rect">
            <a:avLst/>
          </a:prstGeom>
        </p:spPr>
      </p:pic>
      <p:pic>
        <p:nvPicPr>
          <p:cNvPr id="4" name="Picture 2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4664"/>
            <a:ext cx="5844141" cy="4437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pngwing.com - 2024-03-20T145627.815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2576" y="260648"/>
            <a:ext cx="446139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04664"/>
            <a:ext cx="6732240" cy="69269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u="sng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знакомство </a:t>
            </a:r>
            <a:r>
              <a:rPr lang="ru-RU" sz="2800" b="1" u="sng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приемами </a:t>
            </a:r>
            <a:r>
              <a:rPr lang="ru-RU" sz="2800" b="1" u="sng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нейрогимнастики</a:t>
            </a:r>
            <a:endParaRPr lang="ru-RU" sz="2800" b="1" u="sng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5733256"/>
            <a:ext cx="6480720" cy="86409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0" fontAlgn="base">
              <a:buNone/>
            </a:pPr>
            <a:r>
              <a:rPr lang="ru-RU" sz="1800" b="1" dirty="0" smtClean="0"/>
              <a:t>побуждать </a:t>
            </a:r>
            <a:r>
              <a:rPr lang="ru-RU" sz="1800" b="1" dirty="0" smtClean="0"/>
              <a:t>педагогов использовать в своей </a:t>
            </a:r>
            <a:r>
              <a:rPr lang="ru-RU" sz="1800" b="1" dirty="0" smtClean="0"/>
              <a:t>работе новые формы </a:t>
            </a:r>
            <a:r>
              <a:rPr lang="ru-RU" sz="1800" b="1" dirty="0" smtClean="0"/>
              <a:t>и методы работы, воспитывать положительный настрой и интерес к занятию.</a:t>
            </a:r>
          </a:p>
          <a:p>
            <a:pPr>
              <a:buNone/>
            </a:pPr>
            <a:endParaRPr lang="ru-RU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6206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1484784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/>
              <a:t>познакомить педагогов с эффективными </a:t>
            </a:r>
            <a:r>
              <a:rPr lang="ru-RU" b="1" dirty="0" err="1" smtClean="0"/>
              <a:t>нейроиграми</a:t>
            </a:r>
            <a:r>
              <a:rPr lang="ru-RU" b="1" dirty="0" smtClean="0"/>
              <a:t>, способствующими умственному и физическому развитию </a:t>
            </a:r>
            <a:r>
              <a:rPr lang="ru-RU" b="1" dirty="0" smtClean="0"/>
              <a:t>дошкольников;</a:t>
            </a:r>
            <a:endParaRPr lang="ru-RU" b="1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2924944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/>
              <a:t>вовлечь педагогов в совместную игровую деятельность, вызывая интерес к данной проблеме;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75856" y="4365104"/>
            <a:ext cx="6012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/>
              <a:t>активизировать самостоятельную работу педагогов, </a:t>
            </a:r>
            <a:endParaRPr lang="ru-RU" b="1" dirty="0" smtClean="0"/>
          </a:p>
          <a:p>
            <a:pPr fontAlgn="base"/>
            <a:r>
              <a:rPr lang="ru-RU" b="1" dirty="0" smtClean="0"/>
              <a:t>дать </a:t>
            </a:r>
            <a:r>
              <a:rPr lang="ru-RU" b="1" dirty="0" smtClean="0"/>
              <a:t>им возможность заимствовать элементы педагогического опыта для улучшения собственного;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raw-Your-Headache-3-1024x78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098" t="3121" r="24890" b="19464"/>
          <a:stretch>
            <a:fillRect/>
          </a:stretch>
        </p:blipFill>
        <p:spPr>
          <a:xfrm>
            <a:off x="1691680" y="980728"/>
            <a:ext cx="5328592" cy="5877272"/>
          </a:xfrm>
        </p:spPr>
      </p:pic>
      <p:pic>
        <p:nvPicPr>
          <p:cNvPr id="6" name="Рисунок 5" descr="1684348538_polinka-top-p-kartinki-polushariya-vkontakte-1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608" y="-315416"/>
            <a:ext cx="6984776" cy="6984776"/>
          </a:xfrm>
          <a:prstGeom prst="rect">
            <a:avLst/>
          </a:prstGeom>
        </p:spPr>
      </p:pic>
      <p:pic>
        <p:nvPicPr>
          <p:cNvPr id="7" name="Содержимое 5" descr="Corpus_callosu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737320"/>
            <a:ext cx="6120680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15816" y="188640"/>
            <a:ext cx="590465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Нейрогимнастика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это комплекс упражнений, направленный на активизацию естественных механизмов работы мозга через выполнение физических движений. </a:t>
            </a:r>
            <a:endParaRPr lang="ru-RU" sz="2400" b="1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5" name="Рисунок 24" descr="pngwing.com - 2024-03-19T122109.6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420888"/>
            <a:ext cx="5256584" cy="424031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20643249">
            <a:off x="703545" y="4962787"/>
            <a:ext cx="2367728" cy="489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TopUp"/>
              <a:lightRig rig="threePt" dir="t"/>
            </a:scene3d>
          </a:bodyPr>
          <a:lstStyle/>
          <a:p>
            <a:pPr algn="ctr">
              <a:lnSpc>
                <a:spcPts val="15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стрессоустойчивости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mental-health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E9DE"/>
              </a:clrFrom>
              <a:clrTo>
                <a:srgbClr val="FFE9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1628800"/>
            <a:ext cx="3584398" cy="20162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0836834">
            <a:off x="3865130" y="3727171"/>
            <a:ext cx="21675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BottomDown"/>
              <a:lightRig rig="threePt" dir="t"/>
            </a:scene3d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Синхронизация работы полушарий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18970604">
            <a:off x="2427352" y="3107081"/>
            <a:ext cx="244900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мозолистого тела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 rot="19873989">
            <a:off x="1920328" y="4781388"/>
            <a:ext cx="258899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TopUp"/>
              <a:lightRig rig="threePt" dir="t"/>
            </a:scene3d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Улучшение мыслительной деятельности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1097454">
            <a:off x="310757" y="4318440"/>
            <a:ext cx="26084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TopUp"/>
              <a:lightRig rig="threePt" dir="t"/>
            </a:scene3d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Улучшение памяти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powerpointstore.com_7</Template>
  <TotalTime>549</TotalTime>
  <Words>162</Words>
  <Application>Microsoft Office PowerPoint</Application>
  <PresentationFormat>Экран (4:3)</PresentationFormat>
  <Paragraphs>46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Педагог дополнительного образования Шепелева Ольга Михайловна </vt:lpstr>
      <vt:lpstr>Слайд 2</vt:lpstr>
      <vt:lpstr>Слайд 3</vt:lpstr>
      <vt:lpstr>Слайд 4</vt:lpstr>
      <vt:lpstr>Слайд 5</vt:lpstr>
      <vt:lpstr>Слайд 6</vt:lpstr>
      <vt:lpstr>знакомство с приемами нейрогимнастики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Наталия Царькова</dc:creator>
  <cp:lastModifiedBy>Наталия Царькова</cp:lastModifiedBy>
  <cp:revision>54</cp:revision>
  <dcterms:created xsi:type="dcterms:W3CDTF">2024-03-18T12:39:36Z</dcterms:created>
  <dcterms:modified xsi:type="dcterms:W3CDTF">2024-03-20T13:03:47Z</dcterms:modified>
</cp:coreProperties>
</file>