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0" r:id="rId3"/>
    <p:sldId id="290" r:id="rId4"/>
    <p:sldId id="283" r:id="rId5"/>
    <p:sldId id="261" r:id="rId6"/>
    <p:sldId id="285" r:id="rId7"/>
    <p:sldId id="286" r:id="rId8"/>
    <p:sldId id="287" r:id="rId9"/>
    <p:sldId id="291" r:id="rId10"/>
    <p:sldId id="28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AFA8-94BA-4831-902B-D51A11773168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5FD6-00F5-4EF3-8A5D-59C3E5CB8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35A3C-F2B4-44FE-9F01-7DF7C4B32F28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117D8-4BB8-4AE1-A364-64720729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8925-F080-4A4D-9895-183A1A7A1A04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B9A4-C5AB-4B62-A2D7-974267A96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927D-669D-492F-A12B-2056F7E51271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8146-7B6B-4096-8EF0-F19ACFEA0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768C-B31E-4977-B2BB-D2804B448E89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6988-157B-46C5-AC91-9E347ACF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5A6E-B7E4-4B02-ACDA-67B7637FAE16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264DC-CABD-4401-B411-A8048ECA3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B75A-37A2-465E-B632-44D736927918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E35D-5D8F-467E-84AC-351D2CCE7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B8A3-B517-4C50-B20A-8C4D0CE08A4E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037B-1BDC-480D-8BA5-A5D4F0356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01A0-61BB-451F-ACF8-2EA4AF7B0E2C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C105-002B-4125-8476-6B7001986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C075-83B6-4E82-A4C5-CEBD9A0BE95F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D5E1-E797-4C10-94C6-24E1B9CA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B6D9-7E92-4049-A9EA-A4AC85A8A96B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6C34-2190-43A0-8AD3-DDBB7B579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5C70B7-E2CB-42B9-84F5-0422CE92D71F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DCE423-426B-4176-9D9F-DB44F27A2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357686" y="5000636"/>
            <a:ext cx="4500594" cy="966786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/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:Кузнецова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Светлана Евгеньевна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1428736"/>
            <a:ext cx="80724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Универсальная напольная ширма как средство всестороннего развития детей младшего дошкольного возраста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1090" y="6215082"/>
            <a:ext cx="39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428596" y="285728"/>
            <a:ext cx="8286808" cy="9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дошкольное образовательное учреждение «Детский сад № 5 «Елочка» г.Кяхта Республики Бурятия</a:t>
            </a:r>
          </a:p>
        </p:txBody>
      </p:sp>
      <p:pic>
        <p:nvPicPr>
          <p:cNvPr id="22530" name="Picture 2" descr="https://multiurok.ru/img/299374/image_5cc477e264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256"/>
            <a:ext cx="2857521" cy="21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15304" cy="486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theslide.ru/img/thumbs/17fef934ebffeffd53e8df23de5d74e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eslide.ru/img/thumbs/17fef934ebffeffd53e8df23de5d74e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86776" y="6215082"/>
            <a:ext cx="613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20447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дидактического пособия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«Универсальная напольная ширма» не вызывает сомнения, так как с ее помощью мы создаем инновационный образовательный потенциал пространства групповой комнаты, учитывая индивидуальные и возрастные особенности детей младшего дошкольного возраста.</a:t>
            </a:r>
          </a:p>
          <a:p>
            <a:pPr marL="0" indent="0" algn="ctr"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1090" y="6215082"/>
            <a:ext cx="39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357166"/>
            <a:ext cx="3571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любить то, что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делаешь, и тогда труд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возвышается  до творчества.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Максим горький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20447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Цель универсальной ширмы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оптимизация предметно-пространственных условий для расширения игрового и социального опыта младших дошкольников.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1090" y="6215082"/>
            <a:ext cx="39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20481" name="Picture 1" descr="C:\Users\Admin\Desktop\IMG-20221013-WA0006.jpg"/>
          <p:cNvPicPr>
            <a:picLocks noChangeAspect="1" noChangeArrowheads="1"/>
          </p:cNvPicPr>
          <p:nvPr/>
        </p:nvPicPr>
        <p:blipFill>
          <a:blip r:embed="rId2"/>
          <a:srcRect l="9690" t="39826" r="2131" b="7122"/>
          <a:stretch>
            <a:fillRect/>
          </a:stretch>
        </p:blipFill>
        <p:spPr bwMode="auto">
          <a:xfrm>
            <a:off x="1857356" y="2285992"/>
            <a:ext cx="5214974" cy="4183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22413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пособия: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28736"/>
            <a:ext cx="8208912" cy="48052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образовательные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формирование у детей целостной картины окружающего мира, расширение кругозора; формирование представлений о порядковым счете, количестве, геометрических фигурах; формирование основ безопасности у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развивать умение устанавливать размерные отношения между предметами разными по ширине, высоте, толщины, расположенных в определенной последовательности;  развивать речь, как основу познавательной и игровой деятельности; систематизировать представление детей о природе; развивать мелкую моторику; развивать все виды восприятия: зрительное, тактильно-двигательное;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воспитывать доброжелательные отношения между детьми.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1090" y="6215082"/>
            <a:ext cx="39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4071966" cy="5238765"/>
          </a:xfrm>
          <a:ln cmpd="sng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Универсальная ширма для организации совместной деятельности по образовательной области «Познавательное развитие» (формирование элементарных математических представлений у детей младшей группы)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01090" y="6215082"/>
            <a:ext cx="39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6" name="Рисунок 5" descr="C:\Users\Admin\Desktop\IMG-20221013-WA00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3357586" cy="4488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01090" y="6215082"/>
            <a:ext cx="39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4071966" cy="5238765"/>
          </a:xfrm>
          <a:ln cmpd="sng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совместной деятельности по образовательной области «Социально-коммуникативное развитие» (формирование  основ безопасности  у детей младшей группы)</a:t>
            </a:r>
          </a:p>
        </p:txBody>
      </p:sp>
      <p:pic>
        <p:nvPicPr>
          <p:cNvPr id="8" name="Рисунок 7" descr="C:\Users\Admin\Desktop\IMG-20221013-WA00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3214710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01090" y="6215082"/>
            <a:ext cx="39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857256"/>
          </a:xfrm>
          <a:ln cmpd="sng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Сенсорное воспитание детей младшей группы</a:t>
            </a:r>
          </a:p>
        </p:txBody>
      </p:sp>
      <p:pic>
        <p:nvPicPr>
          <p:cNvPr id="8" name="Рисунок 7" descr="C:\Users\Admin\Desktop\IMG-20221013-WA0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3042157" cy="4057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Admin\Desktop\IMG-20221013-WA00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071834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01090" y="6215082"/>
            <a:ext cx="39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58180" cy="857256"/>
          </a:xfrm>
          <a:ln cmpd="sng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Экологическое воспитание детей младшей группы</a:t>
            </a:r>
          </a:p>
        </p:txBody>
      </p:sp>
      <p:pic>
        <p:nvPicPr>
          <p:cNvPr id="10" name="Рисунок 9" descr="C:\Users\Admin\Desktop\IMG-20221018-WA00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3269269" cy="4356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2" name="AutoShape 2" descr="https://af12.mail.ru/cgi-bin/readmsg?id=16660748451355041275;0;1&amp;mode=attachment&amp;email=a_25011985@mail.ru&amp;ct=image%2fjpeg&amp;cn=IMG%2d20221013%2dWA0028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C:\Users\Admin\Desktop\IMG-20221013-WA002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3143272" cy="4159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01090" y="6215082"/>
            <a:ext cx="39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428604"/>
            <a:ext cx="80010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Следует отметить, что использование универсальной напольной ширмы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способствует формированию у детей младшей группы интегративных качеств: любознательности, активности. Дети стали больше проявлять интерес к окружающему их миру, демонстрируют потребность в познавательном общении как с взрослыми так и со сверстниками. Дети охотно включаются в совместную деятельность со взрослым. Данная универсальная ширма позволяет нам создавать условия для свободного выбора детьми деятельности, принятия ими самостоятельных решений, выражения воспитанниками своих чувств и мыслей, то есть с использование данного дидактического пособия мы имеем возможность поддерживать детскую инициативу и самостоятельность в различных видах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257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Задачи пособия:</vt:lpstr>
      <vt:lpstr>Универсальная ширма для организации совместной деятельности по образовательной области «Познавательное развитие» (формирование элементарных математических представлений у детей младшей группы)</vt:lpstr>
      <vt:lpstr>Организация совместной деятельности по образовательной области «Социально-коммуникативное развитие» (формирование  основ безопасности  у детей младшей группы)</vt:lpstr>
      <vt:lpstr>Сенсорное воспитание детей младшей группы</vt:lpstr>
      <vt:lpstr>Экологическое воспитание детей младшей группы</vt:lpstr>
      <vt:lpstr>Презентация PowerPoint</vt:lpstr>
      <vt:lpstr>        Благодарю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Владимировна</dc:creator>
  <cp:lastModifiedBy>днс</cp:lastModifiedBy>
  <cp:revision>72</cp:revision>
  <dcterms:created xsi:type="dcterms:W3CDTF">2012-07-22T08:44:34Z</dcterms:created>
  <dcterms:modified xsi:type="dcterms:W3CDTF">2022-10-30T03:01:48Z</dcterms:modified>
</cp:coreProperties>
</file>