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9E6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1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2BE31-506F-4A79-A2EB-F538AE4BC7C9}" type="datetimeFigureOut">
              <a:rPr lang="ru-RU" smtClean="0"/>
              <a:t>29.03.2023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C2526-6906-43B7-81B6-55EA7AF2D3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57002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2BE31-506F-4A79-A2EB-F538AE4BC7C9}" type="datetimeFigureOut">
              <a:rPr lang="ru-RU" smtClean="0"/>
              <a:t>29.03.2023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C2526-6906-43B7-81B6-55EA7AF2D3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58514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2BE31-506F-4A79-A2EB-F538AE4BC7C9}" type="datetimeFigureOut">
              <a:rPr lang="ru-RU" smtClean="0"/>
              <a:t>29.03.2023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C2526-6906-43B7-81B6-55EA7AF2D3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00624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2BE31-506F-4A79-A2EB-F538AE4BC7C9}" type="datetimeFigureOut">
              <a:rPr lang="ru-RU" smtClean="0"/>
              <a:t>29.03.2023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C2526-6906-43B7-81B6-55EA7AF2D3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5053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2BE31-506F-4A79-A2EB-F538AE4BC7C9}" type="datetimeFigureOut">
              <a:rPr lang="ru-RU" smtClean="0"/>
              <a:t>29.03.2023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C2526-6906-43B7-81B6-55EA7AF2D3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28157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2BE31-506F-4A79-A2EB-F538AE4BC7C9}" type="datetimeFigureOut">
              <a:rPr lang="ru-RU" smtClean="0"/>
              <a:t>29.03.2023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C2526-6906-43B7-81B6-55EA7AF2D3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43132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2BE31-506F-4A79-A2EB-F538AE4BC7C9}" type="datetimeFigureOut">
              <a:rPr lang="ru-RU" smtClean="0"/>
              <a:t>29.03.2023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C2526-6906-43B7-81B6-55EA7AF2D3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79566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2BE31-506F-4A79-A2EB-F538AE4BC7C9}" type="datetimeFigureOut">
              <a:rPr lang="ru-RU" smtClean="0"/>
              <a:t>29.03.2023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C2526-6906-43B7-81B6-55EA7AF2D3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15116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2BE31-506F-4A79-A2EB-F538AE4BC7C9}" type="datetimeFigureOut">
              <a:rPr lang="ru-RU" smtClean="0"/>
              <a:t>29.03.2023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C2526-6906-43B7-81B6-55EA7AF2D3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64246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2BE31-506F-4A79-A2EB-F538AE4BC7C9}" type="datetimeFigureOut">
              <a:rPr lang="ru-RU" smtClean="0"/>
              <a:t>29.03.2023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C2526-6906-43B7-81B6-55EA7AF2D3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0877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2BE31-506F-4A79-A2EB-F538AE4BC7C9}" type="datetimeFigureOut">
              <a:rPr lang="ru-RU" smtClean="0"/>
              <a:t>29.03.2023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C2526-6906-43B7-81B6-55EA7AF2D3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0276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3000">
              <a:schemeClr val="accent1">
                <a:lumMod val="5000"/>
                <a:lumOff val="95000"/>
                <a:alpha val="44000"/>
              </a:schemeClr>
            </a:gs>
            <a:gs pos="44000">
              <a:srgbClr val="A9E6F9"/>
            </a:gs>
            <a:gs pos="83000">
              <a:schemeClr val="accent1">
                <a:lumMod val="45000"/>
                <a:lumOff val="55000"/>
              </a:schemeClr>
            </a:gs>
            <a:gs pos="92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62BE31-506F-4A79-A2EB-F538AE4BC7C9}" type="datetimeFigureOut">
              <a:rPr lang="ru-RU" smtClean="0"/>
              <a:t>29.03.2023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7C2526-6906-43B7-81B6-55EA7AF2D3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7883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media5.mp3"/><Relationship Id="rId13" Type="http://schemas.openxmlformats.org/officeDocument/2006/relationships/image" Target="../media/image6.png"/><Relationship Id="rId3" Type="http://schemas.microsoft.com/office/2007/relationships/media" Target="../media/media3.mp3"/><Relationship Id="rId7" Type="http://schemas.microsoft.com/office/2007/relationships/media" Target="../media/media5.mp3"/><Relationship Id="rId12" Type="http://schemas.openxmlformats.org/officeDocument/2006/relationships/image" Target="../media/image5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audio" Target="../media/media4.mp3"/><Relationship Id="rId11" Type="http://schemas.openxmlformats.org/officeDocument/2006/relationships/image" Target="../media/image4.png"/><Relationship Id="rId5" Type="http://schemas.microsoft.com/office/2007/relationships/media" Target="../media/media4.mp3"/><Relationship Id="rId15" Type="http://schemas.openxmlformats.org/officeDocument/2006/relationships/image" Target="../media/image2.png"/><Relationship Id="rId10" Type="http://schemas.openxmlformats.org/officeDocument/2006/relationships/image" Target="../media/image3.jpg"/><Relationship Id="rId4" Type="http://schemas.openxmlformats.org/officeDocument/2006/relationships/audio" Target="../media/media3.mp3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media9.mp3"/><Relationship Id="rId13" Type="http://schemas.openxmlformats.org/officeDocument/2006/relationships/image" Target="../media/image11.png"/><Relationship Id="rId3" Type="http://schemas.microsoft.com/office/2007/relationships/media" Target="../media/media7.mp3"/><Relationship Id="rId7" Type="http://schemas.microsoft.com/office/2007/relationships/media" Target="../media/media9.mp3"/><Relationship Id="rId12" Type="http://schemas.openxmlformats.org/officeDocument/2006/relationships/image" Target="../media/image10.jpg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audio" Target="../media/media8.mp3"/><Relationship Id="rId11" Type="http://schemas.openxmlformats.org/officeDocument/2006/relationships/image" Target="../media/image9.png"/><Relationship Id="rId5" Type="http://schemas.microsoft.com/office/2007/relationships/media" Target="../media/media8.mp3"/><Relationship Id="rId15" Type="http://schemas.openxmlformats.org/officeDocument/2006/relationships/image" Target="../media/image2.png"/><Relationship Id="rId10" Type="http://schemas.openxmlformats.org/officeDocument/2006/relationships/image" Target="../media/image8.png"/><Relationship Id="rId4" Type="http://schemas.openxmlformats.org/officeDocument/2006/relationships/audio" Target="../media/media7.mp3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media13.mp3"/><Relationship Id="rId13" Type="http://schemas.openxmlformats.org/officeDocument/2006/relationships/image" Target="../media/image2.png"/><Relationship Id="rId3" Type="http://schemas.microsoft.com/office/2007/relationships/media" Target="../media/media11.mp3"/><Relationship Id="rId7" Type="http://schemas.microsoft.com/office/2007/relationships/media" Target="../media/media13.mp3"/><Relationship Id="rId12" Type="http://schemas.openxmlformats.org/officeDocument/2006/relationships/image" Target="../media/image14.png"/><Relationship Id="rId2" Type="http://schemas.openxmlformats.org/officeDocument/2006/relationships/audio" Target="../media/media10.mp3"/><Relationship Id="rId16" Type="http://schemas.openxmlformats.org/officeDocument/2006/relationships/image" Target="../media/image17.png"/><Relationship Id="rId1" Type="http://schemas.microsoft.com/office/2007/relationships/media" Target="../media/media10.mp3"/><Relationship Id="rId6" Type="http://schemas.openxmlformats.org/officeDocument/2006/relationships/audio" Target="../media/media12.mp3"/><Relationship Id="rId11" Type="http://schemas.openxmlformats.org/officeDocument/2006/relationships/image" Target="../media/image11.png"/><Relationship Id="rId5" Type="http://schemas.microsoft.com/office/2007/relationships/media" Target="../media/media12.mp3"/><Relationship Id="rId15" Type="http://schemas.openxmlformats.org/officeDocument/2006/relationships/image" Target="../media/image16.png"/><Relationship Id="rId10" Type="http://schemas.openxmlformats.org/officeDocument/2006/relationships/image" Target="../media/image13.jpg"/><Relationship Id="rId4" Type="http://schemas.openxmlformats.org/officeDocument/2006/relationships/audio" Target="../media/media11.mp3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15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media17.mp3"/><Relationship Id="rId13" Type="http://schemas.openxmlformats.org/officeDocument/2006/relationships/image" Target="../media/image20.png"/><Relationship Id="rId3" Type="http://schemas.microsoft.com/office/2007/relationships/media" Target="../media/media15.mp3"/><Relationship Id="rId7" Type="http://schemas.microsoft.com/office/2007/relationships/media" Target="../media/media17.mp3"/><Relationship Id="rId12" Type="http://schemas.openxmlformats.org/officeDocument/2006/relationships/image" Target="../media/image16.png"/><Relationship Id="rId2" Type="http://schemas.openxmlformats.org/officeDocument/2006/relationships/audio" Target="../media/media14.mp3"/><Relationship Id="rId1" Type="http://schemas.microsoft.com/office/2007/relationships/media" Target="../media/media14.mp3"/><Relationship Id="rId6" Type="http://schemas.openxmlformats.org/officeDocument/2006/relationships/audio" Target="../media/media16.mp3"/><Relationship Id="rId11" Type="http://schemas.openxmlformats.org/officeDocument/2006/relationships/image" Target="../media/image19.jpeg"/><Relationship Id="rId5" Type="http://schemas.microsoft.com/office/2007/relationships/media" Target="../media/media16.mp3"/><Relationship Id="rId15" Type="http://schemas.openxmlformats.org/officeDocument/2006/relationships/image" Target="../media/image2.png"/><Relationship Id="rId10" Type="http://schemas.openxmlformats.org/officeDocument/2006/relationships/image" Target="../media/image18.jpeg"/><Relationship Id="rId4" Type="http://schemas.openxmlformats.org/officeDocument/2006/relationships/audio" Target="../media/media15.mp3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media21.mp3"/><Relationship Id="rId13" Type="http://schemas.openxmlformats.org/officeDocument/2006/relationships/image" Target="../media/image25.png"/><Relationship Id="rId3" Type="http://schemas.microsoft.com/office/2007/relationships/media" Target="../media/media19.mp3"/><Relationship Id="rId7" Type="http://schemas.microsoft.com/office/2007/relationships/media" Target="../media/media21.mp3"/><Relationship Id="rId12" Type="http://schemas.openxmlformats.org/officeDocument/2006/relationships/image" Target="../media/image24.png"/><Relationship Id="rId2" Type="http://schemas.openxmlformats.org/officeDocument/2006/relationships/audio" Target="../media/media18.mp3"/><Relationship Id="rId1" Type="http://schemas.microsoft.com/office/2007/relationships/media" Target="../media/media18.mp3"/><Relationship Id="rId6" Type="http://schemas.openxmlformats.org/officeDocument/2006/relationships/audio" Target="../media/media20.mp3"/><Relationship Id="rId11" Type="http://schemas.openxmlformats.org/officeDocument/2006/relationships/image" Target="../media/image23.png"/><Relationship Id="rId5" Type="http://schemas.microsoft.com/office/2007/relationships/media" Target="../media/media20.mp3"/><Relationship Id="rId15" Type="http://schemas.openxmlformats.org/officeDocument/2006/relationships/image" Target="../media/image2.png"/><Relationship Id="rId10" Type="http://schemas.openxmlformats.org/officeDocument/2006/relationships/image" Target="../media/image22.jpg"/><Relationship Id="rId4" Type="http://schemas.openxmlformats.org/officeDocument/2006/relationships/audio" Target="../media/media19.mp3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../media/media25.mp3"/><Relationship Id="rId13" Type="http://schemas.openxmlformats.org/officeDocument/2006/relationships/image" Target="../media/image30.png"/><Relationship Id="rId3" Type="http://schemas.microsoft.com/office/2007/relationships/media" Target="../media/media23.mp3"/><Relationship Id="rId7" Type="http://schemas.microsoft.com/office/2007/relationships/media" Target="../media/media25.mp3"/><Relationship Id="rId12" Type="http://schemas.openxmlformats.org/officeDocument/2006/relationships/image" Target="../media/image29.png"/><Relationship Id="rId2" Type="http://schemas.openxmlformats.org/officeDocument/2006/relationships/audio" Target="../media/media22.mp3"/><Relationship Id="rId1" Type="http://schemas.microsoft.com/office/2007/relationships/media" Target="../media/media22.mp3"/><Relationship Id="rId6" Type="http://schemas.openxmlformats.org/officeDocument/2006/relationships/audio" Target="../media/media24.mp3"/><Relationship Id="rId11" Type="http://schemas.openxmlformats.org/officeDocument/2006/relationships/image" Target="../media/image28.jpeg"/><Relationship Id="rId5" Type="http://schemas.microsoft.com/office/2007/relationships/media" Target="../media/media24.mp3"/><Relationship Id="rId15" Type="http://schemas.openxmlformats.org/officeDocument/2006/relationships/image" Target="../media/image2.png"/><Relationship Id="rId10" Type="http://schemas.openxmlformats.org/officeDocument/2006/relationships/image" Target="../media/image27.png"/><Relationship Id="rId4" Type="http://schemas.openxmlformats.org/officeDocument/2006/relationships/audio" Target="../media/media23.mp3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6.mp3"/><Relationship Id="rId1" Type="http://schemas.microsoft.com/office/2007/relationships/media" Target="../media/media26.mp3"/><Relationship Id="rId5" Type="http://schemas.openxmlformats.org/officeDocument/2006/relationships/image" Target="../media/image2.png"/><Relationship Id="rId4" Type="http://schemas.openxmlformats.org/officeDocument/2006/relationships/image" Target="../media/image3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2230438"/>
          </a:xfrm>
        </p:spPr>
        <p:txBody>
          <a:bodyPr/>
          <a:lstStyle/>
          <a:p>
            <a:r>
              <a:rPr lang="ru-RU" dirty="0" smtClean="0"/>
              <a:t>Дидактическая игра «Назови ласково»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952096" y="3288140"/>
            <a:ext cx="4098877" cy="1979896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закрепление умения образовывать существительные при помощи уменьшительно-ласкательных суффиксов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284" y="2387600"/>
            <a:ext cx="7637817" cy="4296272"/>
          </a:xfrm>
          <a:prstGeom prst="rect">
            <a:avLst/>
          </a:prstGeom>
        </p:spPr>
      </p:pic>
      <p:pic>
        <p:nvPicPr>
          <p:cNvPr id="5" name="Record (online-voice-recorder.com) (88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889250" y="162083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131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338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384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471" y="421943"/>
            <a:ext cx="3256129" cy="3030942"/>
          </a:xfrm>
          <a:prstGeom prst="rect">
            <a:avLst/>
          </a:prstGeom>
        </p:spPr>
      </p:pic>
      <p:sp>
        <p:nvSpPr>
          <p:cNvPr id="5" name="Стрелка вправо 4"/>
          <p:cNvSpPr/>
          <p:nvPr/>
        </p:nvSpPr>
        <p:spPr>
          <a:xfrm>
            <a:off x="3944203" y="1637731"/>
            <a:ext cx="1282890" cy="62779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641935" y="421943"/>
            <a:ext cx="3255546" cy="302997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471" y="3889611"/>
            <a:ext cx="3431213" cy="280461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944203" y="4789061"/>
            <a:ext cx="1298561" cy="66452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641935" y="3719120"/>
            <a:ext cx="3432345" cy="2804403"/>
          </a:xfrm>
          <a:prstGeom prst="rect">
            <a:avLst/>
          </a:prstGeom>
        </p:spPr>
      </p:pic>
      <p:pic>
        <p:nvPicPr>
          <p:cNvPr id="10" name="Record (online-voice-recorder.com) (89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2520950" y="2262188"/>
            <a:ext cx="609600" cy="609600"/>
          </a:xfrm>
          <a:prstGeom prst="rect">
            <a:avLst/>
          </a:prstGeom>
        </p:spPr>
      </p:pic>
      <p:pic>
        <p:nvPicPr>
          <p:cNvPr id="11" name="Record (online-voice-recorder.com) (90)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7475538" y="2220913"/>
            <a:ext cx="609600" cy="609600"/>
          </a:xfrm>
          <a:prstGeom prst="rect">
            <a:avLst/>
          </a:prstGeom>
        </p:spPr>
      </p:pic>
      <p:pic>
        <p:nvPicPr>
          <p:cNvPr id="12" name="Record (online-voice-recorder.com) (91)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2398713" y="5087938"/>
            <a:ext cx="609600" cy="609600"/>
          </a:xfrm>
          <a:prstGeom prst="rect">
            <a:avLst/>
          </a:prstGeom>
        </p:spPr>
      </p:pic>
      <p:pic>
        <p:nvPicPr>
          <p:cNvPr id="13" name="Record (online-voice-recorder.com) (92)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7680325" y="501967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194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96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96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888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96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 showWhenStopped="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 showWhenStopped="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 showWhenStopped="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194" y="286602"/>
            <a:ext cx="4557167" cy="3193577"/>
          </a:xfrm>
          <a:prstGeom prst="rect">
            <a:avLst/>
          </a:prstGeom>
        </p:spPr>
      </p:pic>
      <p:sp>
        <p:nvSpPr>
          <p:cNvPr id="5" name="Стрелка вправо 4"/>
          <p:cNvSpPr/>
          <p:nvPr/>
        </p:nvSpPr>
        <p:spPr>
          <a:xfrm>
            <a:off x="5049671" y="1419367"/>
            <a:ext cx="1282890" cy="62779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807806" y="286602"/>
            <a:ext cx="4554107" cy="319458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487" y="3835381"/>
            <a:ext cx="4026579" cy="302261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027904" y="5014429"/>
            <a:ext cx="1304657" cy="66452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332108" y="3834122"/>
            <a:ext cx="4029805" cy="3023878"/>
          </a:xfrm>
          <a:prstGeom prst="rect">
            <a:avLst/>
          </a:prstGeom>
        </p:spPr>
      </p:pic>
      <p:pic>
        <p:nvPicPr>
          <p:cNvPr id="10" name="Record (online-voice-recorder.com) (93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3476625" y="1716088"/>
            <a:ext cx="609600" cy="609600"/>
          </a:xfrm>
          <a:prstGeom prst="rect">
            <a:avLst/>
          </a:prstGeom>
        </p:spPr>
      </p:pic>
      <p:pic>
        <p:nvPicPr>
          <p:cNvPr id="11" name="Record (online-voice-recorder.com) (94)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8226425" y="1757363"/>
            <a:ext cx="609600" cy="609600"/>
          </a:xfrm>
          <a:prstGeom prst="rect">
            <a:avLst/>
          </a:prstGeom>
        </p:spPr>
      </p:pic>
      <p:pic>
        <p:nvPicPr>
          <p:cNvPr id="12" name="Record (online-voice-recorder.com) (95)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3571875" y="5946775"/>
            <a:ext cx="609600" cy="609600"/>
          </a:xfrm>
          <a:prstGeom prst="rect">
            <a:avLst/>
          </a:prstGeom>
        </p:spPr>
      </p:pic>
      <p:pic>
        <p:nvPicPr>
          <p:cNvPr id="13" name="Record (online-voice-recorder.com) (96)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9045575" y="491013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870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104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1128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888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936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 showWhenStopped="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 showWhenStopped="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 showWhenStopped="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59" y="324372"/>
            <a:ext cx="4513850" cy="28965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184364" y="1440361"/>
            <a:ext cx="1304657" cy="66452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842076" y="325021"/>
            <a:ext cx="4517528" cy="2895851"/>
          </a:xfrm>
          <a:prstGeom prst="rect">
            <a:avLst/>
          </a:prstGeom>
        </p:spPr>
      </p:pic>
      <p:pic>
        <p:nvPicPr>
          <p:cNvPr id="7" name="Record (online-voice-recorder.com) (97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3271838" y="1989138"/>
            <a:ext cx="609600" cy="609600"/>
          </a:xfrm>
          <a:prstGeom prst="rect">
            <a:avLst/>
          </a:prstGeom>
        </p:spPr>
      </p:pic>
      <p:pic>
        <p:nvPicPr>
          <p:cNvPr id="8" name="Record (online-voice-recorder.com) (98)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8977313" y="2398713"/>
            <a:ext cx="609600" cy="6096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59" y="3610515"/>
            <a:ext cx="4513850" cy="309736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84364" y="4494673"/>
            <a:ext cx="1304657" cy="66452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842076" y="3610515"/>
            <a:ext cx="4517528" cy="3097036"/>
          </a:xfrm>
          <a:prstGeom prst="rect">
            <a:avLst/>
          </a:prstGeom>
        </p:spPr>
      </p:pic>
      <p:pic>
        <p:nvPicPr>
          <p:cNvPr id="10" name="Record (online-voice-recorder.com) - 2023-03-29T215823.625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3122613" y="4800600"/>
            <a:ext cx="609600" cy="609600"/>
          </a:xfrm>
          <a:prstGeom prst="rect">
            <a:avLst/>
          </a:prstGeom>
        </p:spPr>
      </p:pic>
      <p:pic>
        <p:nvPicPr>
          <p:cNvPr id="11" name="Record (online-voice-recorder.com) - 2023-03-29T215856.904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8909050" y="514191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278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69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84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104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1176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 showWhenStopped="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 showWhenStopped="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 showWhenStopped="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557" y="3438099"/>
            <a:ext cx="3262952" cy="326295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557" y="258806"/>
            <a:ext cx="3262952" cy="290064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924261" y="4737314"/>
            <a:ext cx="1304657" cy="66452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924261" y="1376869"/>
            <a:ext cx="1304657" cy="66452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506569" y="257507"/>
            <a:ext cx="3267739" cy="290194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649484" y="3439408"/>
            <a:ext cx="3267739" cy="3261643"/>
          </a:xfrm>
          <a:prstGeom prst="rect">
            <a:avLst/>
          </a:prstGeom>
        </p:spPr>
      </p:pic>
      <p:pic>
        <p:nvPicPr>
          <p:cNvPr id="11" name="Record (online-voice-recorder.com) - 2023-03-29T220051.81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2671763" y="1347788"/>
            <a:ext cx="609600" cy="609600"/>
          </a:xfrm>
          <a:prstGeom prst="rect">
            <a:avLst/>
          </a:prstGeom>
        </p:spPr>
      </p:pic>
      <p:pic>
        <p:nvPicPr>
          <p:cNvPr id="12" name="Record (online-voice-recorder.com) - 2023-03-29T220113.246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7027140" y="1736591"/>
            <a:ext cx="609600" cy="609600"/>
          </a:xfrm>
          <a:prstGeom prst="rect">
            <a:avLst/>
          </a:prstGeom>
        </p:spPr>
      </p:pic>
      <p:pic>
        <p:nvPicPr>
          <p:cNvPr id="13" name="Record (online-voice-recorder.com) - 2023-03-29T220147.381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2276475" y="5005388"/>
            <a:ext cx="609600" cy="609600"/>
          </a:xfrm>
          <a:prstGeom prst="rect">
            <a:avLst/>
          </a:prstGeom>
        </p:spPr>
      </p:pic>
      <p:pic>
        <p:nvPicPr>
          <p:cNvPr id="14" name="Record (online-voice-recorder.com) - 2023-03-29T220220.303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7407275" y="458152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76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864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792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768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" dur="960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 showWhenStopped="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 showWhenStopped="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 showWhenStopped="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60" y="3466174"/>
            <a:ext cx="3062778" cy="317876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523" y="177421"/>
            <a:ext cx="2730053" cy="292252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535259" y="4813529"/>
            <a:ext cx="1304657" cy="66452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535259" y="1306421"/>
            <a:ext cx="1304657" cy="66452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181599" y="173609"/>
            <a:ext cx="2731245" cy="292633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181599" y="3466174"/>
            <a:ext cx="3060457" cy="3182388"/>
          </a:xfrm>
          <a:prstGeom prst="rect">
            <a:avLst/>
          </a:prstGeom>
        </p:spPr>
      </p:pic>
      <p:pic>
        <p:nvPicPr>
          <p:cNvPr id="11" name="Record (online-voice-recorder.com) - 2023-03-29T220405.62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2303463" y="1989138"/>
            <a:ext cx="609600" cy="609600"/>
          </a:xfrm>
          <a:prstGeom prst="rect">
            <a:avLst/>
          </a:prstGeom>
        </p:spPr>
      </p:pic>
      <p:pic>
        <p:nvPicPr>
          <p:cNvPr id="12" name="Record (online-voice-recorder.com) - 2023-03-29T220434.355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6288088" y="1879600"/>
            <a:ext cx="609600" cy="609600"/>
          </a:xfrm>
          <a:prstGeom prst="rect">
            <a:avLst/>
          </a:prstGeom>
        </p:spPr>
      </p:pic>
      <p:pic>
        <p:nvPicPr>
          <p:cNvPr id="13" name="Record (online-voice-recorder.com) - 2023-03-29T220458.813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811338" y="4649788"/>
            <a:ext cx="609600" cy="609600"/>
          </a:xfrm>
          <a:prstGeom prst="rect">
            <a:avLst/>
          </a:prstGeom>
        </p:spPr>
      </p:pic>
      <p:pic>
        <p:nvPicPr>
          <p:cNvPr id="14" name="Record (online-voice-recorder.com) - 2023-03-29T220522.012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6110288" y="508793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861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816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96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816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" dur="888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 showWhenStopped="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 showWhenStopped="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 showWhenStopped="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223" y="3676816"/>
            <a:ext cx="2833466" cy="296282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43" y="279200"/>
            <a:ext cx="2720026" cy="297579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398780" y="4825965"/>
            <a:ext cx="1304657" cy="66452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398781" y="1434835"/>
            <a:ext cx="1304657" cy="66452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145907" y="279200"/>
            <a:ext cx="2719052" cy="297510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145907" y="3676816"/>
            <a:ext cx="2828789" cy="2962913"/>
          </a:xfrm>
          <a:prstGeom prst="rect">
            <a:avLst/>
          </a:prstGeom>
        </p:spPr>
      </p:pic>
      <p:pic>
        <p:nvPicPr>
          <p:cNvPr id="10" name="Record (online-voice-recorder.com) - 2023-03-29T220716.19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2589213" y="2220913"/>
            <a:ext cx="609600" cy="609600"/>
          </a:xfrm>
          <a:prstGeom prst="rect">
            <a:avLst/>
          </a:prstGeom>
        </p:spPr>
      </p:pic>
      <p:pic>
        <p:nvPicPr>
          <p:cNvPr id="11" name="Record (online-voice-recorder.com) - 2023-03-29T220737.499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6438900" y="2657475"/>
            <a:ext cx="609600" cy="609600"/>
          </a:xfrm>
          <a:prstGeom prst="rect">
            <a:avLst/>
          </a:prstGeom>
        </p:spPr>
      </p:pic>
      <p:pic>
        <p:nvPicPr>
          <p:cNvPr id="12" name="Record (online-voice-recorder.com) - 2023-03-29T220815.431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2139950" y="5251450"/>
            <a:ext cx="609600" cy="609600"/>
          </a:xfrm>
          <a:prstGeom prst="rect">
            <a:avLst/>
          </a:prstGeom>
        </p:spPr>
      </p:pic>
      <p:pic>
        <p:nvPicPr>
          <p:cNvPr id="13" name="Record (online-voice-recorder.com) - 2023-03-29T220848.048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6342063" y="473233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344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84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864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60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" dur="768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 showWhenStopped="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 showWhenStopped="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 showWhenStopped="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5" name="Record (online-voice-recorder.com) - 2023-03-29T221020.71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029325" y="392747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956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01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16</Words>
  <Application>Microsoft Office PowerPoint</Application>
  <PresentationFormat>Широкоэкранный</PresentationFormat>
  <Paragraphs>2</Paragraphs>
  <Slides>8</Slides>
  <Notes>0</Notes>
  <HiddenSlides>0</HiddenSlides>
  <MMClips>26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Тема Office</vt:lpstr>
      <vt:lpstr>Дидактическая игра «Назови ласково»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Дидактическая игра «Назови ласково»</dc:title>
  <dc:creator>serjshram@gmail.com</dc:creator>
  <cp:lastModifiedBy>serjshram@gmail.com</cp:lastModifiedBy>
  <cp:revision>4</cp:revision>
  <dcterms:created xsi:type="dcterms:W3CDTF">2023-03-27T13:17:03Z</dcterms:created>
  <dcterms:modified xsi:type="dcterms:W3CDTF">2023-03-29T14:10:47Z</dcterms:modified>
</cp:coreProperties>
</file>