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9AE80-3471-43F2-AE57-ECA72BA12D6F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08DEA-35E6-4B54-98D4-FAC8C5BA6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55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9AE80-3471-43F2-AE57-ECA72BA12D6F}" type="datetimeFigureOut">
              <a:rPr lang="ru-RU" smtClean="0"/>
              <a:t>03.10.2023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08DEA-35E6-4B54-98D4-FAC8C5BA60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89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23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99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97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740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31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5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43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073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3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70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0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3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6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7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20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11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02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19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49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73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66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8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761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85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76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6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smtClean="0"/>
              <a:t>                </a:t>
            </a:r>
            <a:r>
              <a:rPr lang="ru-RU" sz="2400" b="1" smtClean="0">
                <a:solidFill>
                  <a:srgbClr val="2640C0"/>
                </a:solidFill>
              </a:rPr>
              <a:t>История происхождения Олимпийского талисмана</a:t>
            </a:r>
            <a:r>
              <a:rPr lang="ru-RU" sz="2400" smtClean="0"/>
              <a:t/>
            </a:r>
            <a:br>
              <a:rPr lang="ru-RU" sz="2400" smtClean="0"/>
            </a:br>
            <a:r>
              <a:rPr lang="ru-RU" sz="2400" smtClean="0">
                <a:solidFill>
                  <a:schemeClr val="accent1">
                    <a:lumMod val="50000"/>
                  </a:schemeClr>
                </a:solidFill>
              </a:rPr>
              <a:t>До 1968 года основным олимпийским атрибутом, отражающим характер предстоящих Игр,  была зарегистрированная в МОК официальная эмблема.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45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09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5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30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44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07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Экран (4:3)</PresentationFormat>
  <Paragraphs>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 </vt:lpstr>
      <vt:lpstr> </vt:lpstr>
      <vt:lpstr>Презентация PowerPoint</vt:lpstr>
      <vt:lpstr>                История происхождения Олимпийского талисмана До 1968 года основным олимпийским атрибутом, отражающим характер предстоящих Игр,  была зарегистрированная в МОК официальная эмблема.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Akimova</dc:creator>
  <cp:lastModifiedBy>Akimova</cp:lastModifiedBy>
  <cp:revision>1</cp:revision>
  <dcterms:created xsi:type="dcterms:W3CDTF">2023-10-02T14:31:33Z</dcterms:created>
  <dcterms:modified xsi:type="dcterms:W3CDTF">2023-10-02T14:31:33Z</dcterms:modified>
</cp:coreProperties>
</file>