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6858000" cx="12192000"/>
  <p:notesSz cx="6858000" cy="9144000"/>
  <p:embeddedFontLst>
    <p:embeddedFont>
      <p:font typeface="Corsiva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orsiva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font" Target="fonts/Corsiva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Corsiva-bold.fntdata"/><Relationship Id="rId6" Type="http://schemas.openxmlformats.org/officeDocument/2006/relationships/slide" Target="slides/slide1.xml"/><Relationship Id="rId18" Type="http://schemas.openxmlformats.org/officeDocument/2006/relationships/font" Target="fonts/Corsiva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20" name="Google Shape;20;p3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1" name="Google Shape;21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0" name="Google Shape;50;p8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2" name="Google Shape;52;p8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jpg"/><Relationship Id="rId4" Type="http://schemas.openxmlformats.org/officeDocument/2006/relationships/image" Target="../media/image15.jpg"/><Relationship Id="rId5" Type="http://schemas.openxmlformats.org/officeDocument/2006/relationships/slide" Target="/ppt/slides/slide11.xml"/><Relationship Id="rId6" Type="http://schemas.openxmlformats.org/officeDocument/2006/relationships/image" Target="../media/image10.png"/><Relationship Id="rId7" Type="http://schemas.openxmlformats.org/officeDocument/2006/relationships/image" Target="../media/image3.jpg"/><Relationship Id="rId8" Type="http://schemas.openxmlformats.org/officeDocument/2006/relationships/hyperlink" Target="https://learningapps.org/watch?v=pu0nra2pn20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jpg"/><Relationship Id="rId4" Type="http://schemas.openxmlformats.org/officeDocument/2006/relationships/slide" Target="/ppt/slides/slide12.xml"/><Relationship Id="rId5" Type="http://schemas.openxmlformats.org/officeDocument/2006/relationships/image" Target="../media/image10.png"/><Relationship Id="rId6" Type="http://schemas.openxmlformats.org/officeDocument/2006/relationships/image" Target="../media/image3.jpg"/><Relationship Id="rId7" Type="http://schemas.openxmlformats.org/officeDocument/2006/relationships/hyperlink" Target="https://learningapps.org/watch?v=po51au01320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jpg"/><Relationship Id="rId4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jpg"/><Relationship Id="rId4" Type="http://schemas.openxmlformats.org/officeDocument/2006/relationships/slide" Target="/ppt/slides/slide3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Relationship Id="rId4" Type="http://schemas.openxmlformats.org/officeDocument/2006/relationships/slide" Target="/ppt/slides/slide4.xml"/><Relationship Id="rId5" Type="http://schemas.openxmlformats.org/officeDocument/2006/relationships/image" Target="../media/image14.png"/><Relationship Id="rId6" Type="http://schemas.openxmlformats.org/officeDocument/2006/relationships/slide" Target="/ppt/slides/slide5.xml"/><Relationship Id="rId7" Type="http://schemas.openxmlformats.org/officeDocument/2006/relationships/image" Target="../media/image4.png"/><Relationship Id="rId8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Relationship Id="rId4" Type="http://schemas.openxmlformats.org/officeDocument/2006/relationships/image" Target="../media/image14.png"/><Relationship Id="rId5" Type="http://schemas.openxmlformats.org/officeDocument/2006/relationships/slide" Target="/ppt/slides/slide7.xml"/><Relationship Id="rId6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Relationship Id="rId4" Type="http://schemas.openxmlformats.org/officeDocument/2006/relationships/slide" Target="/ppt/slides/slide6.xml"/><Relationship Id="rId5" Type="http://schemas.openxmlformats.org/officeDocument/2006/relationships/image" Target="../media/image4.png"/><Relationship Id="rId6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slide" Target="/ppt/slides/slide7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Relationship Id="rId4" Type="http://schemas.openxmlformats.org/officeDocument/2006/relationships/image" Target="../media/image14.png"/><Relationship Id="rId5" Type="http://schemas.openxmlformats.org/officeDocument/2006/relationships/slide" Target="/ppt/slides/slide8.xml"/><Relationship Id="rId6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Relationship Id="rId4" Type="http://schemas.openxmlformats.org/officeDocument/2006/relationships/image" Target="../media/image2.jpg"/><Relationship Id="rId5" Type="http://schemas.openxmlformats.org/officeDocument/2006/relationships/slide" Target="/ppt/slides/slide9.xml"/><Relationship Id="rId6" Type="http://schemas.openxmlformats.org/officeDocument/2006/relationships/image" Target="../media/image10.png"/><Relationship Id="rId7" Type="http://schemas.openxmlformats.org/officeDocument/2006/relationships/image" Target="../media/image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Relationship Id="rId4" Type="http://schemas.openxmlformats.org/officeDocument/2006/relationships/image" Target="../media/image11.jpg"/><Relationship Id="rId5" Type="http://schemas.openxmlformats.org/officeDocument/2006/relationships/slide" Target="/ppt/slides/slide10.xml"/><Relationship Id="rId6" Type="http://schemas.openxmlformats.org/officeDocument/2006/relationships/image" Target="../media/image10.png"/><Relationship Id="rId7" Type="http://schemas.openxmlformats.org/officeDocument/2006/relationships/image" Target="../media/image3.jpg"/><Relationship Id="rId8" Type="http://schemas.openxmlformats.org/officeDocument/2006/relationships/hyperlink" Target="https://learningapps.org/watch?v=psavoeezn20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>
            <p:ph type="ctrTitle"/>
          </p:nvPr>
        </p:nvSpPr>
        <p:spPr>
          <a:xfrm>
            <a:off x="1392072" y="136478"/>
            <a:ext cx="9275928" cy="469482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ru-RU"/>
              <a:t>Дидактическое средство</a:t>
            </a:r>
            <a:br>
              <a:rPr lang="ru-RU"/>
            </a:br>
            <a:r>
              <a:rPr lang="ru-RU"/>
              <a:t>по литературному чтению.</a:t>
            </a:r>
            <a:br>
              <a:rPr lang="ru-RU"/>
            </a:br>
            <a:r>
              <a:rPr lang="ru-RU"/>
              <a:t>По теме: «М.М.Зощенко «Золотые слова»»</a:t>
            </a:r>
            <a:endParaRPr/>
          </a:p>
        </p:txBody>
      </p:sp>
      <p:sp>
        <p:nvSpPr>
          <p:cNvPr id="85" name="Google Shape;85;p13"/>
          <p:cNvSpPr txBox="1"/>
          <p:nvPr>
            <p:ph idx="1" type="subTitle"/>
          </p:nvPr>
        </p:nvSpPr>
        <p:spPr>
          <a:xfrm>
            <a:off x="1524000" y="4953166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/>
              <a:t>Куличкова </a:t>
            </a:r>
            <a:r>
              <a:rPr lang="ru-RU"/>
              <a:t>Евгения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0603" y="0"/>
            <a:ext cx="1221320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70" name="Google Shape;170;p22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/>
          </a:p>
        </p:txBody>
      </p:sp>
      <p:sp>
        <p:nvSpPr>
          <p:cNvPr id="171" name="Google Shape;171;p22"/>
          <p:cNvSpPr/>
          <p:nvPr/>
        </p:nvSpPr>
        <p:spPr>
          <a:xfrm flipH="1">
            <a:off x="4714066" y="-113709"/>
            <a:ext cx="4385622" cy="2579426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Если ты закончил, нажми на стрелочку и отправляйся дальше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22">
            <a:hlinkClick action="ppaction://hlinksldjump" r:id="rId5"/>
          </p:cNvPr>
          <p:cNvSpPr/>
          <p:nvPr/>
        </p:nvSpPr>
        <p:spPr>
          <a:xfrm>
            <a:off x="10106526" y="5868989"/>
            <a:ext cx="1764632" cy="989012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3" name="Google Shape;173;p22"/>
          <p:cNvPicPr preferRelativeResize="0"/>
          <p:nvPr>
            <p:ph idx="1" type="body"/>
          </p:nvPr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569070" y="457200"/>
            <a:ext cx="3646618" cy="64780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Золотые слова - рассказ Михаил Зощенко, слушать онлайн" id="174" name="Google Shape;174;p2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flipH="1">
            <a:off x="0" y="3466730"/>
            <a:ext cx="3768462" cy="339127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2"/>
          <p:cNvSpPr/>
          <p:nvPr/>
        </p:nvSpPr>
        <p:spPr>
          <a:xfrm rot="206124">
            <a:off x="2444566" y="254917"/>
            <a:ext cx="3407903" cy="3818487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Чтобы отправиться дальше пройди второе задание, для этого нажми на ссылку </a:t>
            </a:r>
            <a:r>
              <a:rPr b="0" i="0" lang="ru-RU" sz="18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8"/>
              </a:rPr>
              <a:t>https://learningapps.org/watch?v=pu0nra2pn20</a:t>
            </a:r>
            <a:r>
              <a:rPr b="0" i="0" lang="ru-R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. 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81" name="Google Shape;181;p23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/>
          </a:p>
        </p:txBody>
      </p:sp>
      <p:sp>
        <p:nvSpPr>
          <p:cNvPr id="182" name="Google Shape;182;p23"/>
          <p:cNvSpPr/>
          <p:nvPr/>
        </p:nvSpPr>
        <p:spPr>
          <a:xfrm flipH="1">
            <a:off x="4714066" y="-113710"/>
            <a:ext cx="4385622" cy="3028359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Как быстро ты всё закончил. Ты большой молодец и путешествие с нашей замечательной Лёлей и её братом. Я жду тебя в следующий раз, в нашей стране Литландии! </a:t>
            </a:r>
            <a:r>
              <a:rPr b="0" i="0" lang="ru-RU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Нажми на стрелочку чтобы получить свой приз!</a:t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3" name="Google Shape;183;p23">
            <a:hlinkClick action="ppaction://hlinksldjump" r:id="rId4"/>
          </p:cNvPr>
          <p:cNvSpPr/>
          <p:nvPr/>
        </p:nvSpPr>
        <p:spPr>
          <a:xfrm>
            <a:off x="10106526" y="5868989"/>
            <a:ext cx="1764632" cy="989012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4" name="Google Shape;184;p23"/>
          <p:cNvPicPr preferRelativeResize="0"/>
          <p:nvPr>
            <p:ph idx="1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85184" y="379963"/>
            <a:ext cx="3646618" cy="64780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Золотые слова - рассказ Михаил Зощенко, слушать онлайн" id="185" name="Google Shape;185;p2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flipH="1">
            <a:off x="0" y="3724274"/>
            <a:ext cx="3482273" cy="3133726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3"/>
          <p:cNvSpPr/>
          <p:nvPr/>
        </p:nvSpPr>
        <p:spPr>
          <a:xfrm rot="206124">
            <a:off x="2401690" y="1684680"/>
            <a:ext cx="3407903" cy="2387438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Ты почти у цели, осталось совсем чуть-чуть! </a:t>
            </a:r>
            <a:r>
              <a:rPr b="0" i="0" lang="ru-RU" sz="18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https://learningapps.org/watch?v=po51au01320</a:t>
            </a:r>
            <a:r>
              <a:rPr b="0" i="0" lang="ru-R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.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92" name="Google Shape;192;p24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/>
          </a:p>
        </p:txBody>
      </p:sp>
      <p:pic>
        <p:nvPicPr>
          <p:cNvPr id="193" name="Google Shape;193;p24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-496061"/>
            <a:ext cx="7700963" cy="8009002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4"/>
          <p:cNvSpPr txBox="1"/>
          <p:nvPr/>
        </p:nvSpPr>
        <p:spPr>
          <a:xfrm rot="1762864">
            <a:off x="4866828" y="4048076"/>
            <a:ext cx="1949752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3600" u="none" cap="none" strike="noStrike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Грамота: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600">
                <a:solidFill>
                  <a:srgbClr val="000000"/>
                </a:solidFill>
                <a:latin typeface="Corsiva"/>
                <a:ea typeface="Corsiva"/>
                <a:cs typeface="Corsiva"/>
                <a:sym typeface="Corsiva"/>
              </a:rPr>
              <a:t>Знаток сказок</a:t>
            </a:r>
            <a:endParaRPr b="1" sz="3600">
              <a:solidFill>
                <a:schemeClr val="dk1"/>
              </a:solidFill>
              <a:latin typeface="Corsiva"/>
              <a:ea typeface="Corsiva"/>
              <a:cs typeface="Corsiva"/>
              <a:sym typeface="Corsiv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91" name="Google Shape;91;p14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/>
          </a:p>
        </p:txBody>
      </p:sp>
      <p:pic>
        <p:nvPicPr>
          <p:cNvPr id="92" name="Google Shape;92;p1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5788" y="1171891"/>
            <a:ext cx="5287962" cy="5499481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4"/>
          <p:cNvSpPr/>
          <p:nvPr/>
        </p:nvSpPr>
        <p:spPr>
          <a:xfrm>
            <a:off x="3402012" y="112785"/>
            <a:ext cx="4943475" cy="2598788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Здравствуй, дорогой друг! Меня зовут- Сказочник.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Мы с тобой отправимся в одну очень интересную сказочную страну под название Литляндия. 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4">
            <a:hlinkClick action="ppaction://hlinksldjump" r:id="rId4"/>
          </p:cNvPr>
          <p:cNvSpPr/>
          <p:nvPr/>
        </p:nvSpPr>
        <p:spPr>
          <a:xfrm>
            <a:off x="9758363" y="5233194"/>
            <a:ext cx="2043112" cy="1271587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00" name="Google Shape;100;p15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/>
          </a:p>
        </p:txBody>
      </p:sp>
      <p:sp>
        <p:nvSpPr>
          <p:cNvPr id="101" name="Google Shape;101;p15"/>
          <p:cNvSpPr/>
          <p:nvPr/>
        </p:nvSpPr>
        <p:spPr>
          <a:xfrm flipH="1">
            <a:off x="4772025" y="1"/>
            <a:ext cx="4385622" cy="2579426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Но прежде чем приступить, давай узнаем, с каким настроением мы посетим нашу страну. Нажми на смайлик чтобы показать своё настроение.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" name="Google Shape;102;p15">
            <a:hlinkClick action="ppaction://hlinksldjump"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18886" y="3218671"/>
            <a:ext cx="2950745" cy="2950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5">
            <a:hlinkClick action="ppaction://hlinksldjump" r:id="rId6"/>
          </p:cNvPr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790533" y="2806551"/>
            <a:ext cx="3749880" cy="3749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flipH="1">
            <a:off x="7722770" y="1233237"/>
            <a:ext cx="3783009" cy="54599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10" name="Google Shape;110;p16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/>
          </a:p>
        </p:txBody>
      </p:sp>
      <p:sp>
        <p:nvSpPr>
          <p:cNvPr id="111" name="Google Shape;111;p16"/>
          <p:cNvSpPr/>
          <p:nvPr/>
        </p:nvSpPr>
        <p:spPr>
          <a:xfrm flipH="1">
            <a:off x="4258678" y="0"/>
            <a:ext cx="4385622" cy="2579426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 отличным настроением всё делается быстрее и интереснее! С хорошим настроением мы сможем справиться со всем! Если ты готов, то нажми на стрелочку.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2" name="Google Shape;112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12715" y="2918243"/>
            <a:ext cx="2950745" cy="2950745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6">
            <a:hlinkClick action="ppaction://hlinksldjump" r:id="rId5"/>
          </p:cNvPr>
          <p:cNvSpPr/>
          <p:nvPr/>
        </p:nvSpPr>
        <p:spPr>
          <a:xfrm>
            <a:off x="10106526" y="5868989"/>
            <a:ext cx="1764632" cy="989012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4" name="Google Shape;114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flipH="1">
            <a:off x="7354896" y="976746"/>
            <a:ext cx="3487227" cy="61906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20" name="Google Shape;120;p17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/>
          </a:p>
        </p:txBody>
      </p:sp>
      <p:sp>
        <p:nvSpPr>
          <p:cNvPr id="121" name="Google Shape;121;p17"/>
          <p:cNvSpPr/>
          <p:nvPr/>
        </p:nvSpPr>
        <p:spPr>
          <a:xfrm flipH="1">
            <a:off x="4772025" y="0"/>
            <a:ext cx="4385622" cy="3563583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 плохим настроением нам не получиться справиться со всем, но мы можем это исправить! Нажми на смайлик и подними себе настроение с помощью танцевальной минутки. Как закончишь нажми на стрелку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2" name="Google Shape;122;p17">
            <a:hlinkClick action="ppaction://hlinksldjump"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897085" y="3108120"/>
            <a:ext cx="3749880" cy="3749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7"/>
          <p:cNvPicPr preferRelativeResize="0"/>
          <p:nvPr>
            <p:ph idx="1" type="body"/>
          </p:nvPr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397569" y="388266"/>
            <a:ext cx="3575356" cy="63506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8">
            <a:hlinkClick action="ppaction://hlinksldjump" r:id="rId4"/>
          </p:cNvPr>
          <p:cNvSpPr/>
          <p:nvPr/>
        </p:nvSpPr>
        <p:spPr>
          <a:xfrm>
            <a:off x="9191501" y="5795158"/>
            <a:ext cx="1211283" cy="831273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12700">
            <a:solidFill>
              <a:srgbClr val="BA8C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35" name="Google Shape;135;p1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/>
          </a:p>
        </p:txBody>
      </p:sp>
      <p:sp>
        <p:nvSpPr>
          <p:cNvPr id="136" name="Google Shape;136;p19"/>
          <p:cNvSpPr/>
          <p:nvPr/>
        </p:nvSpPr>
        <p:spPr>
          <a:xfrm flipH="1">
            <a:off x="4258678" y="0"/>
            <a:ext cx="4385622" cy="2579426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Надеюсь у тебя теперь хорошее настроение и мы можем начать наше путешествие по этой стране! Чтобы начать-нажми на стрелку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7" name="Google Shape;137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21280" y="1365068"/>
            <a:ext cx="2950745" cy="2950745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9">
            <a:hlinkClick action="ppaction://hlinksldjump" r:id="rId5"/>
          </p:cNvPr>
          <p:cNvSpPr/>
          <p:nvPr/>
        </p:nvSpPr>
        <p:spPr>
          <a:xfrm>
            <a:off x="10106526" y="5868989"/>
            <a:ext cx="1764632" cy="989012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9" name="Google Shape;139;p19"/>
          <p:cNvPicPr preferRelativeResize="0"/>
          <p:nvPr>
            <p:ph idx="1" type="body"/>
          </p:nvPr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569070" y="457200"/>
            <a:ext cx="3646618" cy="6478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" y="-1845469"/>
            <a:ext cx="12192000" cy="8703469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46" name="Google Shape;146;p2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/>
          </a:p>
        </p:txBody>
      </p:sp>
      <p:sp>
        <p:nvSpPr>
          <p:cNvPr id="147" name="Google Shape;147;p20"/>
          <p:cNvSpPr/>
          <p:nvPr/>
        </p:nvSpPr>
        <p:spPr>
          <a:xfrm flipH="1">
            <a:off x="4714066" y="-113709"/>
            <a:ext cx="4385622" cy="2579426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Посмотри это же Лёля с братом! Что же она здесь делает?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20"/>
          <p:cNvSpPr/>
          <p:nvPr/>
        </p:nvSpPr>
        <p:spPr>
          <a:xfrm>
            <a:off x="10106526" y="5868989"/>
            <a:ext cx="1764632" cy="989012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9" name="Google Shape;149;p20">
            <a:hlinkClick action="ppaction://hlinksldjump" r:id="rId5"/>
          </p:cNvPr>
          <p:cNvPicPr preferRelativeResize="0"/>
          <p:nvPr>
            <p:ph idx="1" type="body"/>
          </p:nvPr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569070" y="457200"/>
            <a:ext cx="3646618" cy="6478037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0"/>
          <p:cNvSpPr/>
          <p:nvPr/>
        </p:nvSpPr>
        <p:spPr>
          <a:xfrm rot="206124">
            <a:off x="2417129" y="1169853"/>
            <a:ext cx="3328987" cy="2900362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Мы, будем вашими сопровождающими и узнаем, как хорошо вы знаете сказки Михаила Зощенко и нами в том числе. Если ты готов, нажми на стрелочку.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Золотые слова - рассказ Михаил Зощенко, слушать онлайн" id="151" name="Google Shape;151;p2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0" y="3724274"/>
            <a:ext cx="3048000" cy="3133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-828675"/>
            <a:ext cx="12191999" cy="9572625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58" name="Google Shape;158;p21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/>
          </a:p>
        </p:txBody>
      </p:sp>
      <p:sp>
        <p:nvSpPr>
          <p:cNvPr id="159" name="Google Shape;159;p21"/>
          <p:cNvSpPr/>
          <p:nvPr/>
        </p:nvSpPr>
        <p:spPr>
          <a:xfrm flipH="1">
            <a:off x="4714066" y="-113709"/>
            <a:ext cx="4385622" cy="2579426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Какой ты молодец! Отправляемся дальше, для этого нажми на стрелочку.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21">
            <a:hlinkClick action="ppaction://hlinksldjump" r:id="rId5"/>
          </p:cNvPr>
          <p:cNvSpPr/>
          <p:nvPr/>
        </p:nvSpPr>
        <p:spPr>
          <a:xfrm>
            <a:off x="10106526" y="5868989"/>
            <a:ext cx="1764632" cy="989012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1" name="Google Shape;161;p21"/>
          <p:cNvPicPr preferRelativeResize="0"/>
          <p:nvPr>
            <p:ph idx="1" type="body"/>
          </p:nvPr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569070" y="457200"/>
            <a:ext cx="3646618" cy="64780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Золотые слова - рассказ Михаил Зощенко, слушать онлайн" id="162" name="Google Shape;162;p2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flipH="1">
            <a:off x="-2" y="3914689"/>
            <a:ext cx="3672115" cy="4793881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1"/>
          <p:cNvSpPr/>
          <p:nvPr/>
        </p:nvSpPr>
        <p:spPr>
          <a:xfrm rot="206124">
            <a:off x="2438758" y="448618"/>
            <a:ext cx="3328987" cy="3622246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Чтобы пройти первое задание нажми на ссылку </a:t>
            </a:r>
            <a:r>
              <a:rPr b="0" i="0" lang="ru-RU" sz="18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8"/>
              </a:rPr>
              <a:t>https://learningapps.org/watch?v=psavoeezn20</a:t>
            </a:r>
            <a:r>
              <a:rPr b="0" i="0" lang="ru-R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.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