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70" r:id="rId11"/>
    <p:sldId id="268" r:id="rId12"/>
    <p:sldId id="269" r:id="rId13"/>
    <p:sldId id="262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198"/>
    <a:srgbClr val="9CC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2637-9761-43AC-9666-DAD89D4A65E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B9E54-732E-4D57-BD3E-115B5B819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70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9E54-732E-4D57-BD3E-115B5B8196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62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9E54-732E-4D57-BD3E-115B5B8196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7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9E54-732E-4D57-BD3E-115B5B8196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39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9E54-732E-4D57-BD3E-115B5B8196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33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5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1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54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8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8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71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2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79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9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37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6B0-5FF8-464D-8B06-588ED7C13074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4CDB-4AFC-4F78-853B-8BFE500D4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30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753" y="302966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Экологический проект «Елочка, живи!»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497263"/>
            <a:ext cx="6858000" cy="1655762"/>
          </a:xfrm>
        </p:spPr>
        <p:txBody>
          <a:bodyPr>
            <a:no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              		старшей группы МДОУ № 27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Черепова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Анатольевна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                                </a:t>
            </a:r>
            <a:r>
              <a:rPr lang="ru-RU" sz="1800" b="1" dirty="0" err="1" smtClean="0"/>
              <a:t>г.Ржев</a:t>
            </a:r>
            <a:r>
              <a:rPr lang="ru-RU" sz="1800" b="1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                          2015 -2016гг.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78" y="2458918"/>
            <a:ext cx="3357490" cy="40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19" y="2565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(изготовление пригласительных билетов на праздник), поделки.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404" y="1499009"/>
            <a:ext cx="3487661" cy="2615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348" y="1824091"/>
            <a:ext cx="3485068" cy="2613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583" y="3021943"/>
            <a:ext cx="3335297" cy="2501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743" y="4863466"/>
            <a:ext cx="2157187" cy="161789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047" y="4399644"/>
            <a:ext cx="1685658" cy="2247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825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80" y="2193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плакатов для родителей «Сохраним живые ели!»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032" y="1544940"/>
            <a:ext cx="3159782" cy="236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8" y="1554196"/>
            <a:ext cx="3283450" cy="246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946" y="1286334"/>
            <a:ext cx="2076287" cy="276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335" y="4232521"/>
            <a:ext cx="3038242" cy="227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04" y="4223265"/>
            <a:ext cx="3100338" cy="232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264" y="4194659"/>
            <a:ext cx="3046736" cy="228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20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12" y="363894"/>
            <a:ext cx="4180114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17" y="3498980"/>
            <a:ext cx="4180115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031" y="1212980"/>
            <a:ext cx="4167674" cy="40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56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96" y="1540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творческих работ  «Сделаем елочку своими руками»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97100" y="1961640"/>
            <a:ext cx="2979043" cy="2191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430175" y="1740945"/>
            <a:ext cx="2484877" cy="211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504" y="3677481"/>
            <a:ext cx="2089909" cy="2786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84109" y="4255945"/>
            <a:ext cx="2619209" cy="1964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359" y="3398715"/>
            <a:ext cx="2730651" cy="2047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85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 </a:t>
            </a:r>
            <a:r>
              <a:rPr lang="ru-RU" sz="3200" dirty="0" smtClean="0"/>
              <a:t> Поставленная цель была достигнута: дети узнали много нового и интересного о ели, о ее значении в природе и жизни человека. </a:t>
            </a:r>
          </a:p>
          <a:p>
            <a:pPr marL="0" indent="0" algn="just">
              <a:buNone/>
            </a:pPr>
            <a:r>
              <a:rPr lang="ru-RU" sz="3200" dirty="0" smtClean="0"/>
              <a:t>    И дети и взрослые не остались равнодушными к проблеме сохранения живых елей. </a:t>
            </a:r>
          </a:p>
          <a:p>
            <a:pPr marL="0" indent="0" algn="just">
              <a:buNone/>
            </a:pPr>
            <a:r>
              <a:rPr lang="ru-RU" sz="3200" dirty="0"/>
              <a:t> </a:t>
            </a:r>
            <a:r>
              <a:rPr lang="ru-RU" sz="3200" dirty="0" smtClean="0"/>
              <a:t>Повысился уровень экологической культуры детей, родителей, педагогов.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1273" y="447869"/>
            <a:ext cx="3702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Результат:</a:t>
            </a:r>
            <a:endParaRPr lang="ru-RU" sz="5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5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217" y="1381579"/>
            <a:ext cx="4180114" cy="51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3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749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Вид: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групповой, среднесрочный (декабрь 2015г. –январь 2016г.)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старшей группы, родители, воспитатели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3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7" y="1120775"/>
            <a:ext cx="751522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/>
              <a:t>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традиции, в канун Нового года мы хотим поставить дома живую елочку.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Но очень скоро отшумит праздник и огромное количество елок, еще недавно таких красивых и нарядных, превращается в самый обыкновенный мусор.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Дети должны понимать, что живые ели принесут куда больше пользы, если останутся расти в  лесу. 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Поэтому уже сейчас, в дошкольном возрасте важно воспитывать у наших детей понимание того, что для празднования Нового года  елку не обязательно рубить, а можно найти ей альтернативу. 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0364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65151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Привлечь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внимание дошкольников и их родителей к проблеме сохранения хвойных деревьев в период новогодних праздников.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формированию активной позиции 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по вопросам защиты окружающей среды.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2590800"/>
            <a:ext cx="7877175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оздать условия для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правильного поведения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в природе,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 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личном примере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любви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 природе родного края.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познавательного интереса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 миру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природы, творческих способностей, воображения.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 участию в проекте родителей.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335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314326"/>
            <a:ext cx="7896225" cy="135731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проекта: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79546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этап: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темы проекта, целей и задач, составление плана реализации.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материалов для реализации проекта. </a:t>
            </a:r>
          </a:p>
          <a:p>
            <a:pPr marL="0" indent="0">
              <a:buNone/>
            </a:pPr>
            <a:endParaRPr lang="ru-RU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Практический этап: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 с детьми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  родителями для достижения поставленных целей.</a:t>
            </a:r>
          </a:p>
          <a:p>
            <a:endParaRPr lang="ru-RU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этап: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Обобщение результатов работы по теме проекта.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99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</a:t>
            </a:r>
            <a:b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336" y="1144192"/>
            <a:ext cx="7591425" cy="41719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за елью (сосной) на прогулке: 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(«Как узнать ель», «Какие у елки иголки», «Сравнение живой ели и искусственной»)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61" y="2464587"/>
            <a:ext cx="2997782" cy="410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948" y="2464587"/>
            <a:ext cx="2973945" cy="410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419" y="2938608"/>
            <a:ext cx="2575258" cy="256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9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22" y="6906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литературы, беседы, занятие в кружке «Почемучка»: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(чтение сказки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С.Михалкова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«Елочка», чтение стихов, загадок, заучивание стихотворения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Е.Трутневой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«Вырастала елка в лесу на горе…»).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 о появлении в России традиции отмечать Новый год с наряженной елью,  «Как отмечают Новый год в других странах».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48" y="2712033"/>
            <a:ext cx="4339859" cy="325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872" y="3209732"/>
            <a:ext cx="4429914" cy="332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1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Украшение группы к Новому году, проведение праздника в детском саду  с искусственной елью.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7" y="1706610"/>
            <a:ext cx="3417623" cy="274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572" y="1749021"/>
            <a:ext cx="3469824" cy="267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604" y="4263348"/>
            <a:ext cx="3356191" cy="251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826" y="1737115"/>
            <a:ext cx="2111746" cy="265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58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Продуктивная деятельность: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(рисование елочки).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5" y="1690689"/>
            <a:ext cx="4588269" cy="344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118219"/>
            <a:ext cx="4588268" cy="344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46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367</Words>
  <Application>Microsoft Office PowerPoint</Application>
  <PresentationFormat>Экран (4:3)</PresentationFormat>
  <Paragraphs>52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Экологический проект «Елочка, живи!»</vt:lpstr>
      <vt:lpstr>Тип проекта:  познавательно –творческий</vt:lpstr>
      <vt:lpstr>Актуальность</vt:lpstr>
      <vt:lpstr>Цель:   Привлечь внимание дошкольников и их родителей к проблеме сохранения хвойных деревьев в период новогодних праздников. Способствовать формированию активной позиции  по вопросам защиты окружающей среды. </vt:lpstr>
      <vt:lpstr>Этапы проекта:</vt:lpstr>
      <vt:lpstr> Реализация проекта: </vt:lpstr>
      <vt:lpstr>Чтение художественной литературы, беседы, занятие в кружке «Почемучка»:  (чтение сказки С.Михалкова «Елочка», чтение стихов, загадок, заучивание стихотворения Е.Трутневой «Вырастала елка в лесу на горе…»). Беседа о появлении в России традиции отмечать Новый год с наряженной елью,  «Как отмечают Новый год в других странах».</vt:lpstr>
      <vt:lpstr>Украшение группы к Новому году, проведение праздника в детском саду  с искусственной елью. </vt:lpstr>
      <vt:lpstr>Продуктивная деятельность: (рисование елочки).</vt:lpstr>
      <vt:lpstr>Аппликация (изготовление пригласительных билетов на праздник), поделки.</vt:lpstr>
      <vt:lpstr>Выставка плакатов для родителей «Сохраним живые ели!»</vt:lpstr>
      <vt:lpstr>Слайд 12</vt:lpstr>
      <vt:lpstr>Выставка творческих работ  «Сделаем елочку своими руками»</vt:lpstr>
      <vt:lpstr>Слайд 14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</dc:creator>
  <cp:lastModifiedBy>HOME</cp:lastModifiedBy>
  <cp:revision>39</cp:revision>
  <dcterms:created xsi:type="dcterms:W3CDTF">2016-02-13T13:14:09Z</dcterms:created>
  <dcterms:modified xsi:type="dcterms:W3CDTF">2016-10-30T10:04:37Z</dcterms:modified>
</cp:coreProperties>
</file>