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E613D-84CF-42B2-871D-0BF70C7F95B2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E1DD3-D0B5-4812-9F0A-D3F44AE279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2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E1DD3-D0B5-4812-9F0A-D3F44AE279A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2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F18EDA-F6D1-4800-9902-5079855A1789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C9D068-1240-4474-AAEA-CA632988D0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75855" y="5301208"/>
            <a:ext cx="5472609" cy="93610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Презентацию создала учитель начальных </a:t>
            </a:r>
            <a:r>
              <a:rPr lang="ru-RU" sz="1600" smtClean="0"/>
              <a:t>классов </a:t>
            </a:r>
            <a:r>
              <a:rPr lang="ru-RU" sz="1600" smtClean="0"/>
              <a:t>Гончарова Ж.В.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772817"/>
            <a:ext cx="7175351" cy="2664296"/>
          </a:xfrm>
        </p:spPr>
        <p:txBody>
          <a:bodyPr/>
          <a:lstStyle/>
          <a:p>
            <a:r>
              <a:rPr lang="ru-RU" sz="4000" i="1" dirty="0">
                <a:solidFill>
                  <a:schemeClr val="accent5"/>
                </a:solidFill>
                <a:effectLst/>
              </a:rPr>
              <a:t>Корень слова. Однокоренные слова. </a:t>
            </a:r>
            <a:endParaRPr lang="ru-RU" sz="40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7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704856" cy="4968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50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416824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134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840760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98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6768752" cy="5256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96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7416824" cy="4896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573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056784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1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15</Words>
  <Application>Microsoft Office PowerPoint</Application>
  <PresentationFormat>Экран (4:3)</PresentationFormat>
  <Paragraphs>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Корень слова. Однокоренные слова.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WareZ Provider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www.PHILka.RU</dc:creator>
  <cp:lastModifiedBy>www.PHILka.RU</cp:lastModifiedBy>
  <cp:revision>4</cp:revision>
  <dcterms:created xsi:type="dcterms:W3CDTF">2014-01-23T10:55:33Z</dcterms:created>
  <dcterms:modified xsi:type="dcterms:W3CDTF">2014-01-23T12:02:35Z</dcterms:modified>
</cp:coreProperties>
</file>