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2" r:id="rId5"/>
    <p:sldId id="261" r:id="rId6"/>
    <p:sldId id="268" r:id="rId7"/>
    <p:sldId id="263" r:id="rId8"/>
    <p:sldId id="264" r:id="rId9"/>
    <p:sldId id="266" r:id="rId10"/>
    <p:sldId id="27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38" autoAdjust="0"/>
    <p:restoredTop sz="94627" autoAdjust="0"/>
  </p:normalViewPr>
  <p:slideViewPr>
    <p:cSldViewPr>
      <p:cViewPr varScale="1">
        <p:scale>
          <a:sx n="71" d="100"/>
          <a:sy n="71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E2E2D-D0EC-44E0-A25E-2822F67573C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2C0D7-33DC-425D-95A9-5C92D41038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Доступна версия для слабовидящих, возможен просмотр со</a:t>
            </a:r>
            <a:r>
              <a:rPr lang="ru-RU" baseline="0" dirty="0" smtClean="0"/>
              <a:t> смартфона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Блог-записная</a:t>
            </a:r>
            <a:r>
              <a:rPr lang="ru-RU" dirty="0" smtClean="0"/>
              <a:t> книжка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2C0D7-33DC-425D-95A9-5C92D41038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nvkuznetsova.blogspo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1714488"/>
            <a:ext cx="6357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 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5072074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Кузнецова Наталия Викторовна</a:t>
            </a:r>
            <a:r>
              <a:rPr lang="ru-RU" i="1" dirty="0" smtClean="0"/>
              <a:t>, 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заведующая информационно-библиотечным центром 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МБОУ «Центр образования № 22-Лицей искусств» г.Тулы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" name="Picture 4" descr="C:\Users\Пользователь.DESKTOP-VC08GP4.000\Downloads\Screenshot_2021-11-24 Блог Разноцветный мир .png"/>
          <p:cNvPicPr>
            <a:picLocks noChangeAspect="1" noChangeArrowheads="1"/>
          </p:cNvPicPr>
          <p:nvPr/>
        </p:nvPicPr>
        <p:blipFill>
          <a:blip r:embed="rId4"/>
          <a:srcRect l="2129" t="2451" r="988" b="31372"/>
          <a:stretch>
            <a:fillRect/>
          </a:stretch>
        </p:blipFill>
        <p:spPr bwMode="auto">
          <a:xfrm>
            <a:off x="4000496" y="357166"/>
            <a:ext cx="4214842" cy="1250558"/>
          </a:xfrm>
          <a:prstGeom prst="rect">
            <a:avLst/>
          </a:prstGeom>
          <a:noFill/>
        </p:spPr>
      </p:pic>
      <p:pic>
        <p:nvPicPr>
          <p:cNvPr id="7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5" cstate="print"/>
          <a:srcRect l="23707" t="11156" r="17724" b="16330"/>
          <a:stretch>
            <a:fillRect/>
          </a:stretch>
        </p:blipFill>
        <p:spPr bwMode="auto">
          <a:xfrm>
            <a:off x="1357290" y="4214818"/>
            <a:ext cx="1307865" cy="12144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71604" y="1714488"/>
            <a:ext cx="635798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dirty="0" err="1" smtClean="0">
                <a:solidFill>
                  <a:srgbClr val="FF0000"/>
                </a:solidFill>
              </a:rPr>
              <a:t>Блог</a:t>
            </a:r>
            <a:r>
              <a:rPr lang="ru-RU" sz="60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как </a:t>
            </a:r>
            <a:r>
              <a:rPr lang="ru-RU" sz="3200" b="1" i="1" dirty="0" smtClean="0">
                <a:solidFill>
                  <a:srgbClr val="FF0000"/>
                </a:solidFill>
              </a:rPr>
              <a:t>форма взаимодействия участников образовательного процесса в цифровой </a:t>
            </a:r>
            <a:r>
              <a:rPr lang="ru-RU" sz="3200" b="1" i="1" dirty="0" smtClean="0">
                <a:solidFill>
                  <a:srgbClr val="FF0000"/>
                </a:solidFill>
              </a:rPr>
              <a:t>среде</a:t>
            </a:r>
            <a:endParaRPr lang="ru-RU" sz="3200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57224" y="285728"/>
            <a:ext cx="54292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Международные и межрегиональные проекты,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организованные  через </a:t>
            </a:r>
            <a:r>
              <a:rPr lang="ru-RU" i="1" dirty="0" err="1" smtClean="0">
                <a:solidFill>
                  <a:srgbClr val="002060"/>
                </a:solidFill>
              </a:rPr>
              <a:t>блог</a:t>
            </a:r>
            <a:r>
              <a:rPr lang="ru-RU" i="1" dirty="0" smtClean="0">
                <a:solidFill>
                  <a:srgbClr val="002060"/>
                </a:solidFill>
              </a:rPr>
              <a:t> «Разноцветный мир»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6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4" cstate="print"/>
          <a:srcRect l="23707" t="11156" r="17724" b="16330"/>
          <a:stretch>
            <a:fillRect/>
          </a:stretch>
        </p:blipFill>
        <p:spPr bwMode="auto">
          <a:xfrm>
            <a:off x="1665022" y="5786454"/>
            <a:ext cx="692399" cy="642942"/>
          </a:xfrm>
          <a:prstGeom prst="rect">
            <a:avLst/>
          </a:prstGeom>
          <a:noFill/>
        </p:spPr>
      </p:pic>
      <p:pic>
        <p:nvPicPr>
          <p:cNvPr id="9" name="Picture 12" descr="C:\Users\Пользователь.DESKTOP-VC08GP4.000\Downloads\Screenshot_2021-11-24 Блог Разноцветный мир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85728"/>
            <a:ext cx="1819730" cy="592935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429000"/>
            <a:ext cx="3000396" cy="226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286256"/>
            <a:ext cx="3154716" cy="207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285852" y="1571612"/>
            <a:ext cx="5000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</a:rPr>
              <a:t>Организовано 14  сетевых проектов. </a:t>
            </a:r>
          </a:p>
          <a:p>
            <a:r>
              <a:rPr lang="ru-RU" sz="1400" b="1" i="1" dirty="0" smtClean="0">
                <a:solidFill>
                  <a:srgbClr val="C00000"/>
                </a:solidFill>
              </a:rPr>
              <a:t>Участники проектов (обучающиеся, педагоги, библиотекари): </a:t>
            </a:r>
            <a:r>
              <a:rPr lang="ru-RU" sz="1400" i="1" dirty="0" smtClean="0">
                <a:solidFill>
                  <a:srgbClr val="002060"/>
                </a:solidFill>
              </a:rPr>
              <a:t>г. Минск (Республика Беларусь), г. Мирный (Республика Саха), г. </a:t>
            </a:r>
            <a:r>
              <a:rPr lang="ru-RU" sz="1400" i="1" dirty="0" err="1" smtClean="0">
                <a:solidFill>
                  <a:srgbClr val="002060"/>
                </a:solidFill>
              </a:rPr>
              <a:t>Иннополис</a:t>
            </a:r>
            <a:r>
              <a:rPr lang="ru-RU" sz="1400" i="1" dirty="0" smtClean="0">
                <a:solidFill>
                  <a:srgbClr val="002060"/>
                </a:solidFill>
              </a:rPr>
              <a:t> (Республика Татарстан), 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г. Краснодар, г. Одинцово (Московская область), г. </a:t>
            </a:r>
            <a:r>
              <a:rPr lang="ru-RU" sz="1400" i="1" dirty="0" err="1" smtClean="0">
                <a:solidFill>
                  <a:srgbClr val="002060"/>
                </a:solidFill>
              </a:rPr>
              <a:t>Югорск</a:t>
            </a:r>
            <a:r>
              <a:rPr lang="ru-RU" sz="1400" i="1" dirty="0" smtClean="0">
                <a:solidFill>
                  <a:srgbClr val="002060"/>
                </a:solidFill>
              </a:rPr>
              <a:t> (ХМАО), г.Омск, п.Глебово (Костромская область), п.Большеречье (Омская область), г.Орск, п.Просвет (Самарская область), г.Челябинск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Пользователь.DESKTOP-VC08GP4.000\Downloads\Screenshot_2021-11-24 Блог Разноцветный мир .png"/>
          <p:cNvPicPr>
            <a:picLocks noChangeAspect="1" noChangeArrowheads="1"/>
          </p:cNvPicPr>
          <p:nvPr/>
        </p:nvPicPr>
        <p:blipFill>
          <a:blip r:embed="rId4"/>
          <a:srcRect l="2129" t="2451" r="988" b="31372"/>
          <a:stretch>
            <a:fillRect/>
          </a:stretch>
        </p:blipFill>
        <p:spPr bwMode="auto">
          <a:xfrm>
            <a:off x="1357290" y="357166"/>
            <a:ext cx="4214842" cy="12505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1714488"/>
            <a:ext cx="69294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err="1" smtClean="0">
                <a:solidFill>
                  <a:srgbClr val="002060"/>
                </a:solidFill>
              </a:rPr>
              <a:t>Блог-действенный</a:t>
            </a:r>
            <a:r>
              <a:rPr lang="ru-RU" b="1" i="1" dirty="0" smtClean="0">
                <a:solidFill>
                  <a:srgbClr val="002060"/>
                </a:solidFill>
              </a:rPr>
              <a:t> инструмент формирования и развития информационной культуры педагога, библиотекаря, обучающегося. Этому способствуют следующие особенности </a:t>
            </a:r>
            <a:r>
              <a:rPr lang="ru-RU" b="1" i="1" dirty="0" err="1" smtClean="0">
                <a:solidFill>
                  <a:srgbClr val="002060"/>
                </a:solidFill>
              </a:rPr>
              <a:t>блоговой</a:t>
            </a:r>
            <a:r>
              <a:rPr lang="ru-RU" b="1" i="1" dirty="0" smtClean="0">
                <a:solidFill>
                  <a:srgbClr val="002060"/>
                </a:solidFill>
              </a:rPr>
              <a:t> среды:</a:t>
            </a:r>
          </a:p>
          <a:p>
            <a:pPr algn="just"/>
            <a:endParaRPr lang="ru-RU" b="1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публичность </a:t>
            </a:r>
            <a:r>
              <a:rPr lang="ru-RU" i="1" dirty="0" smtClean="0">
                <a:solidFill>
                  <a:srgbClr val="002060"/>
                </a:solidFill>
              </a:rPr>
              <a:t>делает материалы доступными для чтения коллегами, педагогами, учениками, родителями;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интерактивность, открытость</a:t>
            </a:r>
            <a:r>
              <a:rPr lang="ru-RU" i="1" dirty="0" smtClean="0">
                <a:solidFill>
                  <a:srgbClr val="002060"/>
                </a:solidFill>
              </a:rPr>
              <a:t>-возможность оставлять к записям в </a:t>
            </a:r>
            <a:r>
              <a:rPr lang="ru-RU" i="1" dirty="0" err="1" smtClean="0">
                <a:solidFill>
                  <a:srgbClr val="002060"/>
                </a:solidFill>
              </a:rPr>
              <a:t>блоге</a:t>
            </a:r>
            <a:r>
              <a:rPr lang="ru-RU" i="1" dirty="0" smtClean="0">
                <a:solidFill>
                  <a:srgbClr val="002060"/>
                </a:solidFill>
              </a:rPr>
              <a:t> комментарии, которые доступны для чтения, получать обратную связь от учеников, родителей, коллег, педагогов, отвечая на комментарии;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rgbClr val="002060"/>
                </a:solidFill>
              </a:rPr>
              <a:t>авторство</a:t>
            </a:r>
            <a:r>
              <a:rPr lang="ru-RU" i="1" dirty="0" smtClean="0">
                <a:solidFill>
                  <a:srgbClr val="002060"/>
                </a:solidFill>
              </a:rPr>
              <a:t>-возможность представлять свой опыт работы, выразить свою позицию.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5" cstate="print"/>
          <a:srcRect l="23707" t="11156" r="17724" b="16330"/>
          <a:stretch>
            <a:fillRect/>
          </a:stretch>
        </p:blipFill>
        <p:spPr bwMode="auto">
          <a:xfrm>
            <a:off x="6786578" y="428604"/>
            <a:ext cx="1153999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3571876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hlinkClick r:id="rId4"/>
              </a:rPr>
              <a:t>https://nvkuznetsova.blogspot.com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/>
          </a:p>
        </p:txBody>
      </p:sp>
      <p:pic>
        <p:nvPicPr>
          <p:cNvPr id="8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071942"/>
            <a:ext cx="2374366" cy="1780775"/>
          </a:xfrm>
          <a:prstGeom prst="rect">
            <a:avLst/>
          </a:prstGeom>
          <a:noFill/>
        </p:spPr>
      </p:pic>
      <p:pic>
        <p:nvPicPr>
          <p:cNvPr id="9" name="Picture 7" descr="C:\Users\Пользователь.DESKTOP-VC08GP4.000\Desktop\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4071942"/>
            <a:ext cx="2500834" cy="187562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428604"/>
            <a:ext cx="67580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143240" y="5929330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Доступна версия для слабовидящих, </a:t>
            </a:r>
          </a:p>
          <a:p>
            <a:r>
              <a:rPr lang="ru-RU" sz="1600" i="1" dirty="0" smtClean="0"/>
              <a:t>возможен просмотр со смартфона</a:t>
            </a:r>
            <a:endParaRPr lang="ru-RU" sz="1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9" descr="C:\Users\Пользователь.DESKTOP-VC08GP4.000\Downloads\Screenshot_2021-11-24 Блог Разноцветный мир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66"/>
            <a:ext cx="1785950" cy="48577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1357298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Блог</a:t>
            </a:r>
            <a:r>
              <a:rPr lang="ru-RU" b="1" i="1" dirty="0" smtClean="0">
                <a:solidFill>
                  <a:srgbClr val="002060"/>
                </a:solidFill>
              </a:rPr>
              <a:t>  «Разноцветный мир» создан в 2013 году.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Всего сообщений: более 1200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Количество просмотров: около 800 000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Комментариев: более 14 000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857760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Ссылка на </a:t>
            </a:r>
            <a:r>
              <a:rPr lang="ru-RU" i="1" dirty="0" err="1" smtClean="0">
                <a:solidFill>
                  <a:srgbClr val="FF0000"/>
                </a:solidFill>
              </a:rPr>
              <a:t>блог</a:t>
            </a:r>
            <a:r>
              <a:rPr lang="ru-RU" i="1" dirty="0" smtClean="0">
                <a:solidFill>
                  <a:srgbClr val="FF0000"/>
                </a:solidFill>
              </a:rPr>
              <a:t> размещена на официальном сайте  МБОУ «Центр образования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 № 22-Лицей искусств» города Тулы, </a:t>
            </a:r>
          </a:p>
          <a:p>
            <a:r>
              <a:rPr lang="ru-RU" i="1" dirty="0" smtClean="0">
                <a:solidFill>
                  <a:srgbClr val="FF0000"/>
                </a:solidFill>
              </a:rPr>
              <a:t>в педагогических, родительских и ученических чатах.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357166"/>
            <a:ext cx="35719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Чтобы успеть за временем, надо попробовать его опередить. </a:t>
            </a:r>
          </a:p>
          <a:p>
            <a:pPr algn="r"/>
            <a:r>
              <a:rPr lang="ru-RU" sz="1200" i="1" dirty="0" smtClean="0"/>
              <a:t>А.М.Кондаков, российский ученый-педагог</a:t>
            </a:r>
            <a:endParaRPr lang="ru-RU" sz="1200" i="1" dirty="0"/>
          </a:p>
        </p:txBody>
      </p:sp>
      <p:pic>
        <p:nvPicPr>
          <p:cNvPr id="10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214950"/>
            <a:ext cx="1619261" cy="1214446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2571744"/>
            <a:ext cx="4714908" cy="22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1" descr="C:\Users\Пользователь.DESKTOP-VC08GP4.000\Downloads\Screenshot_2021-11-24 Блог Разноцветный мир (4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42"/>
            <a:ext cx="1500198" cy="5697772"/>
          </a:xfrm>
          <a:prstGeom prst="rect">
            <a:avLst/>
          </a:prstGeom>
          <a:noFill/>
        </p:spPr>
      </p:pic>
      <p:pic>
        <p:nvPicPr>
          <p:cNvPr id="5" name="Picture 12" descr="C:\Users\Пользователь.DESKTOP-VC08GP4.000\Downloads\Screenshot_2021-11-24 Блог Разноцветный мир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71480"/>
            <a:ext cx="1565719" cy="553638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14612" y="357167"/>
            <a:ext cx="392909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Блог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«Разноцветный мир»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1.Представительство ИБЦ в </a:t>
            </a:r>
            <a:r>
              <a:rPr lang="ru-RU" i="1" dirty="0" err="1" smtClean="0">
                <a:solidFill>
                  <a:srgbClr val="002060"/>
                </a:solidFill>
              </a:rPr>
              <a:t>интернет-пространстве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2. Представление интересной и полезной информации для коллег, педагогов, родителей, учащихся.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3.Блог позволяет реализовать свои идеи и интересно рассказывать о книгах, чтении, акциях, </a:t>
            </a:r>
            <a:r>
              <a:rPr lang="ru-RU" i="1" dirty="0" err="1" smtClean="0">
                <a:solidFill>
                  <a:srgbClr val="002060"/>
                </a:solidFill>
              </a:rPr>
              <a:t>флешмобах</a:t>
            </a:r>
            <a:r>
              <a:rPr lang="ru-RU" i="1" dirty="0" smtClean="0">
                <a:solidFill>
                  <a:srgbClr val="002060"/>
                </a:solidFill>
              </a:rPr>
              <a:t>, мероприятиях, событиях в школе и городе.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4. </a:t>
            </a:r>
            <a:r>
              <a:rPr lang="ru-RU" i="1" dirty="0" err="1" smtClean="0">
                <a:solidFill>
                  <a:srgbClr val="002060"/>
                </a:solidFill>
              </a:rPr>
              <a:t>Блог</a:t>
            </a:r>
            <a:r>
              <a:rPr lang="ru-RU" i="1" dirty="0" smtClean="0">
                <a:solidFill>
                  <a:srgbClr val="002060"/>
                </a:solidFill>
              </a:rPr>
              <a:t> является копилкой профессионального опыта и площадкой для общения с читателями и коллегами.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5. Организация и участие коллег, педагогов, обучающихся в сетевых, межрегиональных совместных проектах.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7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6" cstate="print"/>
          <a:srcRect l="23707" t="11156" r="17724" b="16330"/>
          <a:stretch>
            <a:fillRect/>
          </a:stretch>
        </p:blipFill>
        <p:spPr bwMode="auto">
          <a:xfrm>
            <a:off x="2714612" y="285728"/>
            <a:ext cx="692399" cy="642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0" descr="C:\Users\Пользователь.DESKTOP-VC08GP4.000\Downloads\Screenshot_2021-11-24 Блог Разноцветный мир (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66"/>
            <a:ext cx="1428760" cy="604891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488" y="2857496"/>
            <a:ext cx="55007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Тематические </a:t>
            </a:r>
            <a:r>
              <a:rPr lang="ru-RU" b="1" i="1" dirty="0" err="1" smtClean="0">
                <a:solidFill>
                  <a:srgbClr val="FF0000"/>
                </a:solidFill>
              </a:rPr>
              <a:t>страницы</a:t>
            </a:r>
            <a:r>
              <a:rPr lang="ru-RU" i="1" dirty="0" err="1" smtClean="0"/>
              <a:t>-подборка</a:t>
            </a:r>
            <a:r>
              <a:rPr lang="ru-RU" i="1" dirty="0" smtClean="0"/>
              <a:t> материала  по теме: </a:t>
            </a:r>
            <a:r>
              <a:rPr lang="ru-RU" sz="1600" i="1" dirty="0" smtClean="0"/>
              <a:t>«Виртуальная экскурсия по ИБЦ», «Электронная библиотека», «Моя книжная полка», «Полезные сайты», «Уроки </a:t>
            </a:r>
            <a:r>
              <a:rPr lang="ru-RU" sz="1600" i="1" dirty="0" err="1" smtClean="0"/>
              <a:t>БиблиоЗнайки</a:t>
            </a:r>
            <a:r>
              <a:rPr lang="ru-RU" sz="1600" i="1" dirty="0" smtClean="0"/>
              <a:t>», «Интерактивные игры в телефоне», «Ученикам», «Учителям»,  «Родителям»</a:t>
            </a:r>
            <a:endParaRPr lang="ru-RU" i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4286256"/>
            <a:ext cx="55007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Интерактивные баннеры </a:t>
            </a:r>
            <a:r>
              <a:rPr lang="ru-RU" i="1" dirty="0" smtClean="0"/>
              <a:t>аккумулируют материал</a:t>
            </a:r>
          </a:p>
          <a:p>
            <a:r>
              <a:rPr lang="ru-RU" i="1" dirty="0" smtClean="0"/>
              <a:t>по теме или переходят на конкретный сайт, страницу: </a:t>
            </a:r>
            <a:r>
              <a:rPr lang="ru-RU" sz="1600" i="1" dirty="0" smtClean="0"/>
              <a:t>«Любимый город», «Загляните в календарь», «Российская Электронная школа», «</a:t>
            </a:r>
            <a:r>
              <a:rPr lang="ru-RU" sz="1600" i="1" dirty="0" err="1" smtClean="0"/>
              <a:t>ЛитРес:Школа</a:t>
            </a:r>
            <a:r>
              <a:rPr lang="ru-RU" sz="1600" i="1" dirty="0" smtClean="0"/>
              <a:t>», Советую почитать», «Советую посмотреть», «Узнайте больше», «Здесь интересно всем»</a:t>
            </a:r>
            <a:endParaRPr lang="ru-RU" i="1" dirty="0"/>
          </a:p>
        </p:txBody>
      </p:sp>
      <p:pic>
        <p:nvPicPr>
          <p:cNvPr id="16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5" cstate="print"/>
          <a:srcRect l="23707" t="11156" r="17724" b="16330"/>
          <a:stretch>
            <a:fillRect/>
          </a:stretch>
        </p:blipFill>
        <p:spPr bwMode="auto">
          <a:xfrm>
            <a:off x="7429520" y="5643578"/>
            <a:ext cx="714380" cy="66335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428604"/>
            <a:ext cx="53435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85852" y="2571745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Получить</a:t>
            </a:r>
            <a:r>
              <a:rPr lang="ru-RU" b="1" i="1" dirty="0" smtClean="0">
                <a:solidFill>
                  <a:srgbClr val="FF0000"/>
                </a:solidFill>
              </a:rPr>
              <a:t> виртуальную справку </a:t>
            </a:r>
            <a:r>
              <a:rPr lang="ru-RU" i="1" dirty="0" smtClean="0">
                <a:solidFill>
                  <a:srgbClr val="002060"/>
                </a:solidFill>
              </a:rPr>
              <a:t>и  оформить </a:t>
            </a:r>
            <a:r>
              <a:rPr lang="ru-RU" b="1" i="1" dirty="0" err="1" smtClean="0">
                <a:solidFill>
                  <a:srgbClr val="FF0000"/>
                </a:solidFill>
              </a:rPr>
              <a:t>онлайн-продление</a:t>
            </a:r>
            <a:r>
              <a:rPr lang="ru-RU" b="1" i="1" dirty="0" smtClean="0">
                <a:solidFill>
                  <a:srgbClr val="FF0000"/>
                </a:solidFill>
              </a:rPr>
              <a:t> книги  </a:t>
            </a:r>
            <a:r>
              <a:rPr lang="ru-RU" i="1" dirty="0" smtClean="0">
                <a:solidFill>
                  <a:srgbClr val="002060"/>
                </a:solidFill>
              </a:rPr>
              <a:t>возможно со страниц </a:t>
            </a:r>
            <a:r>
              <a:rPr lang="ru-RU" i="1" dirty="0" err="1" smtClean="0">
                <a:solidFill>
                  <a:srgbClr val="002060"/>
                </a:solidFill>
              </a:rPr>
              <a:t>блога</a:t>
            </a:r>
            <a:endParaRPr lang="ru-RU" i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14686"/>
            <a:ext cx="2740097" cy="310938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214686"/>
            <a:ext cx="2700317" cy="3077019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6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6" cstate="print"/>
          <a:srcRect l="23707" t="11156" r="17724" b="16330"/>
          <a:stretch>
            <a:fillRect/>
          </a:stretch>
        </p:blipFill>
        <p:spPr bwMode="auto">
          <a:xfrm>
            <a:off x="7215206" y="5214950"/>
            <a:ext cx="1000132" cy="928694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285728"/>
            <a:ext cx="6715172" cy="22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Пользователь.DESKTOP-VC08GP4.000\Downloads\Screenshot_2021-11-24 Блог Разноцветный мир (7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00108"/>
            <a:ext cx="3586163" cy="23046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Picture 4" descr="C:\Users\Пользователь.DESKTOP-VC08GP4.000\Downloads\Screenshot_2021-11-24 Блог Разноцветный мир (9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643314"/>
            <a:ext cx="3342011" cy="24288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285984" y="214290"/>
            <a:ext cx="47775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FF0000"/>
                </a:solidFill>
              </a:rPr>
              <a:t>Блог-записная</a:t>
            </a:r>
            <a:r>
              <a:rPr lang="ru-RU" sz="3600" b="1" i="1" dirty="0" smtClean="0">
                <a:solidFill>
                  <a:srgbClr val="FF0000"/>
                </a:solidFill>
              </a:rPr>
              <a:t> книжка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10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6" cstate="print"/>
          <a:srcRect l="23707" t="11156" r="17724" b="16330"/>
          <a:stretch>
            <a:fillRect/>
          </a:stretch>
        </p:blipFill>
        <p:spPr bwMode="auto">
          <a:xfrm>
            <a:off x="7215205" y="285728"/>
            <a:ext cx="1000133" cy="92869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07618" y="1000108"/>
            <a:ext cx="3230615" cy="22860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643314"/>
            <a:ext cx="3078745" cy="241141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Пользователь.DESKTOP-VC08GP4.000\Downloads\Screenshot_2021-11-24 Блог Разноцветный мир (8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0042"/>
            <a:ext cx="3400837" cy="248284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428728" y="3000372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 книгах, фильмах, спектаклях, концертах,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урсиях</a:t>
            </a:r>
            <a:r>
              <a:rPr lang="ru-RU" sz="2400" b="1" i="1" dirty="0" smtClean="0">
                <a:solidFill>
                  <a:srgbClr val="002060"/>
                </a:solidFill>
              </a:rPr>
              <a:t>                                 экскурсиях в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блоге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5" cstate="print"/>
          <a:srcRect l="23707" t="11156" r="17724" b="16330"/>
          <a:stretch>
            <a:fillRect/>
          </a:stretch>
        </p:blipFill>
        <p:spPr bwMode="auto">
          <a:xfrm>
            <a:off x="7358082" y="3429000"/>
            <a:ext cx="934189" cy="86746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3500438"/>
            <a:ext cx="3264772" cy="282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500042"/>
            <a:ext cx="3292399" cy="247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857628"/>
            <a:ext cx="31226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4286256"/>
            <a:ext cx="2889356" cy="215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ользователь.DESKTOP-VC08GP4.000\Desktop\post-189248-128048949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9" descr="C:\Users\Пользователь.DESKTOP-VC08GP4.000\Downloads\Screenshot_2021-11-24 Блог Разноцветный мир 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5" y="428604"/>
            <a:ext cx="3857652" cy="3566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143504" y="785794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Демонстрация собственных достижений  и обучающие материалы с полезными </a:t>
            </a:r>
            <a:r>
              <a:rPr lang="ru-RU" i="1" dirty="0" err="1" smtClean="0">
                <a:solidFill>
                  <a:srgbClr val="002060"/>
                </a:solidFill>
                <a:latin typeface="+mj-lt"/>
              </a:rPr>
              <a:t>ссылками-всегда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 интересны читателям</a:t>
            </a:r>
            <a:endParaRPr lang="ru-RU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4214818"/>
            <a:ext cx="26432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Систематическое пополнение и обновление </a:t>
            </a:r>
            <a:r>
              <a:rPr lang="ru-RU" i="1" dirty="0" err="1" smtClean="0">
                <a:solidFill>
                  <a:srgbClr val="002060"/>
                </a:solidFill>
              </a:rPr>
              <a:t>информации-залог</a:t>
            </a:r>
            <a:r>
              <a:rPr lang="ru-RU" i="1" dirty="0" smtClean="0">
                <a:solidFill>
                  <a:srgbClr val="002060"/>
                </a:solidFill>
              </a:rPr>
              <a:t> популярности </a:t>
            </a:r>
            <a:r>
              <a:rPr lang="ru-RU" i="1" dirty="0" err="1" smtClean="0">
                <a:solidFill>
                  <a:srgbClr val="002060"/>
                </a:solidFill>
              </a:rPr>
              <a:t>блога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8" name="Picture 6" descr="C:\Users\Пользователь.DESKTOP-VC08GP4.000\Desktop\Слайд4.JPG"/>
          <p:cNvPicPr>
            <a:picLocks noChangeAspect="1" noChangeArrowheads="1"/>
          </p:cNvPicPr>
          <p:nvPr/>
        </p:nvPicPr>
        <p:blipFill>
          <a:blip r:embed="rId5" cstate="print"/>
          <a:srcRect l="23707" t="11156" r="17724" b="16330"/>
          <a:stretch>
            <a:fillRect/>
          </a:stretch>
        </p:blipFill>
        <p:spPr bwMode="auto">
          <a:xfrm>
            <a:off x="7215206" y="2500306"/>
            <a:ext cx="857256" cy="796023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643314"/>
            <a:ext cx="3792724" cy="249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507</Words>
  <PresentationFormat>Экран (4:3)</PresentationFormat>
  <Paragraphs>57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64</cp:revision>
  <dcterms:created xsi:type="dcterms:W3CDTF">2021-11-24T07:41:29Z</dcterms:created>
  <dcterms:modified xsi:type="dcterms:W3CDTF">2023-11-29T10:43:59Z</dcterms:modified>
</cp:coreProperties>
</file>