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Тема: Победа греков над персами в марафонской битве.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0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4427984" cy="43204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Стратег- военачальник, глава войска. </a:t>
            </a:r>
            <a:r>
              <a:rPr lang="ru-RU" b="1" dirty="0" err="1" smtClean="0">
                <a:solidFill>
                  <a:srgbClr val="7030A0"/>
                </a:solidFill>
              </a:rPr>
              <a:t>Мильтиад</a:t>
            </a:r>
            <a:r>
              <a:rPr lang="ru-RU" b="1" dirty="0" smtClean="0">
                <a:solidFill>
                  <a:srgbClr val="7030A0"/>
                </a:solidFill>
              </a:rPr>
              <a:t>- афинский стратег.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701" y="548680"/>
            <a:ext cx="442849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81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47" y="2508579"/>
            <a:ext cx="7377931" cy="412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Задание: </a:t>
            </a:r>
            <a:r>
              <a:rPr lang="ru-RU" sz="2800" b="1" dirty="0" err="1" smtClean="0">
                <a:solidFill>
                  <a:srgbClr val="7030A0"/>
                </a:solidFill>
              </a:rPr>
              <a:t>стр</a:t>
            </a:r>
            <a:r>
              <a:rPr lang="ru-RU" sz="2800" b="1" dirty="0" smtClean="0">
                <a:solidFill>
                  <a:srgbClr val="7030A0"/>
                </a:solidFill>
              </a:rPr>
              <a:t> 163-164- кратко записать этапы Марафонской битвы.  Выписать определение термина «фаланга». Ответить на вопрос: Чем закончилось сражение?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884785"/>
          </a:xfrm>
        </p:spPr>
        <p:txBody>
          <a:bodyPr/>
          <a:lstStyle/>
          <a:p>
            <a:r>
              <a:rPr lang="ru-RU" dirty="0" smtClean="0"/>
              <a:t>Вернемся к </a:t>
            </a:r>
            <a:r>
              <a:rPr lang="ru-RU" dirty="0"/>
              <a:t>проблемному </a:t>
            </a:r>
            <a:r>
              <a:rPr lang="ru-RU" dirty="0" smtClean="0"/>
              <a:t>вопросу 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объясните</a:t>
            </a:r>
            <a:r>
              <a:rPr lang="ru-RU" sz="3200" dirty="0"/>
              <a:t>, в результате чего стала возможной победа мирных греков над воинственными персами?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95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696200" cy="194421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д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ru-RU" b="1" dirty="0" smtClean="0">
                <a:solidFill>
                  <a:srgbClr val="7030A0"/>
                </a:solidFill>
              </a:rPr>
              <a:t>З: </a:t>
            </a:r>
            <a:r>
              <a:rPr lang="ru-RU" b="1" dirty="0" smtClean="0">
                <a:solidFill>
                  <a:srgbClr val="7030A0"/>
                </a:solidFill>
              </a:rPr>
              <a:t>п.34-вопросы  устно.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Решить тест на </a:t>
            </a:r>
            <a:r>
              <a:rPr lang="ru-RU" b="1" dirty="0" err="1" smtClean="0">
                <a:solidFill>
                  <a:srgbClr val="7030A0"/>
                </a:solidFill>
              </a:rPr>
              <a:t>учи.ру</a:t>
            </a: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https://urls.uchi.ru/l/7cbba4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63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Проверка д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ru-RU" b="1" dirty="0" smtClean="0">
                <a:solidFill>
                  <a:srgbClr val="7030A0"/>
                </a:solidFill>
              </a:rPr>
              <a:t>з по п.33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1. Сколько раз проводили Олимпийские игры?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 раз в 3 года  б) каждый год  в) Раз в 4 года Г) раз в 5 лет.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2. В каком году состоялись первые Олимпийские игры? 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 776 </a:t>
            </a:r>
            <a:r>
              <a:rPr lang="ru-RU" dirty="0" err="1" smtClean="0">
                <a:solidFill>
                  <a:schemeClr val="tx1"/>
                </a:solidFill>
              </a:rPr>
              <a:t>г.до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н.э</a:t>
            </a:r>
            <a:r>
              <a:rPr lang="ru-RU" dirty="0" smtClean="0">
                <a:solidFill>
                  <a:schemeClr val="tx1"/>
                </a:solidFill>
              </a:rPr>
              <a:t>  б) 767 г. До </a:t>
            </a:r>
            <a:r>
              <a:rPr lang="ru-RU" dirty="0" err="1" smtClean="0">
                <a:solidFill>
                  <a:schemeClr val="tx1"/>
                </a:solidFill>
              </a:rPr>
              <a:t>н.э</a:t>
            </a:r>
            <a:r>
              <a:rPr lang="ru-RU" dirty="0" smtClean="0">
                <a:solidFill>
                  <a:schemeClr val="tx1"/>
                </a:solidFill>
              </a:rPr>
              <a:t>  В) 667 г. До </a:t>
            </a:r>
            <a:r>
              <a:rPr lang="ru-RU" dirty="0" err="1" smtClean="0">
                <a:solidFill>
                  <a:schemeClr val="tx1"/>
                </a:solidFill>
              </a:rPr>
              <a:t>н.э</a:t>
            </a:r>
            <a:r>
              <a:rPr lang="ru-RU" dirty="0" smtClean="0">
                <a:solidFill>
                  <a:schemeClr val="tx1"/>
                </a:solidFill>
              </a:rPr>
              <a:t>  Г)568 г. До </a:t>
            </a:r>
            <a:r>
              <a:rPr lang="ru-RU" dirty="0" err="1" smtClean="0">
                <a:solidFill>
                  <a:schemeClr val="tx1"/>
                </a:solidFill>
              </a:rPr>
              <a:t>н.э</a:t>
            </a:r>
            <a:endParaRPr lang="ru-RU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3. Кто не мог участвовать в состязаниях?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А)Рабы  Б) женщины  В) Взрослые Мужчины  Г) подростки 17 лет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4. Кого греки называли атлетом?</a:t>
            </a:r>
          </a:p>
          <a:p>
            <a:pPr marL="11430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 Судью соревнования по бегу Б) Зрителей В) спонсоров Г) участников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80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Проверь Себя: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6128" y="1719070"/>
            <a:ext cx="6450128" cy="444623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1- В</a:t>
            </a:r>
          </a:p>
          <a:p>
            <a:r>
              <a:rPr lang="ru-RU" sz="4400" dirty="0" smtClean="0"/>
              <a:t>2-А</a:t>
            </a:r>
          </a:p>
          <a:p>
            <a:r>
              <a:rPr lang="ru-RU" sz="4400" dirty="0" smtClean="0"/>
              <a:t>3-а,б</a:t>
            </a:r>
          </a:p>
          <a:p>
            <a:r>
              <a:rPr lang="ru-RU" sz="4400" dirty="0" smtClean="0"/>
              <a:t>4- г</a:t>
            </a:r>
            <a:endParaRPr lang="ru-RU" sz="4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99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1. Нашествие персов на Грецию.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 Марафонская битва.</a:t>
            </a:r>
          </a:p>
          <a:p>
            <a:pPr marL="114300" indent="0"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Проблемное задание: объясните, в результате чего стала возможной победа мирных греков над воинственными персами?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68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91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46" y="620688"/>
            <a:ext cx="8400256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517232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Афины и Спарта отказались подчиниться власти царя Дария </a:t>
            </a:r>
            <a:r>
              <a:rPr lang="en-US" sz="3600" dirty="0" smtClean="0"/>
              <a:t>I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52538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60" y="2204864"/>
            <a:ext cx="9036496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Лето 490 г. До </a:t>
            </a:r>
            <a:r>
              <a:rPr lang="ru-RU" b="1" dirty="0" err="1" smtClean="0">
                <a:solidFill>
                  <a:srgbClr val="7030A0"/>
                </a:solidFill>
              </a:rPr>
              <a:t>н.э</a:t>
            </a:r>
            <a:r>
              <a:rPr lang="ru-RU" b="1" dirty="0" smtClean="0">
                <a:solidFill>
                  <a:srgbClr val="7030A0"/>
                </a:solidFill>
              </a:rPr>
              <a:t>- персидский флот показался в марафонской бухте.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7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Задание: составить схему «Оружие воинов»</a:t>
            </a:r>
            <a:endParaRPr lang="ru-RU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87624" y="1412776"/>
            <a:ext cx="1728192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2120" y="1412776"/>
            <a:ext cx="1584176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912768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29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 сейчас немного отдохнем, встаем из-за стола, отходим от компьютера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35008"/>
              </p:ext>
            </p:extLst>
          </p:nvPr>
        </p:nvGraphicFramePr>
        <p:xfrm>
          <a:off x="1259632" y="2492896"/>
          <a:ext cx="33194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Объект упаковщика для оболочки" showAsIcon="1" r:id="rId3" imgW="3318840" imgH="607680" progId="Package">
                  <p:embed/>
                </p:oleObj>
              </mc:Choice>
              <mc:Fallback>
                <p:oleObj name="Объект упаковщика для оболочки" showAsIcon="1" r:id="rId3" imgW="3318840" imgH="60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2492896"/>
                        <a:ext cx="3319463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800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62</TotalTime>
  <Words>254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Аптека</vt:lpstr>
      <vt:lpstr>Объект упаковщика для оболочки</vt:lpstr>
      <vt:lpstr>Тема: Победа греков над персами в марафонской битве.</vt:lpstr>
      <vt:lpstr>Проверка д/з по п.33</vt:lpstr>
      <vt:lpstr>Проверь Себя:</vt:lpstr>
      <vt:lpstr>План урока:</vt:lpstr>
      <vt:lpstr>Презентация PowerPoint</vt:lpstr>
      <vt:lpstr>Презентация PowerPoint</vt:lpstr>
      <vt:lpstr>Лето 490 г. До н.э- персидский флот показался в марафонской бухте.</vt:lpstr>
      <vt:lpstr>Задание: составить схему «Оружие воинов»</vt:lpstr>
      <vt:lpstr>А сейчас немного отдохнем, встаем из-за стола, отходим от компьютера</vt:lpstr>
      <vt:lpstr>Стратег- военачальник, глава войска. Мильтиад- афинский стратег.</vt:lpstr>
      <vt:lpstr>Презентация PowerPoint</vt:lpstr>
      <vt:lpstr>Вернемся к проблемному вопросу :  объясните, в результате чего стала возможной победа мирных греков над воинственными персами?  </vt:lpstr>
      <vt:lpstr>д/З: п.34-вопросы  устно. Решить тест на учи.ру  https://urls.uchi.ru/l/7cbba4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Победа греков над персами в марафонской битве.</dc:title>
  <dc:creator>User</dc:creator>
  <cp:lastModifiedBy>User</cp:lastModifiedBy>
  <cp:revision>6</cp:revision>
  <dcterms:created xsi:type="dcterms:W3CDTF">2022-02-23T09:34:50Z</dcterms:created>
  <dcterms:modified xsi:type="dcterms:W3CDTF">2022-03-31T12:06:05Z</dcterms:modified>
</cp:coreProperties>
</file>