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4"/>
  </p:notesMasterIdLst>
  <p:sldIdLst>
    <p:sldId id="258" r:id="rId2"/>
    <p:sldId id="334" r:id="rId3"/>
    <p:sldId id="257" r:id="rId4"/>
    <p:sldId id="259" r:id="rId5"/>
    <p:sldId id="260" r:id="rId6"/>
    <p:sldId id="262" r:id="rId7"/>
    <p:sldId id="311" r:id="rId8"/>
    <p:sldId id="265" r:id="rId9"/>
    <p:sldId id="268" r:id="rId10"/>
    <p:sldId id="267" r:id="rId11"/>
    <p:sldId id="292" r:id="rId12"/>
    <p:sldId id="270" r:id="rId13"/>
    <p:sldId id="271" r:id="rId14"/>
    <p:sldId id="272" r:id="rId15"/>
    <p:sldId id="273" r:id="rId16"/>
    <p:sldId id="274" r:id="rId17"/>
    <p:sldId id="276" r:id="rId18"/>
    <p:sldId id="269" r:id="rId19"/>
    <p:sldId id="277" r:id="rId20"/>
    <p:sldId id="278" r:id="rId21"/>
    <p:sldId id="279" r:id="rId22"/>
    <p:sldId id="313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63" r:id="rId35"/>
    <p:sldId id="293" r:id="rId36"/>
    <p:sldId id="294" r:id="rId37"/>
    <p:sldId id="26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12" r:id="rId51"/>
    <p:sldId id="308" r:id="rId52"/>
    <p:sldId id="309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98677-DF03-42F9-B0B9-6AA893A96DC9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C5C16-3066-4679-85A3-EDA4476363A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5C16-3066-4679-85A3-EDA4476363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5C16-3066-4679-85A3-EDA4476363A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C5C16-3066-4679-85A3-EDA4476363A1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1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4.xml"/><Relationship Id="rId7" Type="http://schemas.openxmlformats.org/officeDocument/2006/relationships/slide" Target="slid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4.xml"/><Relationship Id="rId7" Type="http://schemas.openxmlformats.org/officeDocument/2006/relationships/slide" Target="slide2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14.xml"/><Relationship Id="rId7" Type="http://schemas.openxmlformats.org/officeDocument/2006/relationships/slide" Target="slide3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32.xml"/><Relationship Id="rId4" Type="http://schemas.openxmlformats.org/officeDocument/2006/relationships/slide" Target="slide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14.xml"/><Relationship Id="rId7" Type="http://schemas.openxmlformats.org/officeDocument/2006/relationships/slide" Target="slide3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14.xml"/><Relationship Id="rId7" Type="http://schemas.openxmlformats.org/officeDocument/2006/relationships/slide" Target="slide3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41.xml"/><Relationship Id="rId4" Type="http://schemas.openxmlformats.org/officeDocument/2006/relationships/slide" Target="slide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14.xml"/><Relationship Id="rId7" Type="http://schemas.openxmlformats.org/officeDocument/2006/relationships/slide" Target="slide4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5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5" Type="http://schemas.openxmlformats.org/officeDocument/2006/relationships/slide" Target="slide51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54.xml"/><Relationship Id="rId7" Type="http://schemas.openxmlformats.org/officeDocument/2006/relationships/image" Target="../media/image39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57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slide" Target="slide14.xml"/><Relationship Id="rId7" Type="http://schemas.openxmlformats.org/officeDocument/2006/relationships/slide" Target="slide6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1.xml"/><Relationship Id="rId5" Type="http://schemas.openxmlformats.org/officeDocument/2006/relationships/slide" Target="slide60.xml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slide" Target="slide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14.xml"/><Relationship Id="rId7" Type="http://schemas.openxmlformats.org/officeDocument/2006/relationships/slide" Target="slide6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6.xml"/><Relationship Id="rId5" Type="http://schemas.openxmlformats.org/officeDocument/2006/relationships/slide" Target="slide67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6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4.xml"/><Relationship Id="rId7" Type="http://schemas.openxmlformats.org/officeDocument/2006/relationships/slide" Target="slide72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1.xml"/><Relationship Id="rId5" Type="http://schemas.openxmlformats.org/officeDocument/2006/relationships/slide" Target="slide70.xml"/><Relationship Id="rId4" Type="http://schemas.openxmlformats.org/officeDocument/2006/relationships/slide" Target="slide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6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285860"/>
            <a:ext cx="73504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 изобретатели.</a:t>
            </a:r>
          </a:p>
          <a:p>
            <a:pPr algn="ctr"/>
            <a:endParaRPr lang="ru-RU" sz="5400" b="1" i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Великие</a:t>
            </a:r>
          </a:p>
          <a:p>
            <a:pPr algn="ctr"/>
            <a:r>
              <a:rPr lang="ru-RU" sz="54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               открытия.</a:t>
            </a:r>
            <a:endParaRPr lang="ru-RU" sz="54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00034" y="142852"/>
            <a:ext cx="82153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Мурманска «Средняя образовательная школа № 49»,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AutoShape 3" descr="data:image/png;base64,iVBORw0KGgoAAAANSUhEUgAAAfIAAAIgCAYAAAB+j+tpAAAgAElEQVR4Xuy9eYzl2XXfd95ee1V3V2/TM9MznBlyOFxFypJsWksEWWsSWQkcCDBiKEEU2bIjJzaQDQksx87mJYuQzUn+MBwEEOAkivxH7CCAZcGCJUvWTg7J4QxnX3qpvV69envwOed+f+/048giOWK7m/oVZlDV7/2We88993zPfhuj0Whu9U9NgZoCNQVqCtQUqCnwUFKgUQP5Q7lu9aBrCtQUqClQU6CmgFOgBvKaEWoK1BSoKVBToKbAQ0yBGsgf4sWrh15ToKZATYGaAjUFaiCveaCmQE2BmgI1BWoKPMQUqIH8IV68eug1BWoK1BSoKVBToAbymgdqCtQUqClQU6CmwENMgRrIH+LFq4deU6CmQE2BmgI1BWogr3mgpkBNgZoCNQVqCjzEFKiB/CFevHroNQVqCtQUqClQU6AG8poHagrUFKgpUFOgpsBDTIEayB/ixauHXlOgpkBNgZoCNQVqIK95oKZATYGaAjUFago8xBSogfwhXrx66DUFagrUFKgpUFOgBvKaB2oK1BSoKVBToKbAQ0yBGsgf4sWrh15ToKZATYGaAjUFaiCveaCmQE2BmgI1BWoKPMQUqIH8IV68eug1BWoK1BSoKVBToAbymgdqCtQUqClQU6CmwENMgRrIH+LFq4deU6CmQE2BmgI1BWogr3mgpkBNgZoCNQVqCjzEFKiB/CFevHroNQVqCtQUqClQU6AG8poHagrUFKgpUFOgpsBDTIEayB/ixauHXlOgpkBNgZoCNQVqIK95oKZATYGaAjUFago8xBSogfwhXrx66DUFlinw8mtv2k//zN+1f+dP/qu20ut9CYF+9beetx/9cz/pn3/fd/5h+4///I/Z//y//R/2N3/6Z6t/c9/h0Yn9xH/0X9inP/sF+5Ef/kH7iX/jj9fErilQU+ABpUAN5A/owtTDqinwlVAAAP8z/8F/Zm/funMPIOdncM1f+Cv/vf3Ff/dP2/Wru/aX/vrfsH/pn/8u+9AHnrL/9+f+kT3/+Zfsh3/o++zJx2/Y8y+8ZD/7d3/OTvtnDvbvphR8JeOrr60pUFPga0eB+wLkf+Nv/e2v3QzqJ9cUeEgo8GN/4o99zUf6s3/v5+yXf+233xV8f+p//d/t1u09/+78fOQW95/90T/uQP4Pf+nX7Gxw7uP7we/95+z/+/lftLv7h26Rf62BvJYPX3O2qF/wEFDgvciHGsgfggWuh/j1QYH3slG/XAr8bkDOc5bd5OfDoQP5008+bn//F37Z/uUf+C779OdetL2Dw99RKfhyx/PlXFcD+ZdDpfqar3cKvBf5cF+A/Ot9Aer51RR4UCjwuwG5LPLsKheQf+u3fMLj5Z/4yHN24/oV+63nX7gvQP6g0K4eR02Bh5UCNZA/rCtXj7umwLtQ4J8G5Ep0+1/+q5+0T370OU9o+3s/9wv2R7/vO+1n/p+/bz/0/d/pQC6wJ27+O7npa+LXFKgp8OBQoAbyB2ct6pHUFPiqKZCT3fQQAXZ+KED/F//a/+gfffiDz9hP/eV/3/7W3/47nrVOdvqnvukb7I23btmjj1ytstvrrPWvelnqG2sK3BcK1EB+X8hcv6SmQE2BmgI1BWoKfG0oUAP514au9VNrCtQUqClQU6CmwH2hQA3k94XM9UtqCtw/CvxeZYG/lyza+zfb+k01BWoK1EBe80BNga8zCgDkzVbzPc1qNp1ZDeTviYT1zTUF7hsFaiC/b6SuX1RT4P5QQED+4z/yw1/VC/+Hv/nTVgP5V0W6+qaaAv9MKFAD+T8TstcvrSnwtaNADeRfO9rWT64p8CBSoAbyB3FV6jHVFHgPFKiB/D0Qr761psBDSIEayB/CRauHXFPgn0aBGshr/qgp8PuLAjWQ//5a73q2vw8oUAP574NFrqdYUyBRoAbymh1qCnydUaAG8q+zBa2nU1Pgd6FADeQ1i9QU+DqjQA3kX2cLWk+npsDvBZCrwcRXW1e6/1v/pbXbbet2uzYajazZbNpsNrPpdOrD49/8NBqN6u/5fO73cA3/t1otv4b7mq2WzeYz45per+ef87d+eJ6u53Pu4dn5HZPJxD/35zWbNp/NbTqZ+HP0LL4bj8fVe3gm45+OJ3Z2NrBmo2XzecOGw7H/e3V11d/Lu7huPp/afB7zZJydTscaTbN2p+3P5Hp+2p2WdTptY0yaI3/r++PjY6eFaMZzeE+/3zebm/V6q/697j8/P7e18myuYQ581mi0bDqZ+nzPzs58THwG6QaDgX/mdJo3rNNZ8fv44Xen07Xjk1Mfd8wt6Mqaio4x/6at9Dr+7LHo1GxZY2bW63as1Z7bxuaKXbly0bZ3dmxtc9NmTKLZtHava61Oy5qNWGfeAe0mo7E1Z3MbDoc+b+bCHMQvXAdNgpkafo3WnPHxDF0jvoJbWG9rNGw2nfqzj4+ObTQY2WBwbq1mx2azGMfdu3fs0UcftXa7ZaPxwN/d6Xad5lpr/j49PfP3sA6M8dKlS9bpwIsNg/vOz4e8zobDqZ2enNtoOLLz84HTdjKFrzs2Hk9tcHbu7377nXfs4PTU2u2ONRttu3tnz1bX1q3dbliv161of7B/YJtrG9brrtj+/oF9Zm/Tvv2P/qi9l/KzF3/l/7Lv+4aeTacTX0vosLICT5zb9va27e/v28WLF21tbc1a7aZNJmP/G1r7nmo3bXV1xekh3mQttNe1Pq1225w4ZQ+zjnzHPVk2+B4te5z15W9oP5254LhHzE3GI2s1G/491/EOnjkp/Kxn6Tff6cevb7V8Dfme/+ENnsX/kkn8LZ4Tn2quWdZo/2h+er74W9fqnbwLOvGjMfAexiF5yW94p1nGxL95zmQ6sXbZB1zPWHku+5dr8p5pWqPaF/Aq78hyT8/UHtNY4jkt51HkAPfxfJag24u147OTkxPb3Ny0psX7GQvPF82RFXfv3vXPkT3wFHwWcirGhiw5OTmu7oP/JNslU6FXyKSJ3yf+Yd7AinhFaxSfh+zQ2jTbIbM1/4qek4mPj3FJhmgueRyikXhW84Rm3CtZOZkFjjkvFvw5O+37Z1x3+Rv+w3v4+Cv5x5dlkf9eADkLJ2AUMfNmgRgQic9EZAe5drva/AJiCezM3HzGc7MQ13MyyGdmEoH9OeOJv1+LLNDkGphFCwfBhwME7dzO+ucO5PyNkNbmZCPyrG43QIdnAKgw9vaFLV80jZXNwAaArzSfLMT4THSSMJAw5JmHh4e20lur6MS7+bzX7fq7Gbsz7IjN1nLlgI3DD9+hhLRaoQS4MJhMbDSc2GQyc2CXMsFRl9NpACv3sWH4zVwYr4RdjH1q21s7rpw0mw3b3z+0bqdjGxtrdmn3gl29dsl2djbMmi0HcEC13e34/2gmAKz/72A+s+H50FrzUPT4kVDib2gu5WluIbSzIqdrBA7iD38QAqNsKJ591j+zk8MTp99ZH4Eaygjfra2FktJqmw2KsNnZ2amEAX+srq67AIPu/B+KTcO6nbb/HYAxt4ODQ2s2A6gODw58zN0uoNe227fv2unJma/LcDS2lfU1Q5FDsTofDENZsKnz1/r6ejX/wemZra9tuEL523fW7dt+8L0D+R/5SICBBNXGxoZNJkNj3vAtP91ux/8fjUcO5NprKKsorXFNKPD85nkS6uIj1p13SPlmfZfBi++11tqjLpydL+JFUsJRBG0eyrv/z/5eUtJ1vfiiurcoDBLsAnLtSckpB3VAsyj+2qMCah8/CsQk5MqX8Gq5T3tOck6yJhsRPEsKhJ6DUtJpB3BKbownE+v2QgkQraREaXySO/NpKMoCTckurZeeIWCV4uVKxGhsk3EoBvA1+2U2m7pBImVHisl0PPNrxEOal8ukYiQhj+Apnn3qimvwSLvddFmlMUvZkHKid4TyHHJA40Yura72XJ7xHr7jWewZyRBhwXA8qvanFHG9w5X2DjzerZR00UyKnsaXsUs8rnXgnaNJjEM0cgNoMvX9zbzf/51/NTbMV/FzX4B88IWfCs24aIcapzaPNEcRXRtQ9+h6ac4dBH7Z+Nyj50gYZI1Y2g/vFlOLgTPQo6EibMTQLNLCkm04s7KYm5tbNh6O7fDw2KaTmVtvGxubFegdHBwYAi8EWghcWZEw9MbWhlsq0hRdoFh4HTbQYIvWzwZivDAR7xY4ifm4j7lPXAEJK4jvYFSfX9koXIdwgIkn42B2ngtIh3CY+xxgfEAolKy2XyurnTlg6W1ubft8GI82pzaFaMc8Vnurtrq2Yr0ewDw1AJY1u7R70a5dv2ZbW+sO8HO8E92eeyiajQD06Xhks8nYQVyADZDPi9XB+8Qf0CQLYhfwzYbNioCSwJewzPfJEs+CjPdgkd++ddutZkCcDQZt1tfXbG191Tqdlq2s9GwynTpwSdCHJRoKnRQbrIzZLNYIixW+wPo+OTnyVZcQDmVxbLdvH9nR0YltrG/aYDCyg8MD91CsrKzaaX9grWZY5dDOLbdeACPj63VW7Ojo2GbTuf2jLzbsO37o33xPFvkrv/5/2/d/YjXe0+06XzBvFBNZRoyfOY0neGjCihZ/sd5zW3jCxJ+MNVtEeNakfMma0jqxRuPRqNorGey1d2dzKBmAvZATU2sni7zyEhQLWwo812fFXYJYe03gJQ+UrEmugybinawEZCBDgcDbo3XW9Vn+ZUUUWjNWng0tkCVS+petyPPBwFZXwqMnKxF6wf+y3AUaLmOK4qB1AED4YR/reskUjVfyVvezvsgIZEarGV4RyVJ4YzQO6xie4N3ID4BcY8wAJtCVzHE+KsCu3/A5qytai37QX6Cu92OR8ze86Z5PV+LmlXHId/II5XV2g22+8CyKV6R8ZiUCGZoVNSkNkqe8l/dL6WTN4J1KCWw1K28Lz3FvxmjsSibPvvjRf++rgPC45b4BuaxdiJgtZy2EQFaCWp/L+hRTVZuitXC1ickFjhIEAgJZ1xnIxUjSvNlwCFzdm5UKQLXSkGdm7VbXZlOz/mnfxpOp/8a9yCK6K7i4yNfWQiOUNso4N7c3XRCzwGwixrSy0rXpbGo97i+L6sK5uGWgHQzPPQA1DCChN5lMrd3qOOAwRsbg4YtGCFzejYBgDriLZUmFlReu3Ok0XD1StABxjEc24kLrNUNoMg69g3GxAeWK4lr/e87viW1urdnKKtZm2x594oZduXol3IHNhgN3o9u2ThnjHIUMZQQBM5vaGDB3qwGXaLiq+QlAWfHxQjvmI35y91cjvDja6OKf7O2RoCREMxqGJ8Wvm5uNz8eGq3o8ntmdO3cdmAViaPg7F7Z8HCga4gvoFGvPZ0P3vDAWfvP8o8Mjd8vjit7b2yvruOb3rK6uuefi6PjEXnzpFXdZ8tngDG/JyNpdxoUrfdWtIKx5xu/0aDStUzwQKFmvv/6GnZ2d22f2duxTP/Cvvycgf+03/479kY+EksD8Q5hiXQdYb21tOX+Ee3luzVaExcQvK6srZo0Id2mtZDkqNORA2kL5CqtH18oKkjvT9yhem+JSz9IOEIcvs5WONQ4GyDsg/tR9Ai4pgVnRk1wQSAmEBIqSKXqf9rusM6x0VypQQoah1On9AgEJ+gzofCeFQdY5e5T9LgVGMpB/nxyfVOEz9j5KJXREKZYRwJiz3JQscjAnlFPoLgWFzxmDgFK/ZYjAr/zA4xgx8taE92nFPTCaB7LtfHDuXiT+1tx4lvYmcgll5cqVK9WSunFSZBFKM8/WfpUc5xnZDY8MxG7CwEAeQZ9w+4cb3fmseDYXcjOUMXdxz2e2urZWeU4kT8SvWvs8B/GJlBx5Dpir5AG0EI2cn5wtGpX1z3coVPJmrjz9bz3YQH72wn97Txx82UJyTQvkKFa7CFhphqxSiY+J6dipWQsXs0MwbdRKsy/kEdC7S6NYsNpcxI7R//w74tr8u8RqAAH+Z7Fc0PY23Poano9scD60s37f2h3iLmhcHQvGmrlFqjG4Nkj8eKVn58OISbExeD+bgJcD8CxuuOW72Bn+ubwOETcKJlauweBs4G4lLuR+H3ez4a51ruF/xnB0dORxVmmHjJ/v+n3AOtynjOWEOPgM93VYjPzAaIz15DSseAm5YFSUAdys8X7+PRtHvKzdmdul3W17+pknbePihs8Fwdvp9KzZalu713GrfDoc2Ww8cabGOUaMMwtbxfjkcs0CWPQVr+AmYz7wi+dPNBYWC+PVZhdwSDA7b5AnMQr3HukbKGj9/qBY/S0bDonlbdpwNLTeSrgLpSCsEHIZjWxtdc0VMgljYsmzCfyGBt62O3fulPj5rrsoxTPw9eB8UOLo5GKMfc2IseN2R3hirZOXgVcorIBByUXADR+x/YODI3t+76J90/f8ifcE5C//+s/Y938D1hoKXtuVkrC2Ad22be9sO9/7urfMPS6gLd6Xdqvt3gIscn7Eq3Kti9ck6IhRLvgyAAYlC2tcHqhQhhHMYXkLpOGn6SxcxP6/WwLFtR5WgbebjXvi2VJmJeC1zwWw4nEppvBIBnDFheURyqEAj4ti5bq3bOFSl0CXQcC78meSTRFvjjkqdCWZpznL2u11upErNCuWMaDVCGU3g36Wp5VRYbHf83W8U//2XKAib/R+PYf4PGE69n0o9eQRzazTDTkCz+ONQgEHvbiPtRfYaf3Zn+yHK1ev2mg0dCvfQbzd8r9HowhLCjTFI1IMF4DPs89drva6vZS3swgXuqeuhBM0H8laQhI99zaFa157N6859yjMwPcOwiXWDT9IXmmNxEtaZ/fSjSM/DLB3QxU+h39LeK/31J95sIG8//n/prKaxGQkOElbkiWIVVy2YgUWaJi4OCWQs/WtjaQFyAwswkobFgPrt8A8L4AYF8sQAQuB5eZhU8E4/ZOBtVth9YrJAAcS23gmsdTDw6Ng5EkkeSiO7EKphbsNF3cAPxr3dDr2zyXYeAbWncf2ZlO/nnErKSU0TmLf4XrEgkaQRhwc19rEdi7w/okDl+LZw3M2XMSYsdyw5GdzYl4k8zT9OVihvPvGjRv+PixIrr946ZLHZ6VN89xWi6Q7vBMTu7t3xzY21u3Czo51mh3rrXZtda1tzzz7Ptu9etFmjRDrzVbPmp2etYghNrDAz206KjFx4q6Mj/h4SVATnbX59Zu1j2S9RQKSa+yTyGlg7oAPMvF8OHCLmM8QOihOK6urDn4IGISR3zOe+MZiY4dAbdrpyakNByT7dTwxjefAj+fQkph8q2WbG5sFpG+7C353d9dpx3OxOLa2tp3G8AKCKyzPqZ2c9F3odTs9u3hp105OTx2ciRdubm44HwGaWOHyPOxsbztOAWqnp31rt7t21h/YSf/Y1tY23Ir/B5+f2jd/z7/2noD8i7/2M/ZD3xLPY07kC3iOQCtiw5cv77qiEesxiyRFJSA2AOJIFMuKnyuhKz2nr/a+9qOu0+fZGtdzG80QnhAAHuWnVXJLAvwC0AB3LHjWz3M3Mdn5brYAZHn8JIwlO2RZ+7NJIB2P71X6yRko4Z1sNOg+nkciJDxcAV/hM4UppJjnd0o5qbxDxZOBpZ3BVYDvMfIC5AKc7IHkOr1fAK17BWROsyIP3EuGd6NY5Rns9H5ZsG4UNAPIeaYUNa7TNQI37U+5kdlXKPJ8HntubOslPAOfOf06eJwGAfxoidC7GDmhmwVKIB+lgPuqI8MmIQO1NrLAtc7ch/XtlngJ3/E0ZH6WKZ6AWxQbAT7vyt4lrZks+Bg7ciK8CMyVz5QsisLqfFXi5JVHoOT5tB77sQcbyImRizFCq297drG0FmmGLCoalSwwXxB326WM9RLn0saRG1sCAUpIg85aUda++Vz3ca3cX1yjxBTfZNOZA6WECouyd+fQ5jOyKU9cs5JrcTA4cyCD+UhAw8XjWlhKCNMmBbxlWQdjtNwNKcvAAagwqcaDu0YbRvEknof7bTwMNxHPZEy4pbe2Nvx6xfmhF250titgcXJ86kDMPkFAY/GRvOfxr+LClMbrtGo07Pj41MfInHm2Z3cDzO4uD7cr7uetjU1bW1+xm08+ZrvXLoZ72NewYc1O1xDI7hKdDm0+GdkEixzgLskf7mKfE7uPzSwtV1a0BAZzYqzarDy/28ETEVm6EkAAeWza2LwIh83tLQcbadfOE+Nw74s3zgZUJjRtNEABGDmtF96IULx4Hm7m4BF4KdzQskL0/Fw9IL64e3ffgZKYOIlthGlkLSLA8QxU4NhsuvvUlY7zk/CS9MgSd/XI+mdk+5IzMLef//zMnvvUH3tPQP7Kr/+M/eA3RxhIgsjBoWU+BpQVBLq7XwmRUJGw5PqWWx4aOWg0Gm6pV/8uQk17U3OtBGyxskN4N4t9H0lxoRRTDRHeL1nuziv+rkgqkrB1nppFVYgEtGSGlHl9JwU9A3m1Di4XIr6sGHh+T2gOi5CC+IXrxacyLrKlK14SGAuwsqciP0uAIAtf4JCvkXIkeaf9kJUVrpdXqdO619sm2Silh/vk5RNQ6b2Al2Sewm/ILN0D7woQCUtmTwD3nZwS6ov3Ky+Fe7PSo8RbrYVkveiodcx8pLlnQ6DiibJORIB4j6oFgs9bLkf1uRQB3qEcKOU/ZRkk3l32djjuMb/CZPDClyi6DzqQy7VeudJwASUXmSxrD3YlIOZ6UvaV/i8GlNauDS2m0AaUMFzW+iXc9bmAqnp/ebe/F42tCNaF8J7bZDy30+MAa8YV7vFwo/ODhcW4YAqEbRW/8szntUooSlPz5B8ym7uhyanECkZSLBiGYVPwLKw1WfjagOdnkZCU48KdbmjK/PBM7icRiix7YrC40PFrt9poxpRzYX2Q4BWKDXNmQ+q5WIdyYUrbZXMQS465dG1jY8Xdzt1O0z7wwWftyaeesFanYY1205rtrjWwZjx4SVIbVjfa89TG50MvMXMrBuVtShLhoKIfdMiZ/vKciFeUQIULmNid1pf5s05o6SgdZNYC9jzv6rUrNi8xXP7NmrnHoxXxdWjG/Bnr6Hzq65o37tbWhUpRUkys30e5C7c6ytqtW7fs5s2bfh/jkFDx+KHnXUS8cUSG+nBko8nU5811jz32WOXKU4Ih/HP5MiVtKCNYvMRDeTaAanbnzr5b+b/8es++6bt/5KvW7rnxxX/yf9r3fiz4ODwbAYqEkKAv8X740QXdCtcQbgorWS7j7D1xxbh4pGQtSh5wn4AY8HSFrihUAjIXvhQzlYS6CnQBcgfzkB0u1PHrFUtuAc7UEsZ1UvB1fQYMzVNAmhVCKWWKNUshYKxytWKND8/PKwCSspnjzVIUNTZZzpI7AkeBNd8rw1/XaOxcq3HkuUkhYP34W4Co+blCWyxMfnMNrnpZqjxLIQQpHlwnxRqeVMJrdkXLcJDs4j3ZmGFPsg2VR4LHir9RBtmn+V0ybETbrNTo76wUqVIk3yfQzrJfc/TnTsv4Sskf42fsHrJYqpoS7aCD4to8HzrxLFUoQSM+UwY+85Px6nQuJdMy7MQb3Sd+/Kves/cl2e30c/91ZVnINeFAXrRXaVItXHIlE1nxiIa780IDF1OKiQU4mr0WVYsngaGNJ8GiTSrhwffS6rQpfExoauNxFWd2S38yt+PDM7fO5FLBoqW0Sq5smBWhq+fyb8Yqi7Jilsqdg5UaAlBzOD45qcp5NM5cPiE6efxvHrFaPlMiWrcXJWUwC/cF06qWGTpThz5wKxpLFXdxt7PqLl/GCxPyI9ceblzi2nqPnkv8lg3YW+na9ta6l6Bcu75rTzz1pK2urdqcum48Di1yBIhdh2U0neB2moTHpQC7uzG99CxKMmRtoAFn7VUbVXygDFMXGuf3lvoAsnggAFJoAH2oCcf13+62bVCsBteQUzyVtcWKJh7YP4naVugJXcICDy2ez+X2Pj09dpfg1atXnW6u4Rc3YJTohLXPPcpN8Br+s/CEnPSJyff9Xt4hyyLnOnj2/GoknJHLwBrevbvnIQueiRv+sweXXWFBmdvcWPfwDJnl5E1gLVZWCh4NrB5qg1WTDIiWmuPv/0S3KjWrhFi7aVtbES+XZT0cR86HFFgpXbJKpGDLtciz9D/3CdjcS4VHqSQgCpjiWpRBYrDhCakA1/kpALq63mPsi7hlyIe5NeahIMgSF/hnuaD9JyErkBavSenQdRqHjAyUFTLKBcJZJrkwLyWPUja1t0UrAbDmI6CGB+An3q8xaQ3Yk0qM5b1Z4eRahaf0Tila2l/h7u64EqvPmBfXyRgQPWTBVx6Kkkym8fI59eHwL/ew35DlUpaQO1RfaJ7sc65F/uH9yRZwRjXJTilhmov2lFz5mWekEOldSk7V2CsFxI2KRXWBK0tUpayvBeekvCuVWGbezh5b8UP0XAhZVNG7ZOBLcZMcEw+sPvWAJ7sNX/rvqmxGbWrFIASgHj+i8UXRPivtvtN2TV6JYdow0ualBOTNmTd1ttqlxWmxs/anDSCAdIHrOTPh4pXwm4xmdtYfeaxTtcFYeljkMBObDeYU+ORsaz1DmwGrDY0UbRThyPOUqUocUgzEZspuZSkbMApuZMrhmBvvlidgNg83Iu/gOiy+8SgSl6JufBaNR+Yk0BFTQmkJNy1zBwBZE57rtfNYjOMo+xADYk1CL+K/KA47O5t27fpVe+4jT1uXbHQawWAxuJZSGvc4XSc2Hp2HdY6QxhPjdfl9D2WcHp9UcUl5PbShGA9ryvi0MSXs+DcW+dpahC74N3MZeP01Mf3IYCVLlvI4SrlV8sN7Lly4YOPhIgve6Tscmc3CEnGvRhGkADn36ic0cDL6u6404HqWJ0EJPYCmMnX5vbW1454CxsdadHo9e+eddxzIyVGQIFCuApq926UNrKWuHR+deCUCIY+NzQ139UZWe8/W1zZtNhtap4cSjJAKFzgenY21qKWF15Rli4CF39TUhb2xubnuOR+yPtyjUUJA8CTPgiZ8hrIW5XUB6AKC7C1z13LlXIxYYfaGuQ3Q8s0AACAASURBVIuS2GLxJElW6HmjyaI2XILctdMSGxdIuzVOjktRSBxUvZY8PFTVvWXxMohK+VLZWwaOLFeyF0H7UUqJADZb7lyT3dGSAZob71E+DuOTwixrTTJLICDaMUfJB91XxWRLTbyeJUDhmRqbFHL4gBi5vJTdXs/3o4BJ42AeUlxllHGNrHfeoZAQ45AFLyMMpXpzI5RU7Sn4urcSCp28awJo0VyJklL6RH/RfqEohOGntYef1eiKa1xGlPybitfHUQGj+fjf9DLoRp1+fqeafoluUl6ZM3TQu4UnUmpdoRlFBr/2hGSH1mL9mT+bdZev6O/7YpGT7CYAFvDShShAOyyFEfXWxRoX4RycS3mKQDhrYtLqxaDSsMV0WVte1r6z5paFjQDDGcWF9tybXfgmGY3sfDC2o4NTT/RQOI7Y5snRiZc7XLp0wUHCO7pNZp7cg9Ws7FKELlavz7HRsNu3b9u1a5ftwoXtFGstmZowRsngjdgtSWp0XwtLiqQhrNjoGBauTzG8W6d0f/LNPLM+NZ1eMkIIAG07krZcEaB+cxaClVpk4q5sZK9Rn4RWiUJDzFjCGsZkI0aMdm7Wmtmlyxfs49/wMdu9dqlKOkKgooE32liQ4QblZYwbDdwFE2718cSbowBOVAOg6G84kKx4AiQlf4ANdAMocScTJuA66qxdATg9dbBaLSVtKlGJVCcEZShEOzsXHHAb7pWMKgdP5mq3bFpKRqRgIrQmuL4H0fkNZcjd7SWRBTpzr9eWuweEWvIoVwTo4E1CGad9QDdc1dCbpEJyKhBsvH+lt+oVEFQh4KXwz1bY9FE9gcLHmEiiDJBpe4z60sVdFzp4VQBcehoA6IcHEVKgLDJis1O7vLvrHhNCIPCQsogJrfA85ooy4+7PWcT/mZc3K6K8rNH0WnrGz/8IQq5tkADXjmoK8aD2u/aTC7nSxY3nCogElFwnixWPgACOzyWUCe0ozqzsdcYZP5HkGRUYlbMvEp+qKpUIu0huSFJKOdOYBRJZ4V/kYSwUASkA1XxKOaOen612zV+Z+PICyAARIFVzLWAja01ucAGbPHysA/co5iplZnluMmgyeOgz9Yvw0IGDYOSTyCvJGOEV9rwMLSkUvFeAncFe66b3ZQPJOxkmb5a7sguf8y7lmEipYJxSarNnIvNG5iMpNzKmuFffa856nvjQKy7cqxMJaw7kJRtd75cHWGCttdHaabzyrGYj03NDSk4NtJDRJ8WCzx54ICfZrdKWS0mX3M5y2YjAAlxpfR6nKEkQEIwJQyhpr3KPZGDWZtAm0Tu4XwJC1+t90lqlTUu75R5ZdvwNyJwcUXazqE0EYMdDYsuMrWlYwwg2gF6CW1rydNpw6xAw8kYYDdzylDLNXEhLw6ss88oipovair344heNUifVb4f2i5tz6oABI0bbVeL8IeCJ9UJvwgJsIsV0Iobf9/+hmdzouMsBft3PXHm3YlgLoYHCQQLHxFbWe/bsc8/Y0x942jPUifEzLuLwAIvRrnYWrv7sSm1SP4u1Pzi3d95622lG7Bf6UYdPGZuv1aztFiRjjmxpFJSwIGINQ6Bvba9VZSTePpS4XgFW7kdo4MoDoMijZ935N89AY15Zj2Y1siD4fHg+sPlkbkcHJ3Z6fOqd5lDuclMc6MN4cCtCb9ZS7vHXXnutAnYl1ChMwjNU58/6QB/c63hS4Dv2gcoN+QzrhWe8/vrrPl91l2NutISVG5V/s37wxP7+nisbzl9tQHfuz2FuVVveAphcIzfjbIalhQekaaveEyGaG2kPMS7mur4ZjXHy3hKoCzhdAS/Jq4zbkzJLOKiydAHZsq9yrFzKQLakpbjOvavbor0mz+oQyikJcLEPwmjIir3+XgbtDAgCZMkuyYr8LFfeSqkjyqn4MSsiy9a7FADJGh9zaXUqL4SUgPxOxWAZl0qYQnkM8NGcsqdRCoNoyG+NUUAkuspS1XNYH4AdRVrgKKPJQ3VFQdI8JMN5vngXXs1u/2rdSrtWJbbpGj1j2VsKn7GfpNBorJLpCifwfJd1xVWe+ZXPhBcC3UznjFHLz+U5+nG6pDJcKQPae9mw1LigdXSuXLSNZax6P2vwwLvWjz7z1yoi8IeYQEyrL8VY2tiu9ZW6bl0rrTlra5UgSL3apSVJExThvWFDeaE2iQjKx1mbXgi0aP7hDDudW/+k75aUXDG+kCV2F/FmYuIkRIw8KUjZm6FBmlvSocVHm87pdOSxzOyaU6IZ41cjBloyEhPlfd41aarkqEW8knlioTM3MUn09CbOG5sv5hiCTdpqXgvc7scn0clO4EcynvrGM28UCbmXcKvffOox+/gnPma91Y7NvbSO7Q+Y0+EL1zmWfQhV/SAiaJaNC2//7p4dHRx6acja+noBWjpINe1sQOvU8GTwI0uSEjpoDYhKYJAhv7626t4DuUy8yU7pJ12B0ErXy6qgrawtEvXIrtdG9Jg5rgrvlNews5OBHe4f+fqflxpX5inNfzKJBEEUjUceeaRqhQuNoVUoEFgfkRQmHkaYAdI0gYHe/DAfni0rWZ0FWVNZBFwLkEuQyEqCN7IiwHjICwgPEuVbi+5hukd7COXHuwD6OkXdtiuoHZTDaLcp5VSZ9e1u0GxhLUcIg2fIivN9S4ll2f8ZYDVf33+KuRYaCVizwp+Fycy7ukXcvFLCSx15Bi/tbc1T/9Y12RCQXMhyKBsDAnIBhlq1Sl5kOSZ5IvCWIJdFKk+jAFegn40R8YssbykmAuBlS/gej2ZRYJbnorFKnirJVvTgc39uu+Pes7wO7l1IFQqSsVpzxfJVbpcVBeUPaf3ZG8gmgXQGVoFu9l7wDp4rxXGZTrKCFfbSftMYoaU8CJq71ijPEV52b1PxdMrAyopelrHaE7xfvSp4F3vU82U8qTn2hfhUfMy73Jv2/n87s/ZX9Pd9ca0D5AIpCMECISxknWjxxNRZs/e2nan+U4CctScBqixw135K4piUBjGTNiz/1ubS9b6Bizub54vZs0aPu3k4iJaUED82/dxWemSHYk2duYWA1abaRz3f3d7ENo+pD45ysaiVDNeVYtxicgEK43Cg6pLQNHDGUE9vlAUSpXwTUd/s2dbHtrlBH/BogBLMR91+q3KlY2lJW2QjKRuea8/xOpwOqtgbbuydHeJasYkUBw0lYO7dzr7xD37Srj1CJviMxpzR7KCJlRCNVuYzxhnWszaHkVg3OLe9O3c9Lo4LFItwbXM9LOLZ3I6Pjuz2rbueCZzBIjZsNFVYX1v3bHH3FOBK7nU9C57wjcdw55FZCs2qZBWbVUAO7cSfNG3gecGDASzwH41YBqcB5OQkTOd0WTvw+/xwiJJFHl6MULDyYTd8D+24FqEFeEuJiDK7c09alDUD/wHGWj9ZGjpcgue9+eabdv369aotL88nu573Y51T0nNwEIebMJ+o/W/atWtXqntYD9afd8lSY109TNEhAx86zG17Z7PiB9aG5zF3z9DttiMEVhRDCUh31RbLzYUXDVlKRYcUyPDcNF3QqS+5gFICXKAnISjB6zxf+Fr72QHa/aSRCS/AXnY5Z0s1gxd/ZwvcebUkqEn2ZACVNSzaZU8j3wmMJJWzIqF3LQOWrE2uhdb5mZJJ2RMpMFueh5Qb7TdZ0FIsWROFM9hfWjcBlO8Lr5uP+nI+F+iI3gI2KZhZcZGiKo8SvMKPPGDcw/+ycPkuPzf/WxYxY8CbyT4W/3FPDn3IMONzKbWigeamuUtJEp9IEeC6yC2KsKW8e5LJCmlovrxLuKbkZp4pT4OPsZRe6p1SyIV/D7xr/fj5v14lSEmTErhlLUjMLm3PN0xxxwmkRYSsNes+EVOLot/LGzpvqrwQ0qSr72NnVPXb/k9ORBuFi1GJUuMxXYno0ENMHVA+9+QlXLfZtY7lhsBCSGLZSKPnvVil/FvxobDYw9KGadT85HwQWqIAMQ43GXqmsdywZDHzOdeoDARmwXKlPIkDTGiGEtZWuOVFX373z4jVjmz/4MCuXrnq33vmudFOMJodRKJT35PcPvrRD9mTzzzh9eIzgLzRKv2zOzb3kjcOQkHpKU08NK/BuZ0dn9jJ0bHXktM7mkY27VVcUE17+6137J137kQHtHlkwEoosBYbm2FRs4G8v3O75ZnNLuBLXTp/45FQcx+VMhKuIUFRQlmblt+KX3kCEFYkkYHJ3Ov1Z5O5t3DdP9h3mvG8CPOYbW9zmEhY34yJ9SDRjd/KYlW7SoGchBUHtjBn8arilhKuKA0S6rIyEC68W/31AWrWmfc9/vjjXvON0iiL3XMrvHaecE5UAjBXBKNAUoLM8yT8IBfctm1vt5sVWu5lLgJynCsCCoVeNDcJYRRbFCPteRemOhAkHV6zvF+z8iclXwKfU+NIbpNQFJCX6taKnu8G5NrnkhPaV3qfW+Glw1yWKctGQbaYZQ2zVllGZcVBACtaiz5+qmOpGtA1GfilLEjOZdm5/K4M3nK765rlmLGUA62Xfvt6lzbAAifeLQAWHSRD9bmUDNFcSqwqMiTXuA4ZqnwL3iulRGuQjbqsNGRLPAMif0vxk5KleWu9tT/1fmGRvC5SbrPnUcqlxsPvrBDltRA9VYYWJcZFWS1VBIyF9wsfuH/lfQ94Zzdi5Jr0sjtDi6pFF5Gl3SOc5Y4TwEPoDOhadO6RxlRZfcVdLuLqfQKurAT43yU5Ji++rHM+c+sfZkFbIxEKjRIXzBz3Oy7yLT9Sj8Qo6pS5HoHHsaIsmmfllhas2piMjQQtGJ3PFP/nvSs9arOjZas3qKHLnR/wQvcy3Dhn0aFtRiMF3OE9twQJSdAcBasUVzseA5QMQgLcG2463MsrDoDRuSusttMTWs7G0ZXOwG7jYEmX0h1KAlECui27duOqffTjH7HVdQ5wwBqf2bxZSu3wenhpB72dR26Ze6MbukJNJna0t2+nh8eGx4nxQQO37Fpt27u7b6+88kY5ThSPBF3wov0pmfC4+t0LMpu6Be3CCiFDIl1lrZMs2LYOCTweSwdsph7TbNNhj85sxS1LuR9g2Zg3bH0DC3/Vx8l4VjdIpht7ohuelsloant37/q7g/aU+FBXGxUCSsghcQxvhodBJhO3RFCOuMabW7g7GMCn33vkL4iXZYmzThKMrA9eBZL1pDxEh7/wKFD5ECEXFMJOlP/5O6JFJutA9noAeLRdlSCVYFJ8PpShmW1tonzCO+FN8aNJ2ZFFiUEB8SRBjtBMJ6V5q1Ay4fMhN6UBj/Y4e4Fe9PKeSXnN1rWALHgRBTEseP4nzOUH5KRjkJ0YrjDGwUHuLystnjWeOLEsdj79rwXS0VgmlPewxPmvWKMlM17hmizY1a9f9dICNs1H8srHXIW2Foeb6FmMQ3kDoqWsWn2u3CFZoLKEfS7pCGYppNrDknsZ8DU+KR9ZNsvIcK8pcm8crVO9qRNd2UpJLfspxr84ZlXEleIpgJeymJUu4UJ0uIxnZSs5WlcXGeRlYVGeyjKFgoospPa75/zGnowOb3FQEXJtcUCRjisNg8ItYRJp0xHSCjmqva5408delPMwRmPO1amVk5Ar0CZ7TRSygCe6Kz0fe4TrfMUcD6QcdG7+qaxbfkV/3xfXOuVnuYBe2ogmIA3KLbeymBXjhdjwnxxPWmZgAbe0RG0E7pNbKIOzPANya0hxyJpw1uBkjeh53IdLEtB0DbnZiRKX0s8XbcyBuGRQy0KTJeSWb2mfCtOo2X+AQvRIj83YNaxwBH14/iNuyr1iRoAaiRQu9qaDe/8s6pYVvpAHQEKF8etIP21aJdwoLi4Bg/Kg063cCl2hT3zXOr22ffIPfdIuXLxQeQlg5nmLUryWNSh7IvEEF7xn4XLwBW1hzY4Ojuydd25hg/ppaGSo81zm+9rLb9nLX3zV50P3Mj8BqTOz7YsX3PXeWel5aQiWpZQrABFwYs6iK2NVuQi0UrIQfzO3HNfiO/eknA4ccCV02HQoLHKRoYxA/+ODY1/7hkU5H2sAHQFSuf2ipp8StnDRscZ8L7ec1kLZ37yT8TJ+xRdVg4t7XOC+vX2hKr/je54Hv1HyRoIgp+lJWKpygXI26EGdu85pZjzMJXuIBBjer59++aX2nrG5YHZFIGKk8Atj4hp5jWR9IaC8bXA5/U/7WUl2st5FZ+1D8RxjlcUqa4d6QQn6HDKTy3uxX6PbmwBVINfEtVJ+JAtm5XCVrPhzcE+WTQAYfOD/FyB2ECmeMRR5xsVaKLdB75ESJiuY92arNhsU+o7fypjW+7Qu2tN6huaYrVDJhSwvBfKVJ6MkhIn+mr9+8z55CPN3WVngc12zrCD4dxxCVRS5nBmfZWjwZHSFE49UoQT69pdDgSTDJd+X6+pl5Emuc72UoOy+lwdN68H7dW/FZzr2eakbnysy6Tjd7HlSTJ73uxIxCs+ecMoxopS45fdhcPlJgXhPH3SLfPrq/1S5/MSsecNC1LzBBFa+KbxT06JrkwA9W+WyxPVs/p0BWUIta8rL14opxajVRsfF7dnlkRgmgcPfSoDDSmtaaHsS5OrqIwGXYy9u1ZfYoZ8pXdr+6RrmGKVdU3fRr6yseWxccxZYSYBRsoQ3ABAnJk0JmTdaKTEiARdMLO07vx+GY9x6flhvEb+CdmoKwfckl124uO2d3K49ctU+/MkPV33ieY9rqe2u1zpTt0sfds/w8wY7kZhEz/bbt+74+d94BK5cuezZ6dSe792+a7/9m887AIYyFgd1bO+sO1DtXLpoK2ur5i1+C2dIe/aGEqWcTu5KhSTkcpN3hWdLcDDusKTHNjyLjm4CMPdcrMR54pXyN5na6dGpZ6i3W9TYB1+wmaEV1ynmjHJAL3U+I+lMCib8gUubmna5YQF+nqOT7OT6U04C3zEfTkJTy14pfHwegHruJWKRo7Ooa+X7aO2LUhhWuRQ58bEEjHiDTHW5/xgT33dXIhzBmLK1Am9kQFVim4CKe1d5f6njFbhq7nlPZK9Z8FRpIOPJoWEhS+hmD5z4N+a+aBDje5pYOruUJK0SIvOrig++AnJ32yz6bFdWNV0Ay+lVshhRViYlTyYDq8CmUiBKa1N9Ll5kXBlIZD1rfvn+vPe5XyAtOaV9LfkosNS8JLcyiEpG6juBsjyF+rfGoes15gyu/C0vgGS5j0kHuqRjp8UncUZFrJOf3pZChr7u5fwJPoffRIPFOi9CjKKlAJP7eb/WSvyld0jGaS24T3sXergHooBvRctyKI3mn3lTtNCezee9V+BW/siKEZ1LGQvv3v7gn1++9Mv+932xyNXZTdqgNqomr80ua1QCwhe8bJ4MvGJ4LR6/tTDS4DKQa5NlqmhB+U5avsaTQVeLpWs0DllfurY5X9Q4S7iISZZjVGIYZXeSUMK7uU4MKGYlM5vSawBBm1ZaLL894c6b1uBiJaGKGG3UvgugpfEqoUsxWwmpLGwVCmBesmxDgYmDXgBwgIKe6h/9+Ift4vVLlaIVApe8hmhCwtni9CH1Lm5Y5UZTjpm98cabrmwAjru7F93FS5kUJW+fe/7zpQ98JJtBS5qdXL5y0U9JatEKt3J7hgcHS0kWRKfZ8tBHds8JCCSQJOyISTqdSwtL3F6nx33fVChSstpXNyIrvrIOaOt4FseTcm64wh3QmR8pcygEHGjC3HJsHEseYAXIgwa7Pl4l5sA3qkVnfEoS0jqR/8DfEpysWWj/Ufe/vb0RXoxur7J2ZA3gCqU1rgsOvBulbEkKjvoE+LO7iz72egdt+GR1ZvCSQNZ3rAsKF+MkLyTcmItzECQLZCFJ8crKtoCv2vv0I0idxLTG2SgIoXtv/3W/jlYHjcWxlgH1bJnwrUsx8PcX8JF8cVmBYurNZ+LHlbp03ngGzgzknhNAz4eSNOVjxWormeBaU+178WgGNVmW+k4yS9afvJj53vxc5pEtds1V89CcRHt5gZRzo7Hoeq2H5KX4VePSeJx+xZ3KM/S5FEXJOIFsVhycniU5MvOEZFZe++y50byXwR5+5r05+cwBu1TRyNjjPpep06jQ0Nx9zq4ELqojsvIgC19ynHlLXiscIp7PWOKhgxLX33r2z33ZwL184X0BcrLWI54Rrq13YyQxm6zASuMsWetaTDGBrKOsvUrTkSIg99iyhqtnaRyVG78EzrK7XRtUQitCGwEgMIHi2TRSQxAjvDkxjDadElLcwjtknatLXa7hBcw1bmiheQIEw2HEd1VHre8ykJMhjiuaOHmn3bWDo4PKmuL9SpBSq9BlDVaCVAyv39l6YAw0u8Gt/vQz77NnPvC0WdeNpEpb9nVrtG0yQsEIa3w2HXuZGfHqO7fv2ttvv+OlaVsXthzI1ze2vY/2b/zqr9v+3kE5BpOM97ldvLhjFy7u2MXLl2yFlolNhKpOukJJoEFLtFT0rmfzhrVLRUJW0LQhsxIohUubmZjr2Wl0tJN1TXy42Y6sVWWZ++EqJL+Nxnb79l70Sx9Fi1y5upVRGwmQAX7q6Q5NAWcS4fgbIJeLm7g672ZMOVGRZyt5BqWN+aAAwW95bnRjw5LGOxEZxtEeWEIlyiGjc56EF3/LMuYeLHUSGclG5zslGTrPNEPA8sxMP/aDlGe3nhokI25GQmdRNOQeFu9J+db+lBCWwINveS7v8T2KR2epnErP0h4TkCuBU+CGstumlV86qtO7CpaSoOo6Px4wKlakuPlNHLPmbBcWpDe34e9SryzZk58v/hNI65osf7ICIRmY96b2n64TrbReWtds1EjGSj5o/blGYJrHKyXNEzKpAaeSJpWX5fGI17RG0SMiFAXWVy1ZfS3L6WoCnUohK+5pjU/v4rfc1a4khF+lCo1yvZRleSV0L9dnbyPjU5maPF2VApb604ueGQNc6XGGiLCswkO4wP2gnFLRJP4X+Gv80IMkQXk1RRetoXDQ16KciMZnD7xr/eC3/8o9WetiQjGFLEUxh5jNf3uLz0g6iUqQ2MwCW3f3lQxRLYqsAwmWLOgyA4vBl61t3a8Np38rBMDn2f2HQO+fnLmFpUWtNhpJTN2OJ2SxSRD4WbPFPcy4iV2SVe4JUJT8eCeyyIbmlDIOOfF+5wWklHMQmi5KxMAtcw49wTJHCCtmlwWjWiZCv4ibR5azaBFtSONwEYAi4rzE7DmZrmtrGyu2ublm3/jN3+gniM1btO0MIJcgZgxzTwokIWns1keL0qrxxF577Q0/55sOc5evXfJ+xmtrO/bSiy/bq6+85t9xLOjW9oa/69r1K7a5vWndtWg6wuaOLR5d3XysWNXuPp35eeZKqvAYZnVUYXG1lRglY/VYnE7IclkdfQI8AWwyrnpmt3tRgkMyGeN2y2wW5wjv3TnwtTk8PPbN68DliYbRcjI6pIXwZ52hKevK/yTYMT4s9kieicY7uL8ZHwk8hCGI2at2HiWRYyBDSY12md7rHt5pRNKgl4M1GS+x/sip4FATxkCyWr8f7SQlUARYUlb9qFHaSa5FZzlcyDrmkfp5gJ77pWxDe0/4LM/053XaXjKo6/gtRUQCEEtdnc6kWGRrVjxVjZVWfOlENAexlODlMUz3jKM8ReLUPSAyV1VAOSHNk93CPSuQcavSz1VX0lw5ec3r7zmxLyo8/GQ0jjIuTVE0xtiP0bdbyrGAXDJDRkiWU6K9FKJMX8kxWcCVDCzd0fhca6H5SobqHinmkpGuvFHyV8q/+BtPlsKHkgeyfAVCeU6SY1kWSSHyORMyRX6VShIHuFT2KwueLonsQ1eaXTGIWXjlSflHnnuWvVKcGG8OfYqeGo9yhbgOuchvKQ3am5n23EdJrCpD2PP87cnQZS9ntzz0yR5VDtwSXsgDyjPBAuSE09WTBiPZk58Hvo6c8rO8WfJCKI4hi12bT9YCE5QLumIqrLKiWXP9smKQBUBmbDGenpPditlq13XL94qZsuBj/F7eNJ7Z7Vu3qnIgYooc4KGGGJVbdhZnUYc1jusYdzrZsmEVwWSy/BRTZRxhpcWhIIPzgWez++cjYvULzwDjQYDDPNzvzFcyWhUL1WYKN1NkfXq9tV8XFiTXcC+uVp7JmDscXNGd2vuffZ8999EP+3Gks2Y0eJGw8fjadFyOJZ1bq5x3jIlGBrfON8fybHcbtrO9Y++8fWjPf/oFb9rSasxt99IF29jetN1ru7Z7fTdi4o0AU7UvZXxUCmTB4dY2stw7wZVYJ5p91XIyWk/GcZ+L05+ypSCQgd54L6AZdNLRs0oaHLmCMvEmMXfv7HmSXL8P+IXCobwCCT5t/og/mp0VN7yS2wBysuupyaf3PeOMzniR86CmQGFlRNkOjYS2d+II1WxZQBOeiyIwHEaIQI1eJPBk5fLb94/FM8R/ijMzfsUveQ4xvayA67nypPGdW97Mpxznqla5WXnQPocujCG7OLWm2fpzoe+Jkvfmy+D1wXrK+9dlw/J17uYNZTPLh1kp+ZNl622Dda55aqkZXqD4qZ5RnieLTWCntZbCL5pUik9qdlM9NCXl5v0kWSQFIfN7tsKXlRHJOM1LdNZ1vlcKqLpLmxKp1BVN3y3L0rwmeofWXkCY5afc5vkaxYQ1Nj1Te0+GlVzmornv+WLNOy8mt7g+z/tAxp4UHVnIrsSU0yLzmjEetaKVNS9LXx6y7KlwhSoptJViNiM/KPJQpFD473nIHGEb12eDdO3pn8js8BX9fV9c61jky1qURilGERhnjU+LJZAQM6BxR8ORxcEI76Ypcp9iFxLWYoq8KfPiZCEiF4o2JN+5FVferee7hTWIzGQxp5Kc5Jrhu2jgT6lRZL8iNGNOwaBYS/FskllIMouaZGgTBwwMjNwxMVeUyzTstB/CmmepBCZbBKpBluKiPunBhGQWR1Kbkk+0scTsMeeWexdb3an94W//Frt+44aRJE/duGQcz/BSKsDSe3KEhYynoH96Zrdu3fZELpQDGpZ4u9BW1/7xL/2Gax848AAAIABJREFUnZzQTYxa8o7duHHdHrv5uG1d3LbuepSk4dMVbWVtxIEZi1hUCKd4r58RCpjj9vPSsbEL9wDAxfntiq1LyDJ3hT54jzwYzA0wd82+ARAPoiRtMPGDSkaebNj2NVJimJrPqPYdOsZpT9t2dz/q0HkuSXOXLl701ruPPvqIN3IBzL0krR1liUHbURl/ZM7TpKXbjdaRxMOVGS/LhMoBgEl7TA1qlCUPz7iCiedkFsog72Ft4D8sdzwI2luuyJbYJWOHFnzPc+XVkbB10C791xVm0D6T9ZLBRUKb77RHM2g4LpejSfUOX3sS9woASbA6iCfAFmgJyHWdW9jzRXvX+JwJLs6yF3+FZzAS7SpXa3E/Z3d1Bs48FwGahH2WPxlUKzAoneoU2xawZn4XCC3TTIBahSTKmLMrWNdI6YBHxWNZEdGzNUbJcQGQvKk8Gx6Q3MkgnS3XTJ/8t6o0eI4UhGxVZ4WGvzUe/S1QDE9VeJv0fOWSCAM0dvHB8prlNcrXin/z3MSLGZTd+1EOIcqKAmEcKbBS7rQHePYD36IVi1wEl2Yp1400FBFZExfDSsPS4oQwicQDLYSANTM0z9MmkMavDadFFtPpfo0xv1N/58WW0JElRJJU/ziELT+K42A9+3iL5hXjCCEspYCNwL+1oOq4pppiXIQAC7FO+rxz/jebDuEfzDBxq1xjl7YngSOhyL+x1OXuYeNE5jG1y5G1rZhl1oAFZHxGbPz6o5fsU9/2LX4GNeelUDfOj9YzYtYc94r7eWYt3EfnnAt+ZPt7+34tQMG7OKXsM5/+rL344mseM6d16JUrF+2RG9ft0ZuP28bOFg8uoZVwf+afOVpNAnJX+LytO2VvUfpGFzY/uW0UZVPhXeCUpa5nyrOGEkCaB9Ys8+E7ZfPzbMW5nX9cYZjbZDi1W2/fssMDDnGJOlslqolnUVxUnuI8A72LNcHneClosLPS5Vx0wGXih+9QFwu/cA9gyfu5FuXNvQQb9I3f9LCMShPlQgzlgQTI4BeNKUA/6tWlJDpdcR2XY2vhIYBcCo/2gPN9M1rSai34G88P16i22YVVOfAID4WSCSV8lYXP+7Dao8Z/kSmeFWcpIS4XivUsMOF+lEvFwwUA7n5P9cj+3nKcrN9TZEcoJQvXuq+Xh2MWfCWhTqOh7EXgmZ5UuRQj1xi0D7OM4t2SHbI6Jff4t/am83GKUec9rGeIt/RdBgzRUmPQ3nw3mSpjJYOU5iBFSl4cxih5JRkq8IenstGkeeu5+Znaw07D4hJnT0p+8myVl0mO81nwZWn4VMIKulafZ37JMlv0zr8znWWti666TvJb88nu83xNVi5dcSjtt3lHpaQQY0+u+YxPXPfAAzkWuQQHQkWLmomvxdUmEwGz1X2PJlW0G236rOmIyTLgZi0qCwJdKyVAgPhuz4uYdQCKGI/ffmLVJNqhaqO5wC5nVnN9CDmEZyTFMQYlYXAtrmusgbimtC3k/O/S7c3brZ5yYP2qx+K9bK1Y9bik1auYZ/MukqB00ICUBMYm0FrE++nlvlYlhmgjSMFSbJbPt3bW7Vu/41ts99oOabsOKPxIEeKZvjmbFk0biL9xyMnhkR3sh7BX3J25Hx6e2i/8w1+0ZgMA42Strj319ON24/HrtnnhorV7qyWxDbQO4Vpp4hCrtHwV7/jYOXVuFJ3cRgOat3D86sxOTmNtJLg4cpXaddVsK1kHnvQGPuXAFeaUs8bVna/ZaYWlf86pbUf28ksvGwfiUFOud8gDIssX3veyMeiEe73wga8Pp3ZZ0w4PD2xra8O2t7f8eFDK9Pghw5yxMp61tQ0H5uvX4zhWeAPvjRRL1o7rUFbWy2llEvSyynQt/3YFcxp5Eghkxhm0CoCVNcm8UKPVkpZ3MC6dJSCF1YWeVzgQuokwTQWyKVTGdaKR9k1WnCXYxZN+XJ0rCNHgx0HZc62i+YveEUlSAZo8o5IhhVcrS+xdgDyUg9KNsMTDXTZ4h8ng9QqsU9b6PV6L1IZYCk4GFfGrxsV3Ho5YiunnZ2ZaSGbl/bAMvjJaBJbyJGYFIysWool4N/9bc87j0ff8lhdQslHzk+KQx8v1st7lxZGsV6ko/5YCwPUCPN2ruQp887UaQ/5M3geB6LISpPeLZhmDNEbJOdFA14o3tYaac680d+Lfkh9rG9EwSs/PdGIMD7xr/fav/acVAKr+VIuVN4ZAmd+Z+BlkBUpgiLQgAUlmbDFsdiHp+RJiYkYRv9rgZSPm75VEI8Gk53od72jsMVIEWgi1KB+iP7fGISBHWHPsqScRObjPPMsc97ZOF+NelY5ps0Vr0ZkdH8VhKViTcXRjdDlCaEur99hqOQqT+8MCxUILYR3HFEaWcRwNGhn4AknRM9pTAhAT7xv/yGNX7Lu+59ut2SaDhW5LgPniWEc6XHnjGP/ObNAf2Oh8YCfHJ+5ax42PBRkAsGOf/vTn7ZUvvmX9PklRZk88+Yh98ENP2e61y9Zb3bAGmwGXuue0l6S2UkPMvOJsDLlBw3Kdj4b+XhQIlInx+cjOhhO7u7fvbXApy+NAk+vXr7pbmmST4+MTF0YkE5LQR7yQTnwXL15wK57kNeUQeP4C7nXKljwO3/BOeFjlp6fRVEYCetkqoYMUY/JWnEUhJLmP9zGGdoNubCi6KHVzPwLXPRvlXHkUONaI1qmEYfzgL+P89XKcqEXCEBby+jolaCToREdBlTxyh8e1zwclcQt3H8lb4YrUqVouVJuU5kU2sJTu8XRSnZLHWAByFEZZKi54C4AyfglhVwKKBZY9P7LO3YIuvQsy0N0DUI2FF05d2zyZvIQPCKm4wVAaJ6lczOVE4ZcsS3zfe74E+wDLPN5MDwT/KV4L/1dy+QsscJ+6Plms8rhs0ZfchX6x8t3dXyztZaBjju4RK8lnfK+SpWyZS8lZVowkIySbMoAKcDKIZQCXVfpuslPgnxU0PCw65Y17BGx6vmggGmV66+/shmd8koNSuqT0SAGQnJdhpu8XMmwROxeNNJ6Kb0v5mZ4pj6SMQ81fMjC7+PUsvVf09bBUcuE776kRTcnDcaAvoVine6kb13ukRPCcB94if/tX/hPnXTG5ktfebeGytpQJJ83MLUUEYikPkYWRNxDvyguRFxyCCbRytnzeJGI4L1lJcTB3URW3vqxPzxrm3O7z6IS0v3fkrlz2LW5yASlzgXna7V60BWy3XQAyNlzMSsDiGdEti3aDdAdquzBd39iw27fveptVBI/KjgBiGoToPXLbr6xiWdIrW0JJmeW4TLGyOBOcJBdc5JFsB8DjjiXr2TfiFJAvp2WtNOxDH3vaPvGJj1dlRzhjpzNipW2bjodeN+7npxPnmky8h3r/5NQzuAfQZzqylTX6rzft4ODUXn7pdTs+PrfRcGqra1179rmbdvOpR21z97K1WoAlLmzPXrPWfOEN0UaiWYyv7WxkNFwdDQY27Pe9ggDPx8nJmZ1STXB04ud/Uz/NISPPfehZVygQ3gcHe3Z0dOrnzO/vH9ig37eNjS0ve9u5sG7dXstW04Ei8B/xaJQveAZtm7V49dXXbDIyb+MKGMbxsqHowA+sBXPUeceeB9Eipn4WLRsJLjSj7zngq0xggJJ36LhTeVRUmgYfAbp4ZHC/owSyduwx3ke9Pz8qp9vc2jRK1OBf+ExJdFKwZRWidHAGud7H8+TJkhLOPvH8DZIU26G0yoLncykyEtYCDSk6DprFXatyLgF/Bg/JCa+3TfXXsU8jp6QC3VRiJSEdQOCNOr8kfiq54TXCRRFQJnsGJ9bHKxaKle48WOLzGmtWOvydpTRLQlsK0TKo6v4MCnjicPNrPSS3BK5yl2v82hOyECXDJDcVKsrAHp7AUNIEllIy+LcO9skG0HK+gzK/BbK6P/OIPsvucwGY+JznLIf2JLukAIqOeleW+ZmGvC9jjGggPtS/JfOlAPFbCq8UANFftBIv8g4lhjIv7q1CRm7nRHgApZqST65Rtvw9a+dAH57NB/7QlLu/8Z9XFrlcC0wMYkMoMVnWcMRgAiYxmhMSt3rJ/pNw0ObIViXE53oROoO4mFOLqWul7fL9eDhaxNNKdq0OfpDG6THX8cQtcgD38JA68v1SNhYWhDaPl3ENcaG1XDDz7oinh0bJu+V2wQpW7BO388pK9M3e2ycWu3D9YcnhGpdwhJk42IS2p1hZmg/HEdL9LcAad/HQet3VKKUqZX2hgETCWAhUyo4oh5vb5nbPvvO7P+VAqA0WDTU6boGPR1jBlHW0ouGFl+QBkGSi02d4zRUTDphZ6a3bb/zG83awj6VOTXTTdnd37LkPPWXXb163rpc3tRzE/QBRkuwsPAjVu737lhfveZb81LPMT+38pO+xZWLie3cP7ODgyI6PT11ZoYf6hz/8QdvdvWSzGS73oX8P2LM2/L1/99Dms6bt7Gzb1WsXbefChq1vxmloWkc/SKLTq9YWQKS3/jtv7UUZYHEnx1qEghdHgUaPc+rOJbjg+ag9J/s61p8145nwCACNoiDlVAox9/A/bm7tFf6t7HrfW56ysejQp72D4qUkNd6lEkPtHXjR3evN8HLI8pJQq0or5/M4LrX0e8970d9cTu3TuvFbQkyKuLw/zvfU/pZTuDTPbFllUBJgRbP0xR5bKHn3lpX5Pm8uTt7LAJiFtd+/lHAXCsmiI1xlZZJs6s1n7g0fiEezNS1FO4N1ZTCksqwMenzvYY+SYCuLLxtFGnu2RPPf2v8aU6ZhBjKtsdaI9UExVEdDrSF8q4YxueonKz2ih+ai3xXdSl4L78ignJWWrFAsP0cKU1b25PERDwvMsytcdOM9Amzej6KsLofiizyfzLP3KncL41T8XPHtPGSoEu00Bw+hFKWRsVGOhmx6KIAc17oIwOTEADn2pu8lyCCMGqpIu5Nm5meK06KzgKSe924bQ9eIEcXY2aUhoSNG0lhwa6pXsGNWcZFwHJ2YyK17DqMYx7Gmhwcn3vAEwIyWpKFtATsIcYyv3NSA+7kWcNcmF1OKqe4JExRhzzPDWkKIhIdCc+WVGxtxLKUrJCV2LZe6t3P1vtOlaUJxqy6AUgK85YejdFca9uxz77NPffs3u6YpS8Njhp2ekXQ2PD+LTHEse/rFnw/tYH/fPRo4NldW1206nziNjg779sLnXrWDg/BIXLl6wZ5+5knPVt/Z3TFrN6zR5tx4wDwOTGjgWi9xUG1k926P43AEDl85Ojiw87Ohd1MD1CUkBigws5l9+MPP2Y1HH7HJeGiD4am7rd9+myNSKdlb8xDCm6/fspPjOMRkZ2fdHnv8uu1c3PSDFXgvNCcRcaUXLmvWDKsazftg79TfHXHsOJmMGnOAm1g1wIonQM1jqvHRjtdzJKI5DM9SdzjxmQQTY5ArUvkLEhKAs/jAQdV7lkwdtBm3g3MjDlGh/E+JfBI+ehf8RumaeZ1+uKsFSvxexNBn0fY1JR1CD75XX3jxrp4hRTULdd4vz1qOhwp8pOx7059UEhagTeVD8H8GTu1hgYrnn8wXndmy4o83ALd+BZTLh7CU6g72ef5x/mPuRQlX4pvoqHMWBOIS9hkMxMvi7QykFSgUGSLaSGmXPJScyFZwNlBkJGSA11zlldQ1cvFD51wfrnEpRKD1y+uV11SyNCsQMqpi3RaNXiST3duakvzyeLMnZCHnIoyRPR6hdEVcPRuGmp/u1TpKmVDuloBfzxVv5rFkxUTPk5LvfI4BUkKAjAGayoDl+TJO3YIvcoXnP/CudSzyHPPRYvFZBZrlsBS5ClkIMbeIKSKjxahOVATOYK7PZIFLmAiMBWxiNr3nS7RlP35zkTCjrMx2N1qpsmjKRp6UWm6szDgWsuku47zQYUUsNkgVIy/WHa6shVXT9Lgp/0YrRmC6cCy1lGJ+YrLegKW4FCUYcM8q8Y1rY87RtpNseixFlAdnsgL4jNXXBit3hqIwdvfs+mbHvvt7v90effz6wip1QG95HHs8OLPB+Zl1OIloOHSXOElmRweHtk7SGMdnttt2fHpsnXbPXvj8K/baq3dsOpnb6nrbbjy6a489dt0uX7lq6zQuaUWZE4dkhFlJNnFsH+YXADi35iwUg+lo6i1TSQy7e2vf9vbu2srqqjeuAZD6nJnd6dqHPvSsJ4cdHx/a+TlW9Jl95rdfstFoao/dvGrXr1+2k8O+vfrKO7a/f2QrKx27/siuPf3s4w6GEj5Y5KyvNj9jYm1eegHl5KgCuuDXhoP5xsaaTwVlDh7HwxJK3NSB24U9SXknJ26Fs948V/kSUTYXfZlxt0dfgSiFVFa6+FG9CzrdOLIUpYJ3wm88g5pxKcmsv/ZcjqNzetqQ43mLcFVXOt6h5/Cdu0O9uUXsB8XKpaS4x6oIVSnpsnAEPNrXEsJKxJQXTvtUz8keNpRlXN4CFD0rW4WhjGCRBw/5ewh7FGGr3uvaQ1jk2l8xVmLBi7Io7X2Pz6euhuJPzS/2ezCuFCLJu3cDc30moJa80pizd8TXsez5PFfJ1gwsop+UKN0nY0nX6plax6wgSDbwW0AkQJPcFGjn8SwrbFnB0vUCO57HGMUX70Y3KS98x3gl7wTeWeHM94svsrGk77lXrnh5irOisYxDeV3yOyqlhTbN/bNKZrCHea6OG9bYCzNWvTEe+Bat2SJXHESTFsDz77zhxQCZ+aS1+2IVd7AWJl/Hs6RB6rmypt2C1gZe6vKVN1kgdSS8ZIaWWz8zktcojxG6Q88sv307ztCeTiIrl/cJ8InL5jINHYeHYIcWWFm8j05dHJQCaBB/FIPRcUwCIkCf+k06xsWJaVIcJGz5t+rbuRaARu4C/sR5aVKgc8JVhoZ73BnUBXPDHr95xX7gX/xua3WjVp12slFX2/RkIVzqNB5pNxs2HJzZdBbnq+Nah340fcGFT6z51tu37Td/8/O2d7vvz7i0u27PvP8xu7i7bVcvX7cuSVztcsRgq+NAjuvda8kzkHt2+sDOTvrelGVUlJO9O0ce519Z7Xh82OP380jKunx518usoAfhh889/7J97vnXbT5r2BPvu2ofePYJG4+m9s7be/b6a29Hx7SVpj3+vqv2yCPXHRBZB3htfY0ub5FLAN1xrQ/Oxt5i1k+f6/dLBzTceJT2tb1unlg5pXiRvBjdx3TtyXG/Ug7gEYE51/JeNfiRUEXBQ1njfp4D2KoMyK3BZoRJVO8dHpypTaZxvr32E3SV0sezFepqdUqdeQl/KQYoq4JracPq/FUO6eGYWVp85r0UGfQRq+deuYszcPEdn/M9gk8WlASwQEafLwQo8ciS05GSyfzZnrhWrDbPQ1g0Qam+L4AuRcDl0pJFjhLK7ZJJAkKUS/6v/p2yziWXMpBr7FJGpbgI5AUQ/Ft8Jk9DBsvl+6TQSU5JmZKM5d8CJtGNd8hKlGx8NwDOHoM8Fykb3KNEWgF7vk6x5uzZWVZisqEl3pPyIjose4Y0N1nUGnu2wjPIa7ySi++mtEiuSvGRQql1ucfbVUqN8z3CHN6LR1LeDvFhnlul9JTzJLin9+SfFgm/4t/3pSEMyW6ZyQTmski0SKTsi9kl5HA9CJi5zpMrsBJSco0YQ1qV7hXDZ61JbQMz4IngAkK5avQeHaAhZYEaZRZFFgy/AQB3Gx+deicuhPJsitsVN2/fxx2gHgKLTPFFQgYaYcSexLiRmOMs4Nnv0XoVl9HieEEpJLg2tXnVkYh74ll0ASMByuyEPuJ+dm8kwcUmXPFM6+zyhEbMEYt9bb1jn/jG5+wPfdsfsBnlwYyiCCwXLrOJAzZZ4iudbiRVDQG2Mzs9Hth4cm67ly94JvPFC7v2W7/1aXv99XfsrB9g+/TTj9v1R6953/X1Deq3w6UuPvB3kDne9EwCV65o7MGpU+enx8ahMsS0CWmg+OACp96deuxOByUosrFVrgfI8+y9u4f22c+8am+/iTXctEuXV+2T3/icZ63fvbtvt9655W5b1u7qtUvu9md80HKFxLV1jl2NJho839d+/9Bee+VNOzmOw1M4BpQV5OhWWbZyw+twEvEhPCEhJHDGm4AHgWeL9+EZJalJOLP2Kk3TQSh8d+HClmPSOWMux+lKUZQAZpw60EXZ7RKs3MuzJYBYd+grXuFeJTtVe6Z4f7ziYRKlNhGOCC+W7mVd+VtlV5of9BAw6Rq+y1aaQju6V1acpJ8L4tKOVTLAmyeVZLfKclLYq7h5ZSHpMB3xoGfUl5MPpVjoWnkGpdh7cmw6czyDv+RcDoNpjtqPkpPiCz4X7XS/1kM0z25nrYl4QyDtdknKrdG45HnQ+PPa6h7xuP6dQ6LilfyZrOYwNBYHGAkg5SkVWAtkJc80Nt0rkM4G2DK9MtBL/kOnZTAXz4nOGuMycop+uk60zoaoQDy/g+drnvIY5HmJ3vqdseqBd62/80/+UrWJPQZTMlqX4x7EoNTargJNP8WpWyWsof0JYEWM7DYRaGftUIteAXo5DUmf6zlZs3YttmSo5w1D8hcbVUwiN73cohxwcnLSt4P9Q0/kAgyZZ5Q7UAYULm7elTuIIVNiM0Q5GIlRnuTVBPTD2hfDiH6+ITjxilrnUrLGd16T3FgI0EiMwmqi2Ugp0yoCggQ3j+cXIRvgHF3RyENod2b2gz/0vfbkM4+RbnZPuYl31BoTk+47yHLu+KmD+tj6p+d2eND387GvPbJrWGrUWf/KL/+K3b51YHt7R55I9sHnnrLLV3ft8rVdW9tYK2VCjD/6WXuZESU+xSWKJsS7sPrOjo88A386ntsLL7zkzXKICQ8GuLXWHXipx8YaBoCiaiAAE8v5jdfv2MHBwI4Ojm1jq2UfePZJu3Rx160vXOSgMLyGix1Fi/PSyXyHN3prqw7ksji8emE4sru3D+3O7UM791aqxMuYS4Q24AOAFhpjXWsvxD5wMWm7ly97eOLo+MjvI9dBe4Hx8zfKHM+I9rnRGVDKmKwvvl9boyve4kALnc0uS8MzzgeDipezMhf8EElvPIv1cIV3tohFS8hpLyiTnskwJlzuMd7I1dCPFJYFyAZPqqc713FPtiw1huwy1jOzhefXEdwnETInR5amN5IVEsLZSJAAZjfo+wq4S/lYBgBPt0zWu69jKXOTFSewkoIiGnzJ2NIBMbkyIYNdttIz0PB5rsGWvJLCIjCXQiR6aS76Xt7KDKBSQCUbM3/BO7kRjABftNN7ZPRkgF5WPpinGqfwnfZVpndeZyl2UngE5OITjUXKmL5fVmgyz2tN5KlSKEN0y2Av3s1KiZRWPsseUZdl6aAWPVcKjNrCPhRZ6yLwu8Wnq4QLgKZkyTqglFOt/DCE8uOxOoRxJ4R91lKXNbplhhUzunlasgrzwvK9GMjdpqVlf7Y2nBnppVvG6a4dP3iEVp0HXjal87bHozgwg59FwllMhPnJ5S2tcFHLCmDG3BDUWIbng+ixrV7iPEOu3WFqjYgAxQpnHBLSio9PUJSS205z1+/FZjDv+40bdnNrzf6VH/4XbHNn1busSZlQTsJ4OPAyMyzZ8/6Zl6wM+pR/tWz/7rEfPwpg71y4YMfHfbtzZ8/efvOOff7zL3ki2QefezrON1/v2spqz9eWxloSBs43tJ9FifDuXA0vbTs/G9jhwZ5b4uQivPjiK16+RZ04VvelSzvW7kTTnQsXNj3JDKsV9zgxaGLHWPM0pUGZGU8G1uu2bGN9y2PV0BwlLMYR57BT4+29QZpmNHcAeKSMkeF7enRsB3sntnf32BUm6tTJSeA8cp10J8HHvBC+5FPAUygKZFW7Ele6yrH51eccXmHcUdZG6IFTyXR4CqeuDauyN+5hnVA8ivzw9+cz1ZkXz9T4sxAO/gww1o8sEexaxq5mRtq7UpC0L/DAeL/1pXOkeY8EpfgtW4cSvCifcsfnPSqQWR5vFqwO4vfmpUWcrDR60bWVYl9KNDWOacoiVxiAE/VyrbvLnlIjLLD1cWKNJ0Ug87HvnXKQj6zMSiYlmSBAUGmglCjJN4XmNF7tSckRWYIC6GpeVe+I8IYs/2TXMcqEeE7zk6UtujEOAZZ4NitIkuFSYrS2GdAzwLLmSiBVSEHKiH5LFme5LzDX8yVb+V0ZhDo8qSTDKfM+W9CiRwZ35WMsj0M8KYzJypDCoAJwrY8URQF4pj/3PPAW+a1f/cv3aLgifHa7+AKlMhIxpTfOwJYssTvuoXEC9c/SlATAy1pudq3ka8m89mYhhRHlUhc4yhJAGFHjKysAJnOmLsfbKZHHGbucQIZ7F3f60SEAQyORgd+PIA0mJYtxYaEA/kok0nhCuw6rhJ+TY7q1xXmhAApADSOq+xhWEtfGqVlRckbclyzssEzCou9wqtU4EqSyRo/QllIU2nAcHMF1H/zgU/Y9P/Ad1mjPbI6Lv1hKEnBnuLc5OpVe7SenkYw2ntpZf2S3b+3bo49dt5WVtm1d2Lajw1Pv8PaFF162g4Nju3b9sj3x5A179kPPWqdHoxxKMxrWmIeSJgHijF+AfDZedIvDqj066vtzKftbXyNBLBKQsMgPj/bdw7G61nHwg27Q+umnn3aPB3P1/AZv+zuz88GZVyCQCEioBK9GbGqeSaMR/AIzLxnhIBcS6lRfTevU44NDOz48cyCPXt8TP/UOr4F4C7pJiPBe7ncvSrvlvdN1gp48NoyZH3XP2t/f8/PGdS6y2qUOzoj7jyORSw2VbOJ0UJ6G+FfCSWsIfaXAQpOwtHCpx/zlNnXP2CwS5fhcTTWUyCO+8nyQhvk+5YdrBS4CASmhooG8E3zPeHMeiYRl3ud6lwRsForsAQG5DAhlrQtoNA7xvYR+JO5FORvVMS6XsKiK5e2hueId8rr2Ao73CPTUNljjqowOlxWRBKt78jWat4BiMf5UAVM8DdmQ0fMyqPEM0SkDjwBF8lL/lhKm+Yne8gSID/QsZJo8NstWeAbFvPZQfoMNAAAgAElEQVSse5b7eqcUSwG53pFBMCsEGnuWE/Lc5rXVc/L8uYekUim2GVhFb9EgG4dSHrKnQ3OpDM+S3KmQ0/IaZNpq/TXHBz5G/sYv/QVfV8Xb3NIumawSJs4sjXDh8b+yaRUj1+e+4drU30U8XYywrGFKqxITiQmkMEgTzoyQNVrXNInNFYnAdW6F+kaMkhzNw5t+nNMHfeL12TRuodvXaBhtW7lPWcecG879uK2H50O3WnhFWN7hEXDmmEeTgUgIpokN7nmESDS10HwRNn44fYlNxobAXR5eAwfW0j1pMmXMIViVZMh7AHIxk1tWLbON9Uic+gPf9HH72CeeNWvNbEYtbYl7YZ2Mhuc26J/66WIIuKP9g/BOUNN9Sm/4qZeVrW/07LTf95ADLneAfDZr2o0bV+zxJ67ZI4/esM4KDXCK23YWPJCFNfRCAJLchgcA2u0fHHoznMHZyF5/7S1319PUJdzRYeU+9fSTtrVNnf3cywLJPr9583HvfIYbXh3woiHP1MvoIhmO081Y56Atz6IOnmqA9fU1W9mITHApRIDzaHDu83715Te9SxzzjuqFyGtA8dLBK8yPpEjG4gpXA2U1XNEoG6xHxLMj892rC8ZjFz7dbtOVCrnqXYkbcXJTNIORMEKR4OAUKb2Znghg1Y/zTp4tARXWNxn1UcKj7911Xg6q4Vmy0BiT4tWKb7vV3Vr0iND+VUmTXLbZ2yU+VZ3tshtdc9Pn2ruaL5/Hvoy8hCyMY48sPD0Z0PPz1MVNSrVATL4JCXYHhnhBJQtcMJdTxaS8+CUF1QQYeV7iH4Gp1oFrlNeQFZkv2RdFXmbAU05CBhzJq2wBK8SRPSNZMcr0lkKmseR1zCApubsMplnRyopE9ibIC6Pvs4Kj8S+PLytQGseygiI+0JiyEiBFVTTLOKO1zl4lGVcao9ZZv7lWOVVZiZLln70leV0Z0wN/Hvmb//gnK/BhwGGBRDchJbwxKVnGzqwlW1vMJJeku9SWDk2R1qMNrfha1jRFNC+dKK5xLZ6yN7WptFm8drjEkiU0fBOWrSlFgrg551gjvM8HI7u7t+cW+fFJP9o++lGhpVxkxqEakWEOgEIHsqsZK65eXPQ8r7vScyux1w23rAC6Sc1sOY1MXd+it3S48bE8UCiwnhHEuN3JMvc47TTOT2b8swmtVNs2G8f55/M5ruOW11NvbHLm+LqfN/7hj33Erly57Om5OA3n1CG3m9Yg65WWtKcnXjfpystp37Y3t+32bRqjnNil3R2POV++ct3eeuc1T0Y7PR7aiy++7A1XHnn0sj35vsdtY3PDx7qIiypkEkqLJ4yVePnh3pGdHve9NO/VV2/Z+5990nq9ln3hC6/a22/s2/7BgQNib6VlH3zuGXvq6Zs2HAw9NHH79m1/x7Vr19yN38aVXmLQgC3xb3iBOD8eDcITADo4S3kdyoFbztubHvtfKS5s1oqY+Onxkdekv/XWLfc8uEXfaFZ13LjG49jSE5fuxO/xoqAc+FoN4zQ8lA1+QiBgFQeMRMJjlKShEKidaoB81NMrzsi7mA85FNmdzXNUNsczIlHu1MMR6o0evwsfUbbl3pGGv7M/iPp8WWI8u7caCXnKxFfyXE5y054SmElg5sQ2eFzudFmmWVnKSv6yFyF733RdKAnwdvjZpXwISLPy7+GbUpHAnpds8jO0SWBS9nvqA64yNbfgiyXmhzl5pYXKzqbOA/JwSdnI818GB8WqtU6SY5JhGSSl1AuMXT4WI0MgyTWScct0F31lOEnBkdzVv0UzxqIKHJ6fY/NSzrLxpPcJlPW8PDaNPedPZeDXfLSGGbAlg5ctXwG0FEXNU4afQFYu/DyeTD/uy0CuuYFHWQlbVsj0fhmwUiaUn8JzhGma6wMP5Fjk0kgyM0JMbRhpwAtrIgBfWhGfy+WNdeYxuBIDWdawxCxZC9ICeuJNOkSLz7Plqmc6A5QOclmDdECZRzMWCSU6u2GRI+yo0aZu+ODwyN29lKMhgCkvQ9ie9qMftxY2GCyStDiJDEWA+CwlQs12nLUua4dEOe/S4dAW3aY9ptqKxDw/rxtvB4eucGDLNErtRAc/a5ze3Vj6ZM23Og7yANTqWtuuXrtgFy5u2pWrl2xnZ8vzEK49+khsVgQi1iHFs5x5Njy385MTGzrYNB3IyTYnBPDaa28ajgLc6rQ77XbW7dad1200ntgbr93y+XNy15NP3bTHHr9xTwWA+MNLfhgnjT6IsxI+GE/s7q09Ozk6tXfevmMvvfSmfdMf/KjtXt52d/bnP/uq3bp1y65e27Xnnnu/PXLjivXPcP2fe9KZDkjhpLHVdeaUTsKaz+3srG/TcYQjOHUM9/rh4bHduX3ga3Dj0WsOutCGeDqNgfCI4B2C5qcnxzYeTu2NN97yqoVms2unx3RlC4CCTiS7hXCbuUKEda8zw9XtD97gb4AcPpPwV16ChCf0YU4S+Erm4/oAh7mtb6xVp53xOe9WPJvxAPg8A9CXpyaeT+ghQFxCjpACngl4TbFx5y0vRQxlS0fkLgtq8XsWirLoswXlYFAatOiePG7uEfAJiAU62TrLSnkGhXss5WJNL4OAAEUhEO3/ig5UzqQjlKUE+DtR/FfW3Cu1kHVz66bySX0u4yVbjNBQPQLgAX6y1/Ee70E6plkgquuzzFpWAFwGFg+jrmdulXwtdFHMOoOgFKbsmdDzBZoCbykVmRc010wzKT1ukVNd8TuEJjLdKiOq5DdoTlLWpDhm3uLv5QoKzUPKRPYQZezJNGQOmfd0XVaCxLPCOPFgppHWVc/u3PxTmVW/or/vW/mZAEVaOwyhUhhpedJyMuhnoaOZOROUuPAymCseyDMygUVQTiobj0Yu3CSMBOZaIBZEAgUwFPN5EgPxu1FkDXvZGTWyWM3e0Ys2m62IkdPf++6hHR0es+zRFWw4tZEfjhLWuYQax3dinRNTjxpa9PeC2WbeKpFYaAicRR2uTtWh1CYLKITJeLY4Z1nuLnjeO1gBjk2z1W7PVldJqKLxyVUHvtXVrruEKZ3CUl7b3LBWt+OJZA3clS0s5LmN+id2dnhswwEnck1sb+/Arly55oejvPDCiw6mN2/e8Lj0/t6pHZ/uOw1effUtn8v6es+eefYp72Qm7VWb260t8hFKWMB7wdNf/ujU7t7ec+/HSy++7Bb5p771E3b9kUuesf7Fl9703uk3b960Z97/lA2HfXv1tVc9Zk/NPLRlDLi4N7c3bG2dTPpw58cPGfC4mDkIJa69c3vfbt3ac2v50u4Fu379mq2trlirObfuKkeJbrjw8az480H0didmf3DspYgofbTavXz5cnXeO54UlCeAHAuf7HIdfCJBLa8V3hg+Q7jTjW0ZxMSb0EwdAwUQcbBONBQSj8tlC//xs2hqEy2T8+d4jrRHeC/Xrm1Eq2AJTD+AZRjli8suXfFddicqc16Z2csgw7M9Aa8kjlWCuDSmwfLNQlIgLNkgYZoVEAn1DJiaZ77POaDsS06oq3qvl0oPWaJ6Np6oVWr3ez2XKW4dE5JLhgKf4SnpthdlWJqzwlsCU9ErW9fZAhbQZjBXB0Ddo/lUsqUk2soo4rqsGDJfAXY2gHiOFBqttRQvxp09qvpcgCxrV/PKVrnegQLsZa7qb58aDYm+MuoE2qJbVibEi3lfZLCUQsdv5i1ZKqVY14ofxFuZ1lJy3o3v+E5NmzIWSXmRQqV79TsrAuK77hM//hWBd774vgA5x5gq1qRF0mIINN2SLJtUDJ03uQSbMwuuoklKOinlMVkzzy4mbWDP3i4lbnwvS1eMmhUIFxAk9JQ+0ozXBRJWStHI/MCL0raTcKu3QJ3MveEHQvz4mBryM7fsSpK7nZ+Hu1sMFhuOfucRTuA64r8cGNlxQbyo/wTEcQHDODrjOlyvkZQTwnrmdcMjL2GLRhBeCjSdecIOR1PSuGV1pWtXLl+03d1Nu3Rx0y5fueTZ41iIJLt59jvJTpyq5tnHK9Zsr9i8Tax6bJOzvvUPjzyDHIUCoY8b/aWXXrY33njbHn30qlv2K6tr9tIXXnMrfDAc22uvvm43bz7m9enve/qmt0yVAAihF4pT5ZlxgT53BWj/7r7t3dm30fnIPvuZz1OYaE+//4Y9+9wTNp3M7LVXb7nb+v0feL+7zEkM49z2nnfOi0MgWGMOMdihxpq5pJanKDkkvFHuNx5hjbbsrH/uQL6/v2+XLm3b9s62d3hvd8xBfHOL+vcNm87j/HOuf/31t+3uHc5eb1kcZ7jo2MZ6QOPz4cDr3QFawJzT66TswmvwllqrStBKICpJB1oBLri8Bd7wgACdbnJk8WvPwWvMX1ntsuDDjR3KK0JajWUI9cjSUyKR9+/ndLuSp8H7cK1na0nv4bnLbmOuE6jwvUBJckAJefLUSRmXYn6P8CregizwM5Ar3sw7pbBIMdDvLGsqAK32eijc3M+zPCxXfkKWsOnJhmf7okxH2Rt8A7hHEmvkEuDMknDXnpYVKdppHtkDITAUIGTLU2ArUBB/CJSyhai/9W69U3QVGGuM+V7erXbAeR00Jp4p3pUMlXxbBnE9VwaXrFKttxQEeZX0PM17GekkM7Sey0qQPCf6nN8KIUnuiF66lncwDs1L+CGel6wVbnB/Du1kmZ3nn/eI6Cwl05/x+J98sIGczm4ihjauktzyRrrHXVXcO0yUa+XKZqOjLbvbuwC4mCgzssoispap+AQxYgkRMYIsdj2zApLGoje6a1zUhRfXFHPxtqk8j9j23Nwi45AO4sH7+5GlHS1UiY0PbTSeexIdyoCyczEIw/KhPh2BPvfkMMqn5NZinGGtt1zAL0rXwkrX3CRsqGiN+Gi7ADhZc8TF5x4Hf+LxR2wXYNpe8/IswMXd6bjaOVDcS3XMRjT16HS8V3qrs+oW+Xh0bqP+mZ1ROmUzj40zrrXVDXvxxZdccblwccvPF+fIzZ//B79o54O5J6OR7Hfz5iN27ZFLfmTppcvbCwuhhFJk3bigiGOr7PjkzF5+6RXb2dqxN197y7740iu2uXXJPvLx99nFS2uu2N16Z982N9bt4qWLduf2XuWWpi86h7fAJ5cuETbY8TI+YuTZuiFOfXaKAnZqrSYem54nL7715i2Pr+/uXnQrPhKaZnbh0kXjWEdvK+stVofuxr9758Bef/0tb/O6vYUbnuSxAFiECOtHs5reStdd9cTJcVlLmCI0sRxwewuk2SfKtOVv9gGZ8nzP8xRTFp+4sKGOr/RhgE+5h/fncA3XR8MgytlWKrAK9/qiuYWEOTX/2su8g/+H47DQsmuW66UoZ6Vaf9/rCfn/qXvT2FjT7L7vFKuKLBZZLO7b3fr27e7bPd3TM6PRSJE0sixLii0psp0gCfIhCODEifI9QYwkdpB9R4IAWWB/CBAjHxwEdoKB5BixNlvSjKY1Pd2z9HK7b9+VlztZZBWrWKwii8HvnOdf9Vx69GHyYXDFRoOXtbzv8z7LOf/zP1vIr5xNkxDVmRYYkaS7CgD0fq5cZIU5w5NcNfl1JMAl0OUndqs6BRdKwUQcQmQF6LlhW8Yuk+shVXiDnaJNscbHPMJsTUyOil1xDbEUEuS5DFO9AI05l51Xnzu3/HIFrnnWWHWNXCnp3lqrXKFJ6SCLYBQALe5GKpcdEMuNovFIeUm55bJYyljKVPMtwCIjTizCiCELgKBriUnI4ybyubkK8kbPEO5F5b3/IKWr72oddN98P10FSjICIjg2Ujn1bLr31Xnnb4FlyWx95oWn1rdTG1MWiqpf/PjiQn8nU1WBZVfRj5BRLnDdTy2km6KbFTSTI22/UYpilV9Z1Bxv5b4iLZysegkaFVAhohml6GlhBJMl/5QWhhKhbHp83FDrKIPTU3ysBL0RCR20OpYyP89TLlGDm9QugALoHn8tVLOEI2N11FYc989hvatyFt/F4uV7DioQOB4NnwrsFMacAqxNl602U7HPvfmaLSzMmF32rT5X8zrg+PC9p3mKC8DjjmJzIORR25ROjah9eox3mi3rtDjQBdvfP/BOajADH310zyYrE3bzpeseMNc6ObN33vmO3b+/4+6G5aU5W19fsFu3Vu21N4gonx5mH4juEkrXPiF6fHNz29onJ3beu/Ca5ietnlP+d1+/ZddvLrjlQwvZhcUFt2YP9g98jhXsBJNC5zaUHvsHi7h/Hv5nd5mg5MiFP43qekTfA6yg8WmHeuy+bjO6yMHSTE4UbWqmZvXZGZueod3phA3OKU17ag8+e2KPHj31qHfmlMYzueUTaz9wBgQFHt3tIlKdGAMJEw9hjGhJvzfjivNA1kMEHaEolpeWnOXxeIIUFNhJ/nVv1JP2qpRtRKWPgm24RqdzMmwj6YCCVsGDS4+hIM2OimV+nNJYsOoBJl6X4CLmT2eVdRQrIIs+F/RSGLyWW2QS5DlA531ZaVIEEroSlrm1mcsPXV/3E1ASaOdsR9OhKLIT1lrFLs4pZRulfHPLUYqEdfDgMWoNJBpdxgZhdWPU00+paREsF8GKLqP4N5kjpdIw7TDmLVxhjM2ZkuRKYJ0551K6zyny1JzD6z+m4lCyGjXfAie5EtK/rzIE2ncygpyF6PasTRDrbN33JrEgvT6dE2O9ZQgJnORK+Kq1n6+7FF5uSQskaR9dVYp6PwcCul/+LAII2h8am+SJ5ln7SIAvN/quzpEbccldqzXgnrnxyfukxCq2QYDjKtMylGtJpmvPvvAW+cbX/4NhYn6+0FJomhC0hAuiFPGpBZUAk/LzRUu5z0KeuaDIF1ytSPXdnL7PF07IVQg8R6e8J4pQGyb/7dXazqMzFqlQ0NgUhWk02razs2+nZ6B0rFsC0eJaAg4hPKKWtsagA8JY5IcPVFtMlv+oHSRKhTaiotd5dqyCKAxDSbRzr0x2fW3FlpdnbXVt0VZXF61YvvRe2whkgrW4vhRpgZrshYIjWILinCKkPzVWzcXATlsnrsS985Nd2s7Ork1OVl3pPX781JYW5q0+P2O1mbptbR/YBx88sA8/fOpgY21t1laWavbS7XW7+8Ydt0qZa1GqrKOen/lwRdu/sL2dA2+BerB/bH/09e/YxPi0lcbNq7G98uoNG1z2vSwnfuS9vT0/UPo+48cSV6tCt67OaeXaHu5L959fDKyWYhEYh9Ong0trHhMMhvUZlfbI9ab/+mRt0hYW570yHYFv/e6557QfHhzZRx9+4pkK1FYvEUyY/NTMMcqdtDAKzLDuFHaJuR/5UUMxoEio7BfWoO9DD2BEuRFxT6xBdLljD3l1uQRK9HkHz6lgkPK/ZdFzPT7H/QGOAo2upCjcklgCBeppzzI33FvX9UA3H/8o11kKROuZn8+rQleCLQcrUraSEbm1eVUhXFXkQ0Wdnk/343UpZrE9FDXUmffodGosnEf7YoFnWYyyXHlu928DnGHWE2vo98GwSEYG32PuNJ9SxrwO2OR/AR3OoSL2VchJCkGyLs52qhUQXWp8T0i2cS36CshSlELL5abWUEoun6scIEnm9TqUnW7a3Py8twGGfQkwMrqv5p8zdJVhvQqs+Ftjzq1WrWlu4QuUSBHnn+ca3I+zLeCh8ef7lOv6vKTgaIEVXUtzpHHyee2XHPzk+1H30X4V48C1AGFS+pxhrb1ApXSbAEB+rxc+j3zzj/7D4QMx6TlCyQ/1GPnh6X1tiNzC1qIwGQhOKT5tjnyhNXEcNvnntVlEP0vo6XBrknOAoftr0bRJFKgXm2zgZUn5Qeh7dPpJx1qtqBy2s3top2c0qzDrDyJyOL9HVKKKiFfQOrnrLki9GAnFWyKnmHsH9R4R+1HuNcrFeh9wP9tEQ9N1xLwQy8J81a6tL3rONhQ6aVPTtSmbmIgmHiHIomzpqEQmSbdBRVEqxbtpJYsMRuOs3bHWUdMbRjAWYgKq1SkP8GJM01OTNjtft7Fi2b7/vfv27W9/ZPuHp84QrK3P2+t3b3ihmZW1BU+xk8JlDCj0XMgwBq5/sNvwcd6798je/daHNlWt2/z8pH3xS6/by3euW/es4wVhmJetra1h7XGufefOHaepOWSaR48FKIfilJvC2aIUdCO3R6w/pWijqA5j4PplcqTHSza/OGeLywv+b/bAabvn1eYePnxiJy2qxYXSluXJdVkrghvpLBc/ITzq9TkfP/54CTHWS8JHApCMBuh4lKkEkeZNZ4vv81xKBZMS47f2jIKWYCmOj5nfEQUtpeBnLRVGkVLOwbPfo0qL1lCCOXgS+BUgl8KWm0yfv2ohyfKB5VDAmc5dbsFJgUguaFxSXLKg9R29ngttOuxpvzGHnh99GWdUc5nLGVnj/IaZO6Va4NSUjzPmNeo6CLiocp4DhCxIUPQ5Lg9eV2csrsv8MBaex0FUkot8jvfc3694nQw85WsmazBXVJoHKSjNRz4vOehBCXVaHdvd2bXllRW3ymF+xigfnRReDt7Enmif5koqBwm5TL26JmJWNX/5OkjJXgVy+kz+HY1B1rYMyPx+2h+54ae9kOsagRqur4I1uq72oK6VnwEZJxqv5kO6LV8brv3CU+uf/e5fC6SbIlJdSSXLW0LUJxOU58orDpE+J9Q6VLQJ9epvBbXoHppcLCyvypTQtQ6kfHey9EXp5YJHCyUULkQmlK1+yzrQBFu5r9jo3nTmxU9OTnpOre/sNazbG1ibPPEUzPUc7VREuEfgk+eAJ7Srz4hF8CqThSjQIUtd1gCmAWVHe/1TK5fGrDZVtZduXbObN1ZsdXXWZmqTNl1DeUV5WxQJc+NpZR6gk1qYJlcE1rUnuZWLEbXOuuAzRxm22l78ZWIcv34/de+qeREc8ru5F9bcpZXs8aM9+9a3PrJnWwfuF2Ysd1+7YW+99arduLlu5YkI7NL9hZ4llHnvqNGw7We7VirV7B/9/rft4eMtq9XqtjAzZj/101+yWy+tWa/ftUnSfnq9YZoZ64wCX1lZcYWHgmS/obiwQlHkoPqhiwUE3QvrV9ZrACZ8wOM2ViA1qO8BdO1Wy6ZqU7awNG/1uRmbnJq0817f+6ET6PjpJw8cyCHTRUuzz/BzAyLwjZ92Kbc65jn1/ExNha+bPYYfks9RJ57PKEDHmYPLYG94jryBivYJr8uKkdKSANP8Ssjwubg2ZYYjCFP38/iIdB4ljPge/ys1ywUfTFrKX5bSljWSC9fcssrPqu4hISiF76A+WVMO1rPWnQLvOrt6TikMPacEulxl+h2fI8o83Azev4FzhUWVwGUOKHPloXu5VUjlxkEEwXpg7GX4+tlnAkzBwkSVO82BFLmsexgj/eS+YE9B7PfchQEokJsBJ1ouR12JpuJQGquUOX/7/QD4KTBLMpJ75oBKillKp9PseHxIfXbWrXIsfq++mFwsOTjRWuuaV5XxVaUnhS4mSIo6V6bSBQKzmqOr4FbjkFLOP5e/d/X58jXReHIZpH3q8+EByaOeATkQ0LNx/aEbNJW0zq+hZ8vBrV4r3vj14R74Yf/xI4laf/z7//6QQtIDyxrW5LFJFTSjwyfhLktBQQoofHUdylHz1cPsBR48qjuCwXSIpNBZCP4NGlY1Hk1qTvEIOQnVicrh3mHldT3Fib+pXKYe4fjI20Q97zfs8LBpzdapd/LiHooY9kPfjYIe+aHi4CvdRRaMN105uxhS4MxdPBegx6zX79h4ZcwWF+bs9s0Fu3lj3RbmZ212pmaTFRp9kDsdVhPpWF5ApojxPaq97OuDBUqJ0nLRyjTeoP861j7J6RcX1tg/tP2dXbc2obv5wUe+t7fvz76+tuQlVcfGKvaHv/++3bv31BpNyjkW7fo1crxv22uv3bS1a8seWEdglygyASeBNLeYu13bfLpljcOB/cY/+H07ap7ZeKVsq7Nj9ud+4WdsulbyOuWViRE9KaBDYBvrxvoGjV3x8QJAyCPP3RzsFZ6JMaitZwjgaBfLfDH/hweHdnR4ZMWJoq2sLdvi8mJUT8OaOutZ47Bpjx8/s53tPa+zDjjAMuZaKHKvYe9NXaopyAwWItwjUTAGEHiS6sTPuIJlj7qAcVo9LGfmSCmIKgSDkuU11pF55XrsMdVGl1CT8gwGLLIUBCKYc54nuviGn14Wsaj83MeOxahzKMDL+KTMpHSleHQtAWyBY74r4ch7SofjfVlqso4kG3KlKoWkMeh88/3h2SXnP7kp/CxcxnkUG+Wy4bznf6uBkwCOlIBAS64M+Z7mFveTqHP52WWYaC4k05hz1ps0TDEfWgcxLlEjeBRPwDVbzeZwX2ktycaAJst9xFxTLALjY100fq2Z5ja3VrXmp62OV0tkPtbW1/EtRcvi5PfP5+Cq/M2BSe73zi1R7QUpQL6jzwqQaFxSiDLE8vevAk7Jel/3VHFPyj8HCrkC1lhCPkQhJXXa05xJL2hv6Zl1Tf3OGaTnwIDK+2ZlsrUOL7wiv/87f80PC4E9+HmF1BTlx0HxQwJXmyqUqU83RSiGClxtTFNgB6975y6neIkED/+UB7jFTYZMgK7h1leq6S4qiI+KzpLgcioUKivVVo57heIn0MwXUJ3CvBDMmeeH4yP1NDR8yR3yq4/soNG0k/aZHR6dWJ/0rxJdtIhkj+Apio/wo9fCd1Zy6o4DJH8jOey9XhRNoBdLjLFgJe+u1bWZmQm7fn3Zbt5YteVVCpfUba4+6wKiXCw5JeZWiNPkEVwDKBqfCKtPGw5ano5ixUrZxioTrtChDvtE6F8W7GB3z44ODz2nPtKmaByDRUKRnJJT9/sHh16u9L337tsnnzyzUspZX1+p2+3bq/b6G3esRunU0piddjp+b+h5VygezIeAjfKmdFeD2fjggy37rd/9ltP+U9Ux+7M/85Z99Wd+wvYPd+3gYM/99Pik8Td6RCi90GdnXbE1U23lqWrV9waR2tGkhtKmox7wyiZQsBaWe1hWEogX1jhsWOPgyJ8OZJgAACAASURBVCYmJ2z9+pr7yFFm5OfjzycVb+Pplu3u7PvfVNBjraNiG4oRXzepV+EfF/3qwYopKjoABj72oFhFtXoUezGENa97F7jTU1c6AAX5s3kf0MDzi2mSEJKCFJh2IDYR50zg0fdC1mvbLV9Yg2rVlZTGPDwHriQijsOFsac+htsit2yHFmUClHxWglnCl3FyP6WpSfnx3Zx6zd0fEvaalxwU5Ipcyn5IvVJgiXOYMiaYR/xSWK9kT+jzftaS9arXVJQKOeC171AYF+wVzovTZz4HPB+yQWvKeJAP7HEBt6Ew9/LMA6tMVHxMYumiWU8qeUu55uSPFhUP8HPrlboEk5NJ3kZTH54lMm1GZzxkbYxZcyG5rH3iZ+jCnFpnLRaWliK7hvLRyb2ntZEFz98CTbp+ruwF0PPvaT61/koVvAoM8rXTWCW3pDj1t54rV9RaQ+3HfHxS8pL/AhTeGCebJ4ETWd0ClLGmI7dpzgzkzyzwoe/5HKc5e+EV+ae/HdR6+HLjMPKTBzjFRAalLorQBRgNGhLiz7+vjSOUKTSsiRZCVq325xbqSq10CQFRqppstCX/RqgPX6PAaVZfme+wuRFuWKNUckOZec3x7oUdtzq2f3DkOeWHjaadnvc8t5rqb5UJ8n+xCkgVioOu/6NEaFhwMXdRTvSsR4AWipeoYhqUnFutUrb52Wl77dVbrsRr0+NWqRc97UWFZGRN6DmYW82hC4DMd2oDWeQlK09NhkWOVXRy4vXE93b37KTVcoFBqVPe84h7d5kEpf7kyYYdHZ/Y9z94bPc+fmpTtRlbW56xV24t2c2by7a8vuxFWchfRpGq4AnBXQFQIuJ8Z2fPq7WNlSbsd37vu3bvkw2bKJn94s9/2X71V37Oy4vyPrQ5Fgl+f5QXVg7PjlAgTctZiNQTO6c5RW3qUMtqRMDmTAHvax8QxXuw17BBYeBKfG5hzqn18bFxt5IAHVR3o/gQpWG9Z1vyZXoOeJGKbpPPBadpn2ldACOwBuVyFOBhzOx/FLloYHVO43XADj+qDsfzquc5/3Z/Z6eTSgLTV/3Mz58EEoH0shp5z+sUeFpcAEnGIwAgkCPFFqlqsYf0g/KAahb7dTWQToVhtN+leAVaJfzEPGh9pMiZL09FTcpW86s9nVvNGpNkxMhaij4GudXmQYJeoz7Atp5JMku0awQjRnS7xsK/c+peyjkX5Joz3ATICH4443Lz9VM1RuafsXCPeo2+8iF3dF+5LgJkRmaCQJjGLdZPz8Dn5HbBchebI/Anq1gslQOp80t7tvHMv0dVQowIsj3ws11lLSU/89elSKXcc0Wm9zSHUqJiJrSGWj/NY26Za921d0dyOr511arXPfLPAVABxDkDxL11zRw05CxP/rqAyQ8CHxq3zpqeW0BU+/GFLwjz6B//9SHq04b0qM/M/xYCdFRoQorF0XRqWSrkcvW3No6EhjaNL4RH/UYalai8Uka3s5mZUCGoHK1BwUG3joRdUH9EF3M9UW6iGYnuJCgKhe454136hPdt/4AqX207Om5bh5rYqXCMl8HEGvd06ZGwj+via4nIUFlOQ6TrkakXHmxGqdBrazW7/RL+8DWbXyD3uGLj1fDLScC69Z3lZGoT5jTb8AAOzLqdnk1OV3HwWrmCT/TMBt0zR/aNg8PoyU6Djyp+uwjmCpTJfBfs00/vOxPx4YdP7OmTfc9FX1uq2+uvrNrrd2/b0vqyFct00IogPsYXLTsD0UMzUyKbqP/9vQM7aZ/bb/yDf+ypfG+/ecf+xX/+L9jkRNmePiUa/tS/4/TxoD9MMUNZMHeiyfOIUmdmUj6vooQFNhkPY3F3T1J4QtwoMRT02Wnfzs7PPOr+xq3rHux26UH8BQ903Nh45lX9iDWAdVGQUvh0cQ2FRS2mB4tKVijjiHQuUjQj/UwInnHljTqkuFAMKHlZHQLJMZfhWnAllQCN6FZR64wppz+xBk/a4cP3zIYUhMpzaK25llwi2lt6HixywGkuMIdWcNa/QO/nAp9/ixLOAad/NtU1177VmZCw1DjY32Lc9JrGrTOOq4R95lXGUnyAC+KxqK/u6ZvJL6+xcz+BDQl17V8Jfp0jFYzifnxHefxDcOKpbwF+NLbeBQ1woigP12X/kXmjCG2xFAIlrI2U0xAk4M/NfiQXVfLX90Zy8fFvdV/U93Uu/IxcjtlR48jPlOJGvMZEagmr9cuZkly25FZqPiaNP1e2/Ftsj0BLvma54SHFKQtceiW/hwMTB0yRtpkr9Xxfao3F2ooRygGgl4xOgDgHGNq3Go+uKyCQP5/2iT6r+A7ux/8vfK31B7/377lAZeASrjoQOZLx2tBTsTGV6+rRsFf8MbKu80li0fIoQR088qm1MX0i3T8ciluBdkLZQtRK5YlmKM/nfccGi+hWKQa+x3NhIbWaUXvc25f2+tbp9u3g8MQODprW7Z3bk2e7XjACi5qyp1BuXVLIElMhaxGFSAR4jmA9Itad1ed2ed61memK3Xn5ut26NWdLqT76dA2LD59fFP4QlSn3RS6EcytKwCkQJSk4+M8T1Yu7gzUplbxVKRYpdJOXp5xEYJPfHhkHCMV2q+OK/6N7n9l7731im5vH/swLsxX7iS/dtTfeuG1Ts1DEY1Ep77lAu/D70/7z9LTnpV8BOwf7Lfu/vvb3bWF5wf7Vv/Iv2dLclD15vOEdxJh3goWcpp4MelkWH9Y6z+yWbAoaY72kOHkPASfQI6FHkBxWkcovyhpnrChyaq2cdE68qAz0OoKtUp50H/n+/qHXaD88aET9+8GoDrkrSxeCA2cREKJSwLKydF9cI/1zisiMDxupOCAAsCRrkf3hAiilvkjYCrixB9SBj3nNrSVZIICn09NoSakf5grrkN86t65UEgMlAZq7nJi7yEnvRKvXlHKXK0GdMVm8UsCMV+lWEvKugOXySWBPwlDKML8eY5d/WYJUln6uEAQOoLc5y6rtrbXH1ZQL3VygX5U58qVyX+0jXR9Gh3/nwVwKFmRNTtsd942rz7n7Ywvh5uM7ug5BlIxH7BHzI5eFlJAsbe1zWde5QcTYZUChyNnTjCPYn8iNh81i/8mwoNDVaZsqhBUPemMcq+urRvlfL2yFAWLm54n1k6wVKOaeAs2aRylCzbEMLAGa3BC7akHL6tf4cvARsitcBjlAHJ6RBMykc6TcBRDy7+sa2ucaW/56DuC0x/N7CxhoHfP76Ho6Bw5eX/Ra68++8R8NrUpNoig7CZagrlLaVeqMxoO7JZD6Igv9iFpxYZMJJ9FOsnR8YTIQoMXFX5xHy2vxrx4OfOHqPyz2IJRf+JQV8cwGRnjh01YHM+9zTaWwLlRr29qdnh0cNm1nv+VWOr5f6oOPjxOAFvEB3F8Um3yy+Qbi30ScT1bGbGm2am+8dtPW1xasPlu1mdmaVSYrZqVCpItlua35YZAVIQEgS0sb1pkJ0ukSY+KHzquEXbqfm6IsWOQo7tl63ar1UJCaH5Brs9G07e1tW1q+Zl/72m/bxx89sUKpZLdvLNtbd2/YtWvzVpiI1Dohb60dz4/iogBN87jl7ViJFt/d3rX/+zd/0/7yP/fP2huv3bGj/R17+OipH1q+gyALazWsERQxr4t+lmAURc3zS3hJOckilsUmio/vSBjxWV/3Myqadb2MrqLW7SJiJajqt7W168VlzINdU+/zft+Vrmqg66ArAE9UrYQxrpTBoOdr7p3HUqoSYEmWHGfEae8sUlqKQ2dLe53XdY9gP9RlDrYmGAoJYv+3l/bFTz85TIGT4JT1rvkXuHaaH0VOXEZWdlZCT+lwupeUdi4wdb5dkbOPse4zBkXWl+4pZaqx5GBEZ1tr+twzekxN1PzWNaOV7j/ZK1wCWgBJskj+ffa/gvvYLyhxGS8KEBTwZ71RfL3umdPVAADVc4j08FFhGK/miG++MBaV1VKsjtaB90WpMxY9r2SgAK2MFQeL531XwpIt3A96n7W+efPmc3vrcL/hMQTTtZoH2GHhzsxM29TM9HN57Hw3Z09+kFLVHEpWCHRpH2rdcyWdW+H5WmqNNQ/5mus++f6WvMst99wql4zMXTnaf7rO0DjMzo3umz+7gIiuqefRGcjXSPqQ9174gjDb7/wnvsixUKNIWEV08sBxGKOYSVS7Sj5c0qRShJ+QXD4RokFEQYeijVQ3PxCpM1O+CQhN8TSeVEwhhFK8JvrEW6WacmgjGA06m+9EKdWIGpbFIkTePQWZc20sSyyYC+uckvp07Ip8Y/PIznoXdtYjwrkfkcGqLZ781Ahl/QSaLPu16FBF/vfayqy9/up1e/mlVZufrXmAF4FXE3RLKqVCMClIg4PHD3XWsZIJsBIqJwoeAMG86nCpXSP12nn+8VLZrXHWpTxR8V7gpF8hXKqTVZtdWYg2nOSXd8+8C9z21paDmre/+GX7nd99x9794w89D3VhrmrrK9Me7AY463S7w7xMgJ1qoVeIiyiW7eDg0OlpirRQQ52ys29+/m3bebZlB3t71jppW+ukZasry25FKPqatUNA4huPuvQ190d6b/EE7KJxSewT5oMfWbOyYlVznOvCnLD2nodOat6FWbfXtUp1wkEUCv2SHvDnAx/z9vae/y6NRVlL9iljYVysAdQ6Qlb0PftJAtmV/fi4+9ELYyPGgms4y1KO/SrF5VZeqqsfBYI4O0FPM2aUSm7xSshqzT01KcWnCFgh6LkW+1uMQa5sGaMKgLhCGKRsCot2xMR9IPwZs++/VIeAseYBcBpjzjzpXOWWvHzUEqpSQjII8rHl/myuq/2tsUhAB7WZorwpNkzQpvucR02IrhoPGqesd41Dwlp+aZdt5IInN4moZ34ro4Izw95stZoR3IaLL2UPAEwjw2FgnZO2A1PmW0CSZ4q0StwbEy7nACQdejukAkKKgZB7iXXE4uZ9ZI6UO+Ph7HGGFheXIsCu1/eWwKSUknZ6/cYNP9eNRsPanbatX1vz1+QqwgXpsT7JxSbAI7Cl3wJU+TxKGfMeYxGLqPUXq6LvjBiViGHIlXMOEHMDhtcF+KQrtCel+LVP9QwCyzpnOXjQHtK9tS+lZ6Sgc3CSy3S+78zjFGA9tdm9/m/kt/ih/v0jST97+od/wwcldKgJFt3L3z55BHClg++I3iNlCfQJS4L3RIfkqF3WlhRUjqRELYmqF4WdoyW3govloExT5TWnOpJwlOUkRJ1vHASxOlR5D+deRC0jFM4HBBideVez5jH50Cf26cMdD4AjR7dPcw6ikw2fKEUeKOZS9MN/6ZGhA7u8AExQ8nFgpcKF3bl1zV5+Zc1u3lr22uiAHiKbvSpeKiCRb0xtYN9YSZmgcN0nU5kgwikEQfLVQemzwXJLg3lFMddnZl05UhDF6etq1WbmF2yyUrJet2uto7Y1G60AOcWC3b7zqv3Wb/2hffzxI1tcWjG77Nqrr67ZnVduWDmBNgQn41YKIJSzK16nvIn+fmYz9RmbW5zxpizPNrbt4w8+tkpl2rb3jm11bd5eurVqgwtKlAYgxHJhXaCu+eGzAAxZ4VHzvOTlYbWfpMCUr61oUkzqUVBmxDQAzkoAoz4ZBONWrVU9VsB90P0Lax137OmTZ9Y4OPboZcCDmACPqD+P2ur6EbsT/c6juA8Kn3Vvd078Y842JMB3WUhMVQqAkuWXWwxSYFIaAgcEKTImBTjxnVz4ah4cWPQjjiX3V8taVKCZLHedR8YogA61TnR1bmGJvhd4zy17CWqtiaw8CVztSX0uvyf3kOzIFcPQqk9NMHIFg4tCfvCrgljnht8CPPmYdS/5yyW4c0WlMUnx6DfX8fK2qfe8KHiXb2Nh2WsOmGeek3kDQHMNFO6TJ09tcXHZlTevMY75hQUPegQEaI4cqPbDaEFOaV8o0C2Xo8srq575gUw4PDiw5vGxK3RSMilvTLVEBeDx75u3bvm9YOEYA8VxZGy5zMA1QwOmEixixUFw7O9R9U7tP80x4EV7PbdscwAnGZ4bYleta61DbpUrTkXKNjf+NG7JTu3z/G9Z1NIL+X7V3tR987Otf0th6zfnlmcVW/DCR61T2Y3Bi8aVksxp3thQEZyQo3esoecaiCc/iCwZCR4FnjFpQvRaMB0MCSQp91BmEVSCJQUVKmowR5LafDp8Eor85oApkOjsrEdFVFcmXWhyKnD1aJ3X8baYjcOWbe61bGNz25X46WnfC8RAWYNovQCLV9KKetqe4nFZtDKNTmrjduf2dXvjtdu2sjZrU9PlVDBk3CO1JXCEXrWBNcc+J1bwbmz4Q8PSL3kQGhY9IIJAIlxMCory95OQ4NlqUzWnqh89euTWAD69ieq0TVcn7P6n96151LHi2ISXgV1ZXbYnTzfsG994zw4OT606OeO13j/35k27dWvFK6NR15r1JvJ8YWExWaQEvuFTLnu9+u2tHX9vbn7WS6R+/evvWKNx4hXpsA5++Vd+wZYWKaQCjR2IHhcDa7m7t2vjZWj6SXeHiPqMuYKyRXFG3AYKJ/ptRyS30quiOA9pRCgoSvDSS57iOJdWn6+7T56cdlqaYumcn/XtcO/Inj7ZtHYz+olT+Ux55HFoqZcXgYw6E0EzYvVfuKAW8GRtJfgiKGnMLWWeMQepotPZ/3IVyIIbAYWi0z+kkPEZuQuYD/7WWRB7poIwOW2oM8WYBIxQ2O4eSv5JuYeoeEY0cG4ZKVgrV+65YtY1dP4kC9TiNreAZY3p+3IlaF4kjHUvARYJZykPnZHcupJwlTwROND9c3MpVxa5AtGz5HnMQ6vM6fIAH2Ki3GL0PgtRulWKjxa4zDefEytD1gvglD2NMmB/sYa4X7DekUusCwEagM1cIfEdBeJJKbJXlpZXk/wp25MnT8JinIwiS7Nzcw56uBdgXiwWFj5ARH9zH8bu4JLU4fFIR4Sy5zVZojyHwJBAiwBOpGnGj2S5DA391prn+0jPqPXXWMSqKPZA1833f66A8+9fBWj8nY9XwDAfr9Y9ByK6jsao/a0952fmRe9+tv3Of+zPycKp77IEwWgCaU0aUa5CWlEaVLnliX5I/tihIkqKJrfC88Ou67PRtVFEdYrK9L+dEj0eBqZI4HBdxioLTciL17imcpAVCDRWIBXtNJ73MhpvYKGRfnZ81Lb9o45tbO1a6+TUTk9paRqKPJ47gvwQ5kTOujVYKFilNLA3P/eSff7zr9ncXN1qM+M2U4/DS+1v5kiHhPvq+XhNz8g8cPAJxkIg8J6iaIWoxTw47VyKaPmhwO6fe+U0DjEHlyAdAmHO+hfODHz3u9+3xmHH7LJs164v2vUb6/bue+/Zhx8+tPFy3f3G8/VJu/v6dXvzrVesMhH+PvL0dcCCco2GZ542tt9wdoPAvVpt1h4+eGr37j82K0zYvU/u2+xM2f7ir/2STU1FxgMBeoAjBAiKF6shSrPSyCbAC/PAa2odynryPs+MiwBfMZW0mNuwhiIXmO9R3Ac2g1aljB1FXpuZ9up0+INRZv3umW0923NF3m2HZQXLoshv36fuzgghzkHmM9z/6Kjhv9XxLJplBDPE/V04U1s65f1rX+bAWFYH93GrKGVsSCAyMQ4ak+tJY2DuuT730j5Q6qaED5/VWLieKGxcL6Q6SvkNrfZUSlT34jrcQ0Jc1qGARG6pSWBepUOlNEULSxlLZuRyQOMYvgfzR42CTIZIQefWksCcZJHmI/fFiy24qkg0vlyw59fRXHieOsxXopKHgn4Q7KTocNZFRX0A0YydPQAgp9gQ92O/cCZl3Ur+8Rxra6tDQyhnbJT7rnFyPpC/tdqMXwfWzX33k1UHHDP1urtv+GFsBL4xljg/wfCJXZGhQ212FLmCTzU32otaK10z3yf8WwaFzq3cEzKsdHa0BjkVLus5f03XEQjQ39IRz81PAlla+1zRXwURGjffl77I96GMqyE6ScF4mgcBnxfeIt/6ZgS76QDlVqPQkU+UF2oZTUZ8fszK488XghBiEjUiWkToRtfPLW9Rm5pgRZ0LSeLfJEqc78iCV8EaUc06kBwQ7skBk69dh5zKX16TG0TdbdtgULD2CZWYTr3i19b+ke0eHNnxccf6fUqqXnpHNAK8olhILDdM96Vd2Mxk2d66e9NevjlvL91es/LkhNVnK95Ok5aglISVRSEEmvsd5ZLwZ+giICJKW1HYCGsdQglZrMzpabqZBa2q+aDaG8KEz4Ga8Z9tb+3Z6vqaB57d//SpHR117fW7L9vu/o51e337+N5jazS6dn11xV66tWw3b83bjRvLVpko2fRUzRpE+rdaTiW7oK+gSMZSgFXBjhrH3n2scdi2x0+2rdk+t48/fWwHhw37ypdu289+9cs2OVnwSlOkygCM6OTGWqLIifxGUSPoZMFpL8TzRT4wP7XatFkhhCifDWUe6WLRlezSG6LQJAZLZWZ2xuus4yfHleBVtcgjP2zb5saWW+YIgujnPgpQAyQBVnhP944MAz43qv3twUtjUdSG86GI54GFf13ghLErII11VWeyHMRJwOA/J15AykLuLbEv2tv8xl/LXCgoSQxCTnW7MISZGRbOiT7ODi5Ic0rxLxKa+q6Ent8nBQ9JqcpSkpsjZ8d0BnO6WuBa971qXUnw5vfmWfS67qvvoWRV/S0XvvqcFE+umASgNT6BCFlnkjtcW6VmBWAEWlyekZ5K3j7NcFLwmsCY1kGgn1RHXmMONzY2fI+F2yjOJ2sbUfEBYMUoMg8yVIYuFmfoooGRQAVuP9r6kqUikCAlzd7jxzMTElh0Niw1McFt4bTxZQTgySCQjNL858pU8ypGSIpV+0FrwXcEBrkn/8f5ib2ntfB/pLKqvv85g4k10rpcVe5DBijVChHA097K94zGKWZBa5+DhxjCDw6ezPedA+o/DT5yTZAmG983Sht/MBZKWAb4ekalSikGg3CTotHB4W/52ticORLUxs4nl40gQefC86znVhcC3psP4EfC8kuWj+6XMwg6iNqAjMWDepKPV9YK/lP3oxIZeoG1SRUmmqicedW3k+6FPd7Ysd29prf4bLW7YaF5Rayx1EOcORnY7MykvfHqTfv83es2Xy/b8nLdC7TQSCMia1HigZCxEIMajyAoLFmEwgjVmuc+M06PsE/BW1iv4efDNxedjei7TZ9yDqMDG5/jsrfo1Pc8ErtPwB6gpWR7B027f/+ZbWzsWbE0bsfHR16bGau61Tqz9bUVq89M2NLylF2/vmQzM1M2VY3yoYHug+a+dn3NYyLYC7gn2icd29rcsz/6xvdsfmHV/vj9D+3+4x2bmKzar/7i2/blL71qdVLu0nMfHraGqYChnPG3j5QRyi3Sa0JJSbgtLy+7Ei2WIrUnrOSg2gFVARYLTvdvPN1wgbe0vGSLSwtWnY4GLDyDBwlRN6DRsv3dQ1f+IRhjf0ee/JiXZxVoZA/h3uB11gEBGBRkz6pTUdpVAsVjRirhN5VvXGueW6m8JwXAd4fWM+esEMBC0ewoFxT8aTfSjCZIXfT66/hXo+oiPwAAgRIJZBe2w9KxkasrS9uBUip1qvMjISxQJWGtv/V95krAXNdTsKmEqr6b/+0AIoEmMQQafz5mCVGdZ80Rn/VyrQmgoKSwmnVNKXt+54zX8Lk91oRrlKPGfqYQQqBHFTgCw3gPOeExPqkiHvfijFEiN9XITQxlfDdkE4FtEUTo1Q9RZrhm8D0lQ4A95JS9Z/wEm8OPLHePhemxv6b89XBhxvXdhXRK8aCyu6jwkfN8YipYh3BTXnjZVoL1PNgU4Nejdob6F5A1FLJdLKFcdXmqo895FsPA/Hl1vNQpTZar1lk5/qopICOKNWQuMFSUyqi22d5Qyi8QjaWiYlu4MT3YuBC1G1R8yZPqggz2H16/yihoL1y17BOWGDKA+d7XeznY5N+uH9f/qt7+oX//SILdsMiFUIeoKfnUZE3Kfx1KqDuk+ITYeVjRgLLA+fvqIkuY5Yc4R1W+GaGEU410oWJeZwxCvbK4JSxG3cdGTSycjkrpb/wWzcdvNhRduwYX5B3TRKXr5VqPTy5s9+DEtnaadthse+3iQuHCikYlLNK8CHgzq5QvbXmxam+/ecveev2mLc7hY56ysXJUTxvRfVHq0/+mqIc3mWCTTrj1HIo8DhI13aH9hWIdXU/wzKO2jRywpaV5p+4V5BW5ptB3BLKNasPDIlSqBSNSv9Pu2dMnVFg7sT945xNXfj/x5S/a4f6W3bp1zbZ2ju3R48f22qs3bW5u0mbrVTvtkHsaOd+yyG+9dMupQNbFS6s2m7axsWvf+uNPnCb85nvft+99smmFUtV+7Rfesp/76htWpZrcYNyKE5fWap64wlVEtVdSc6AYOfkjyxD/f3nYaQy6nc9Vp8JCdMWVAKNoZ9aVf1NTnkNOJTkE2LCQDU1remdeV/9g78hT0KqTUy4MtB8dGBQJXqsMrZ/Iv+UzIdQVvMk4VD6XNWO9XNFOxhjFtghwyhKQYJMlw5jlJkGwecZBNXyfruCTkBOtzhyRx49/21uUFoMlIJMBBS8hJIvE64AnQKu507kUO6T5FADROoQySvXOU3qcX7cQ50yFOFyuUhtfbTyzNZKAFevwJwnYXAlLHonWFEOAgBeA5TM638VkVUqJ6DmZQzF2Pt9Qz2R4JKOAz0dGRSodndw7LPh54dKfh7nTmgt4+z7wVLFzK0C3p/S73OqUtOecEy8CAOucRCob+yRiLQgYDiCn52c9MTh4dm+04jKXwlgRNMfY6CfgLiWqVaWyzqoBguJmLbgH/nu3UlOJ7VzWKjhYoElgMt8Les+Zm3740NudjgfHeQVDFHqK5/E5xfBLjI9AmPQAY1dcCC4B1QDRPtX5155jPHx3yMom4EqdEW/Lm/z9Yqt4RgCa9qsY33wvC5ByD55FVrrumWtoWfc6K4Vr//oPrcCHwKDX6yXM8Sdf42/+75DNuAAAIABJREFU7f/T3/z1f+Vf+P91I4Ldcjqci0xMjgSZDpEeTAKU3yGIo9GHlLkmToo9p+pzdKSJlOKSZVN0SzZSiXKmQGkxes03eoqylNDkb22IfEw8k+6jwgikoXXaZ9Y9xS+NMu/Y9sGx7e617cmzQ2s0Tyll7CUhPWfdK4NdWql8aQv1in3hzdv22itrdn193ir4TqtVK5Hm5HRlNEvhtyp/MYYAMiDz8lCRxyai+Er0QZYQiwNSHPYEjzSkoi0vL9rkJI1Iwn/Ld/Af4+8H5dOeE4uJ+STorlwiv/zMdnYO7LBxYl/7f9914XTr5nW7/dIN29netM2NJ7awULdSaWBf+fJbVq9XvMwr2QIocVnAUOHUX+dvVaI6Pm7Zk6fbtr52zT57tGN/++/8P9Y9L9mf++k37ad+/GUbnPWtVJy0ialo+co6QKurX3fI0FF0dqSZRScz0bJxmAo2Nx+dw3QAtecU/KYxcdC1zi44J0kfKrq7gVTD3Z0D297et8nKiC0Q2EOJA6AiXz4oQU9JG1w4qOJeQe8T8RvpX3wuonmjEqAsG/agXCIIOu1NKaD8bOicUXpYQFDsE8Vf+GEPRMR82RmXXOgFsACIjNqy+vtjdC4cXVPnh/egXhGoAti8llOlEsYCIUMLPSly7VVnNJJ1p9f0bFIMuocELa/znGImZOFL8ecsQOoBHKWGszoWkknO+CQgqOt66mhiO5TP7ZZcUtZDOj1VsNS4xFQA4n1NvG1xyRUHZ435xQr2AELS4jBYkuQVO6F10fgAvDQ3IeBTNeK5j/cKIFcylcTm84ByFLQrqNQRzQvUnLa953ik4JXsGEOgF0YA32OvsDdR+oDt9fX1IWVO+qE6V+aW65+kwLiWDB4HU6noDfMhlxBrAiMk+c/+lxEnACBLX/fk7HPuYSgAQFpzUfs5kJTMzs+65lN7TON3MEDqarKedV3t9RzA6ju51Z2DiJExESCFH7/fi06tY5FrAoWeCA5icnlYUXxSRLKGZVnoYfl87q9j0bUh5NfkelLALCr3VctR+VLGEsoUms43lQS2roMQFUrWZtHmeQ49J2Qr6yeE1ZgHRhEkRUQ3v5/u7Nr5YMI+urdhW7tH1h9w9kCGpJeVDUKpRoT6zRX7/Bsv2fJS1Rbmp71t4Gx91gPjOp22+4CjLvm5W3iRLz2dgt4oooK1SbBYvM7YoeNULY65cwssUcLMvdA0iqY2Q6vNoOd4XY1IWs2WnZxEShFzU6nAZEx4MBt9uOnw9rV/+G17urntFfRQMiD4tcWq/eov/7xVq0VbWZq1SgVfbeTSs65Siijc8Qo51PRMn/DxP3v2zDaebdj66rqVx2ft7/zdf2jfeu8T+/Evfs6+9NY1G3QJTqvb2PjAqlMlf17GzdqznowR2pp9IEHgOeVU10vsCc/I55ZXFl2ma0/qkDNGxsPrXNOLlFygeFORFxe85u6Hvd1Dr+S3v3cYbMD5uT8P8x3PeekxDkGfR6tVFLg/+3jkfstaIGaAuWb+UbD8u38RPkEpQSkyri0aU6WHeY/nHgLQ1PSH52I8HhxHKdre2VCoOAvmFenifOl8EH2PwhaI8POQipdgOQkcCEB7LILX606dpBKrpuvle+6q8C8V1at91NiDmBEBqxy05IJY+zpX1pIfjFsyY2gFZe4oPudxCamugr7nln5K9dMZkZLOrX+ei3kHAOUCWopfQE6CnNyFM/zhk5P+v5fFTaV6YdakwCTo9Uy5hSk55axA79y7MPIacScRC3PqZ1w/XNMzIs5HKYj87UWOLgJESmGzfluc43LU22evsI8Bk8srS7EHYalSTQ6eR3MsFkssicacr72Um4M4OjGmWAnNk1eOS42NdNZGwG7gY5bO0LUk61wO98I/r7MifeOsQ/qRPtF6CgDL6BP48lgCCiSl2iN6nnwfSYHrWjqfUvJi5QRa9bxhUJXshbfIj777Xw+jvv3QeXeyWDgdZiYmV5TaUFLQOgyukFIaQ07babPrNSZTAkc+T1nVxUIUs5BQcAovHV4mWwCCa6p8ofxDOYU+rLSV0rSE/BVAhCI/7RAx3fX0s7Ozc9s7PrTt3ZY9eHRgB42udXsXdnoReZ6ocRqC3FhftM/fvWU31mZtsjpm1amy+3qnpykKEakjsiawqIkjiMCgQSoiQUOaqB6ldBSeldSpqAPfdYUSVG305R5R9cQT4BtPfrNkzYPUW61j/1yrGSVYiWcgsIzGIMxLpYLiP7V3vvPYHj1+Zien1IjuW68/sOsrVfu5n/2Kg5LSGMpr0lZWlryTGHuC53MhO7hwhkAFMKKYSfimC0Tz27h1zkr29772W27Vfunz121+esYuByXrW9empsZT0ZWwQpgXFCcKUocyqDQsklDGsgIYT302aFDmTUpMwmcEDCpD3ydzyevch/kgOI9+5NDrBDcCwLDUtV7huyMQDN9lBNSFVYywpUxpZSh8sEJZGyl7sRY2FpkdEmJiFfhbvlztf8UB6LO+R7OA0uF5sfCB6jz6OUslgqV4uL93eUvKe2hxpKJCspA1Xx44l2pU54ycFP3QEkk1DKT8/HVvGhSFigRUUOSyrKQwtKZiG3SWZTAMx5gEtwS+fy91Lxxa3UlZX4j+znp1O52b5jwfZw5AfEw0ZErRy/KhawxiG7R2yMAAFpGKyPcUrIgLI7oLEkgJvL+MuhJp7iUXdS2XpZd0XwtlOgQh3n0tosqlwFz2WaSIBYAF7E5Y9yzKS0u5eVzRBQq/4gwX8gQwOVOvuREhtyfyFcoZKzgHS1JkWjPJGMl9/XadkGJ29Br7kuDRfK9IaeZgSntI66+/eQb2r1hWAVldQ/tK7+tZ+L7kK+NSMKD0k8pWy8WRg2lZ6VLoOcjL95jX9vd00xF4cfnwolvkh+//l0Nqza1YDyR5vm9urqiZJEVV8nn5z2UJ67P8RijLty2hxPd9c6VevAr8AaU6lellGaPCktCTKHxHpilqWek4fAZFow2ufs/cQ5uKgyLkx2vu56cq2oC80K4dN2ia0rJ2v2OPnuzZ5nbb9g5OrY1/+bzrFt7grGfztYp94a1X7OXrS/bS+oIVy+dWHIdenXb6jbQT+XTifkEJB3Nwbs3mcdRKd4szKpLpcDaP8R/jiw3KFJBCpPakNz4JtoNr0+ITKh0kzjNybcoytjstvzbXoUEMPmaoNw45Ct0j2U869v2Pn9nH9x7YoDBhl4WS7e837c6tBbu2Nm+DQdfmZydtdZXo9XVbWV4cRt5yHTIUoKlljXM/mIx269yajT3rdk6tOrNg737nnu3s79vPffXzNgPdR+/3btM6p5FHqxKt7AEs7Qg2iwYVceBQElFTGwHFobpz52Ubn4hoZvZAzEX0W5cSFWOjDmQShqH8Tz2iHTcD7AR+SBRAiaIYWYMUitGwBlix8o1yj9nZKOShdCP2a20G1iPcUIrirk5H9zLGrQh8hIYLr+QLDcsprFn2JsAk4kPCSpGSZNxY40pBzK0HhKsUpYAAWQ5SSEPw7b3no8KWwI/TtskHS0Ar49JZ1hoMFZqqMKbvEyBILJgClqTIoXOZszzq+zlFlpS1C+lkaee9EnILSAo9fWUIFlzZZE1MhgI7NWvRM6JoPVA2sSe8LoVFJTRXph4gGPErYu/YUzIiHBhlc8Pr+LvdHZP6HOArLrsLK/aBnkFyS8DLgRvU3GBUZneoPJgOlGIqOOVr1I94EcbIHqT0MvEYFFHKWU5Z7txXgaK9/pktLi64G4Kqi1K2yoCRchNTwhgFAgRE+C1DC7cFsRuSp9wrUo/Zm6NAQ60185aDAoG2HCz6s6dAU82Z9iDXYR10zrW3/SykQFf58zkzwzitVNgpB/a50tY8CCzkIFLnSntf1rn24Z8Ki3zv3f9sSAP6BHtXmlAmoiZFlQlRI6AUoKMJ12v5wrAZrk5s7jfhHihepVx5RGkxLDF+FD0pS19KUgcFqkaTzmfZYAhYRUe6kuxBr0ZKmr4fYACWgZ7RWONEi59ao9Wyp5sH9vjpvu3socgH1gYJF8wqxTF77faKvfrykq2vzlh9ZtJ7ezuV66lKQQmFwEjdqgrEDiB6IqqVgLZwGZAXHClqCPGTVsc6p2ze6MXNWMkZxQKdnq66L5YxEOGK9UsaXa1Gm1WPsbXVtRXrdE68UhP58BtPd61PN8OSeTMVgrwW5+ddEL1/76l953vPbGJqxo4Od23QNbu5Pm9z89D1RVteqNnCYt2mqiW7+/odrybF91HkspyhvQEJzOHW1oFtbOzY6tqctdoNTzErFMaJsLJbt657GdmTk7bTiFHrvmfLy0uevsfzRH54MDQ6SMwla5NTtPMLc1arVd0P7D5PBOvxkVUmcB+QZx50v7Mn1IJvNodrw35uHh/Z8VHHdnf53fbObgTdwJQQ1BdWOwAzBHv4J0PoY5GzBnw2WAQUY8HZieJYwcEWgMT3oveST13iUu/rkveaHxXzYc9IyHAvBR6xLyNGIBgw/iNymh9ZCEPm4owFjv0mBVYaJ4WHILT4vpTF8HrpNVmFAB6n8FPDFYGRHCBImOUWCu8rYIzXPe6DJ4c9G4tIbQlgfU9ATc+dKzs/H/Z8yhlbm6JN2hPD6ySZIgvcGzdlKXLPsQQZCNEzjyz2aCjCweoRXJZifZwy9pcDMAoMEjNyctzyPYU17jQ/97WCK7TadBRK4T6kiCpVUaDBP3sZqV5uoQI06F9RjrXiLHmNCu4OlZ3iFdy37WjJ7LBxaCetE1f8PPNxs+lFlQRGvK5/ZdxLQrM+yMdT4m4SuwrwyPeFA6p0n/ysSemxn2XJeurdRcyHB9ZRA58a8ylN06n0sdgXzvYk90OuTGXYpQ099PdTzdCfKUs7FMiVfPfzg4xlXyjrw896MFV8XiBCwDUHJleZGs2D9qEAsF/sSo/zPxUW+f63//Nh3qoO50UKPpLiloISdS3BoAljEaOyVVBCsrqFfvSaNoU2iCwrrq+0BNqLItgUPCGkltNxoti5nsYspkA1kLURQJNYpwIV8s0TTMVrKFH+TVrHAa1OL8r24NG2ffZo1046F9ahoMJ5z9YW6/blt1+xl19atJmZslUmIt9T7AQbRT22tREwMnt9Sh+SsgVAoRws/uFIQeMHSxFf/cHhsVPKOkRY47WZSVeqEXiFFVWwRqPpRU0oPoNiRWBcu7ZuzZNjq0yOW/O4bZvPDu3woGUT1UpEn0+M2+rqstNS7373kb3z3kM7PcPndmHVUtWurS5bqURLz4Hdfe2Wzc1N2fz8tC0sULFt4GCD+UEBn59jtaAYT2x2ds7291v2G7/5e/bW23etf96x87MzW1hcsuXFOQ8KYo2I2mUdofcjOA/6O4Q/bIIsCheC9FTuA7QiRiP23JihyOuzISxZQ64HMCHGRQVipFQKqZQm6yF6/OBgzzqdvm1vIQzx34WP2QOXSDMnViYF3lHIJ2dwAA9UdmN8KDu5cniNZ2DeSctz5D4WVb6wut1qdcHTG9KAAqmi2QU6c78fz5G7r3hWMVjcQ5a93ERiDqDWdSZzyysXTrL4xZDxLKJ1Y/7iOXMLWfs5F8qSCfqOwFgOmKW0pMR1TY1N93GgkqxV/i3hSttbWY4at6xFfU6uNgnqoaJMAbiidfU9zY/mhOqFdG6QxR7GCxUbo2mQXHLMy8lRMyzk5Npx/epBWyM3g3/fwWCkScrAoMyzJ1VlLZEZWwl/XcqnlisJ8P1PWPfn5vnoAhCMQ1Xn+Kyau5A6WZkKBo75xYqXolfDH82vAJn2pOZUcl9GmixW7s2z+16la2F1ytdHljLfPx9E0J2vaaKnxTpynXyf58pT97j6W/IwV/I5qMyBpkDcVUUspZ1fW//W9flOfg/fR8RlpDz4y7V/TVvmh/79I0k/U9S6DjMbhKj1PAdch4AFd/9IWiRRgDmdJwSboyEpdBZY3ZfkH9Tngi4pDANCpIh1kKX8BRJ0cAUOcv97vjgoTyrDScDoYOLbdaVwBsrEf31iJ+0zaxy3bWOzYXuNjh0endqR17/u2Vuvv2RffPNlW1mcsnp90ouysCnlswFN12Yiqhrl6puCns8W7RhjHHQyOknR2KRL9a3VbHtbzcYRpRTDIkO44hcrj4/Z7GzVfVzepKNw6eNtHhHByt/RhIXgFmhvSoZSPe27792zvb1jaxy33LKYn5u21+++4pTxh/c27Z1379vRybF97nM37PIM32bFLeSJ8YK9+frLVixd2Nrqsi0szLslfnh44IIBZYryIlId0oa669Se+J/+JpkTF/bG3ds2NztlZ2cnNlEeC9dA6s6F/441oCb1/PysF8Igqp8uYp4veiWaOAQu/kSszqItLMx5zXQBO+bdW1MmsBBWKYFMkV7Kfib9RoWBut2O7VGe9fGOl+WlShxgMb4f98BfTn48NCj7TIJMPcoRhGpJGcIOwRw+dfznfB7rTgJRaxlxDiHsJURzIZcLI76rz0kA8syyTKRwpLD4rtIz1U1QytgVTbKqBGR1fgUMJnH7eNW+SJmTopFg01kSHZ8r/auWj383WbYezZ0Fq2n8un8OCkTXu8JPEehON9OPNnNBSILm1rUEsuRBrvhzACK3Au8zBs2jR/SnKmz5Z0op+0BAgOchV19KzPsweOpZRHKLVfH5Mtx3pIxFRHmAHOoBxH3jfFcij3w85eQ7exiUMo2JhlRwSo073GtY45DaByHLcqoZV9Xm5qbv9dn5WZtbmBuxOqkcI9eWe45rSA7mhhCvS6lzfbk0pQgFCIbWcj8CJTX3nB2i/MWkyv2SK8jnmZjnlaf0hLeMTfJANLrAoM6NQM8P2q85cM21rsap++jcaUxitgRSGQf18Z2Fe9HTz3a/9Z8Og4pcsZEiMBPBTR5BeaXntwSCDnp+IHWw+YwOvCZH74makQ9cG1ZggMjOoJgjv5YfUfz5eHJLQMoiV/YAkfCpX/gBUuAEKDaKNxBowvVRuAXPKycdbXfv2Jqdnu0dntj+YctOexeunF65vWi3rs3bynzdZmaqNj0T1Dbjjh7Vp+4zdXos83MGkxBKiVQ3AtEIrEMRETnNGM7PL63ZolZzVCnjOaE7sRDHy0Wrz84Y9CyKBgqPBjJYgWFNEak9YbV6zSapYmYl++N3vm/3Pn5krfaZVStlW1qq29uff90rtn328Jn9wTc+tPmlRavXS9b0XuzmQKBUurBXXr7min9ubta7PsFwMFao/rm5GRsrXroiJ1CQ10jX+1v/29/3pgxf+Pzr9sW3X7XtzYdWn4lGIoHOC9EFbmLclS/uAsbPnDlgKUeBFx1ObxiTyp8yP6HIFzxWgXWUK4bflMJUcwM2DkCJMqnsCaW4sX+arWNnKR4+eObFf8bGLod0aESkRxnYkCGjaldBjUa3PPYc1+R6EYE78Jr6CG7oedYdpaBMDFlkwcxENDvjkkCRAOFzUroSPPqMzoDoRAlJnQsBWQfVCRDpLOWWcG6h81kxSeME9KV4lJxKza0ljUVnPVxTEYSqHwEfWZdSYPlvn58EkPQ9yYfBRQj15wS2l0IedWTU/XTNHGzkStuNA+Yj+bj1LPy+6i6MPuPxHHwvrMuijXtPhVEKmxS6nsHXzh0CREvH/QBEzOFpN3omiEX0tU1yyOcydWYEHIxPUpyG2BMMg1RoxuNnosEQz+CyYmffqWVelxwUVQ24hPXyuu7Vik3Xa0OfvWSRlDT3Zw7IhvA9lK29QALfEeuk/cXBwPRR2VpodaX8DS1dwPSAojVxVqTIBQS0XtIpUsJaT8aVszV5tTcZfJL7uYLOrev8efM9kX+e+zt7lmJU8v0xBBNpjRwUY52v/JX8Ej/Uv38kFjlR6zlK8s1XjEMq1K5JZPS5j1s0jw6gNkKOmiSk+K5oMN0vv68E1uA8ECxKmI3K91UzXQhXQEEUu+pf8z3dRwfPe4+TRjaMVg06lPKsodzxXZ+78G0enzrFfdTq2vllybZ29u30bGALCzX73N1Vu3VtztaWlqLj2fgoGMoRcjF82Dx7WEujHsAoI3y+FJ/BCofO398/cIVOilfP28NGSVmUnndncws+8j+JfOc1lB9V2FDIcb8ok+tKaLrqaVPl8qR98+vv24MHm9Y4OrWZWtXm5qr21puvGmTKw0efWn9Qt0q1Znu7GzZuFXu2s2+tk6bNzU/Z66+9ZAvz0X4Vt0T4P0PI8nzlccZXcHdAtTptewcd+9//7j+yxn7Dbq4v2Z//pZ+y896RTYxXvPY7lri6iUX1rwt3C8wvUOO97el6KKdQ9FHrG2Eki4Z7u6UxO+s+Nb4TndMiBYsI35yGZs9UpytObauvN9bdyQkpZ8f24LNn1j4hDoFiKlHilfmLPTSIvvGpaI1KWiLYCSLSPleQIYAEeQatDsjyghiFaEnLZxVV6012LPaFFJmEW352+Lf2sM6GaHTmQeeBz10NynIBhpL0qoyjuuuy7mU55eCB6+BjRDhLkeXWkwTh0NpNzURyRS7lr7FL8EsG6HmkoMUWSHjGPKDoohaFPuf3Topcgj+XJbLwpSwlwHPDQ6xFrlA1Hs2/FLmem7XFB15Kfc8FLt1aTzncrpgT41C8ZM0ioFCvET9x1ouMCb7jwJMeD4M42/JNeyxDcVSelX0OYO10o0yzsyClkh01Gt6rwLv1ZYGL+gz7jJgQwCUWOW175erUGuYgTfcfaqPEgqiBzFB5pWfU+X+O7UjBanruALyjKmsCdPn+ldEmfaI1lDwX66NxaE0cgBE/kgxLWdK50s0tc/1bhtYPUvpXwXQOFMR4qPIfRtUL3zTl+IP/diioQZgKaBDyZDKlZPMAF9EsuQDIfXmaRH2H6+TpBlKsOUhwf0Q5WIDoBHaaFdSI1xFmTDR+ZwI/OEQ64CoTGX3Voy58lEmMqFz5A0XjYwlHreI4TFDrWOTtTrQvPW41vQXo9fUVe/nlZbu2PuspWtDBJfKWyfOFJiNdzGnTC/cd4XdzpQT9dkmuL5WRBk6jo8ibh03b229YoVC21knXzumP3o3KR6eeLjJhXQLMWmfWbEef42qlZPVq2X78y5+z9bWFKCOZIpKxBmdmKjY5RTvCc/uD3/+OfXLvmdVmZ22sQF/lor39+VetPlu1jY1nVhqbtUePd21w0XdQsEV/7uMTm6xM2I2b63bnznWrTBa9RjrrA6tBEJ6XeaQ4ynnBKpME+pWsedKz/+Pv/YFtbOy7Ff6TX3nV7rw0b7Uqlmu4CgI4IdC6bl2gAFfXlu3kpDW0XlH49fq0I3rWjjUOv3rUheb/ZqtlzeOmgwgOGZG+CiyUYvCiLVVcEdHfWdchmPHpky3b3Wl49D7+14lxUnjoQEX962qUnuTeaa/K9+5BYBY528xH9C0HlADQYB3oZhUlcxl/7M+gUJ3C9G5qAfIkJK4qrfwcDC2cxPi4EkmplwICAoyiiF0xOVigkl6iX1m/jF7PhS7/dmDhVQUjM8OBUbJSNAYJQQcHXp89rMvIvAjgAZg8p2tcskw9XY/A5EG0+xWICCUdqVhRKCn2F/vK0179/8jocPmRGuL451J6F6BM9TlZO/aj59Wns+A1eQC4IF3ixjywLMCog+uUNqX9wnyBiqXYJeDHPHuHYN2or+6yxO8dytTTuaLpwjCfOpi3qNUvQCHg4PNBamEqiqTypOwXAhp5rzpV9T1LgyhF3TN3HToiXkSwF+ukhkYqeMPYka1Y5tDsAIG11TX31TMmWvNeFPJ1iHRKKfSQ8ZHFIY6FefFMoLQn/NlTeTLG4JH+3n0wZZv4/mMuKG4V7iW9lzM6Aha5Fcz7uVtHeoKzLz2Ru7qUiindoz0qkCMAMASgWbEg7esceOWgWkD3at39F75E6+F3/yufh5EyHC24JkKWtIJqcqshR9iaWE3GECWnKE2uxzXkzxZNokV1YVEMC5z/JWzYjJxKtSR1H1eR6mhEUo8aO0jQCvmFsPVqvUMhLFDiVlOhaK0Witwij/usbzu7x0ZA8BlWcmXcuu2mXVtdspfvrNvaWt0WF2o2OTVp5UrFN9/QagORopDToQ+gE31/sTYcTPQunE7ffrZtjaMT65wS+Vo23Kq0TG00Wnbc7FjzpOsNW46aJ9bFP0q974kxm5sq26/80k/Z7VuLDiCw5Dl85GxDh4/Te7xv9o2vf2AffPjIqtP4dCv2xuu3bG2lbqVxs2cbO7az1bTvf+8zW1tbseWVutPD/T60IwCkaNeuU1CCojD4u8Y9oh9/NsAF5UzaHgFh07VJT7/52m983T7+ZNOp9vn6mP3YF247+JEVKTCHAuWH+ALqoDM/WNcEAlE1jtalvJanlXjMRqpFDX3o1e8GYfVGul4qcZtcMSgBFDmWDUKNvcB3uPfO9qEd7DcdUFwMaGsbigOlT3wBfniEMzJL9KD8z8QkaF9xXQQs/vFhCd6ksEg/kxBTBDrFPLQvBJBlLUpxCrTkFrOAqyhfUeIC16LHpcx1vnLAQOCqhCe/BbYFKPwsokxTRLsAuITbUBElwexWJ61iM+vZLaaUQsi9dSYvkyLPhbozThfJb0zEfVIAcBaaC43XBXPywcrnHgo5nkmWma6fW/myynIl4mmFXtwt7hW/x+zCdVoWiOY3ufQccQrmyJ/cP4+02dy9mCskARsxL3xPxX805tg3ozx5XmevIUvcFzs2ZkcHME4xTubS/e8weqddV/R8FmbK92Pad+xxyhJTnx3rXMGWHkEOW1QO5iBftzDE4zXv5UB8D3Ep6Zra7/le0P4lqE3rpDnWtfP1yd0hUqLa465wpfBTFTUHQGlPcDiVzshnpROU6jcEXSnaPbfKtTeugoic8ZHCF+ty9fu5gn/hfeRH3/9vfCGvKmEJBV7Pqa0c5YwOw/Pfl9XMRImKH1nSI99EHrDjgADK8DQKsIwOKXm1o2AoBGIIRSIKw1eXL5roR8YWfkWsh/D58D1ZNlj8VFMjahzPTLVCAAAgAElEQVQrGR82ynvj2b41m13rn1/a+eW5vf7abSuPDWx1dc7WVmetNlPx4LIxr/kbVKlv1lSPWLRjWCogeu4ZQWpQ6VtbO7azTd1zOod17eKyZCftrh21e3Zw1LbGUdcajVPrnhER27dBAVdH0SrjY1abMPu1X/pJe/Puikd7h6VMcNaYF3ApjlPQZ8zef++Bvf/+Jy6gaLBy+/aqfe71l2y6NmHN44599/379uCzDVtZXbJXXrvmqXREiVO2lKC6mfqkNQ6PPXYA9oEzhlVCuhfKfjAIRoSoemqLf/v9e/b9j57Z2OWE1apF+8qXXrWl5RlH/YxPUayuQJ2uu7S19VW35KgRj0WLcowAuGBcFJCknGtP0zs5iTS/y4jB4N9iWrgujAY0fq0eldZUyMbrwh+37dHDTa/qpjFgzQMiorvdhTdBIWIYq9xZkNQbnPFM16JGNvvNfYzUsveuYqOKZvX6jJ0PImtDwobzA0hgP8jq0LkI6y32qVs/qiKVLHHt61zBcT1FvPO6nl8Clvdz0IAVHYFjYW3zO0/rdLCNzyW9L0WZ3zNXfH7+L2Pcym+PVKqgVSW4XQG7tRxKW9fwjILTyP/PGb7LH5B+JLkkWti/lMmj4TXTc8lwkCzT94fXwe+MJnc2J9gVL4+ciqzmypz0Sc7deQ/3Uny2e0bGBSmLo74AOYjI73dVSbD2uc84BysyhjyjhgY5HRijQdR6T8ViKJQFW8lcytDBBSD3J9+dmp72teWcKBaAscJQrN2ggUorWvamJk5DMJQqonmJU5WdzQIVtXe4loBLWN+jRlA5sBKQ1Hxo3bRemjMfW+aS0JyIKRAgYC4AF5rTHEDozGiMupfWUhZ9/roAop+9VEkuf8YfpPxf+IIwJx//90NhgkDhgdg8CCOhlzxARQ+c+940sTkFKOQpK0K10yVw5F/PJ9AFE6lFqY40gjmuE8FpQry+OF4lKarA6UcBQaJYWBD5pxUgwhhRLlDqRKuTBhaV0AbWu+jb3l7T2u1zb/PZH/Ttjbsv2eT4mC0uzNjSEvnjBLrVrDIVtYV1sFV3WRHG3A+FEJbdKM1sa3PXo6e3d/bt/GLMqfWLy6I92WnY7n7LeJzDBgcZkuvCxkrmFbvGxwY2NWH2cz/xqv2Zn77rio9CL/iYCbmpowhL507Tf/c79+3b731qY8WyjZexNKv2Y196w65dW7az7sA+u79preaZvf2F121xecr6vVPb3Ny1Dz+87zXjF5fmEoU6Ev4RJGjWwuXRCSC1vDJvU1MT9mhj0z78aNsu+kWbrhTsx774is0vUGEqKDj5c5lv/iaH++U7LxmKD0Ue4Ktok1UC+CIrgjUM33lYuES7K6YBNwUgxjMB5KtMVDzfqdUj/UaWIQFwVHJ7+HDT9nePfD9RYINr83/k7kfAH9yP4hvivahxT3xCziZFsR+q9I0audSpRZ9qjgvkBmNTfI5yl2URe2TU45p9LX9/7N1Q7rKeFdwk6l5KTWdRQk2v+/lNld10RsS8CUSEoI9c7Px86exL+et5POe3EFHTOvdY9GrukssHJ7zdVRLPGDnR0OQjy9B9qIBxTwGks2BY4ShQCWMpEO0L+V31DAIKvK/n03fcSqSGhFu1ZuUsx94VhVt/oxx2V1RkgygCP7k1gkqWqyhYAVnqOYCQ8pLrkb9VuCgHUFLe+rwAEL5gn1dnhshxj3TcQe/C5aKKYrniTPuF97HIX3n1VR/Xzs7OcN8G4zKwldVl72TooBRwnr4fbGek0A3nL1PYYkWlqGWg5E1TcgtbKVsCGDLWtLd8PZLxpWtJoecKOvexDxX8UNKPUhTzPaK3dS+dC+0PjVPrNWz6Ezd4rj2urstbfO+F95F3Pvkf/KDlqQlsMvkheE++ihwByxLQg+qgI6RUJCVfNBWJYGGj+EbkcevAOb2BDxyKJ1kqojcltCXQgt6DGgu6PUfIQmACEiouIpqSa0cZxAjackQ+gHUY2OFRwxpHBGDx72MPZqVP960bqzZeHrOV5XlvWDIJqq1E1LiKaHD45bMSgmduUFoAhe4p1HnTHj/esM1nx7Z/cOSV47pn1IA+t639jh07pT7woioDI5eV4LKSBx+Wx85tqmz2T//Zt+0Xf/4LHngGlU10rOd0z8xZebJgrfaJPX26b599tuPWJ3XTP/e523bz+pJVqkTWFux3fvsPrXdm9rN/5it26/ayj+u9dz+0rc0DZw9ee+2OW+9Qo/ywds5kUFiFgjS9iNgl7WpldcEOj1r2/Q83rFgYt5WFSXv9Nequ0w2JdLODiAIepxZ6pNd0Oi2n1slLx7JHSXt3s+qEB7pheah6lvahSu7ioqCwDntLFr72W1DZYzZeKTrQ4W++hwtma3PfNp7ueSc4r8Zm5GaHHztq4pM2yJxHH3QpMABBKLsoUCRl6k1TihGF7VZOas9JP3JRq3zWFXEpLBfVRtC1tf/5TB4IKnAiReH0aOruxndF7+bCUYJWZ2EIwnmWrNAGr+ts5IItV+y5ZZkHK8W/x6xcCvAiy8V/Y/XLWk50La/4dRNN7Iq4EMA8H69byCkYUNaylLY+p99iRPR8stpGQCXlwLumGpWaDqaMZIhRHypXKM6ij55FIKiU/N36O/Z/VDKTzJOCUbR1rnDYA9xTe0AgTYpRayujI1duBa9HEMVaeB0Zd7R3NLRKJRed5UyxDvx7bm7OfegodTGTAVboBjjrdRf4O9oHj8rC5gCOtVRQscakvcnziXH0zmwJfGk/EX1PAJ8MQSnMoRWfNSFxwOVmfawc4A7AwXclU58DY1eKxWg/aK/mOkDjFoB8DiAkxaxzMDT6ErCR/hC40HVfeEV+9tn/ONxsmjghJT3UkD4edvAKGjPPCWVC5Gvge0KfPmGlYnQu8pSQ6FTjTR9SDV9R9zqMfJ8AHFnP+MPFFJAiFIAi2lZGLif0pgIt1GM6rL9AxNEoQYyB2IHiGH17ySFvu+WO8j48wPdUsjbd10qXtroyY2+8QYWzcbduvWlJfdrItVdkqIQaDRkkpJkbAtZQ4r3Trucu7++17NGTHXu2eWhb2/t22h94VDwpbgd7bWt3qNZVcOtN1cPKExVPKxof69l0uWd/6Zd/0v6ZX/2qt6zkszwjyvXyHMs9AsqoXnb/kw07POzY6uqCLSxO29ranE1PE4l+ad/85rt2/frLTqNfFs7toNGyDz98YPv7J7Y4P2vX1xdsdWXOTrtRZpQgnJ2dbW9feXDY9DmjohpWLUFirMV3vvOZU/F36c8+V7bB+cDKE9P24OETo7nI2uqS92dHafKdza1tY/6XFuesnKLyeZbJStUrU1Wq0QQFQEA5XYRTRJmb14/HHeINR8pRZALrHgVMBHllCpBFKh4lUC/t8PDIHjzYskcPKKhxYXUi4M8p/JFHSYfSWZib8+C08B9GL/KITg9lLAscRd5sHjmFr2h7F4LkBScLlxQf9i25qJwBqFBAoAsh/kuCK1dqeaaILHbtqfxc8R3OkwSrBJOuJQUHmyOlKIGbCz3e8xLEWYBSrshzZa3CHxCwbmkly819qjQJSrQvrwewicwCr4JHQRQX5AGeFTk1tMZS7nCumGWl5q9Jzkg4u+ygtW6yYmVdeoU9hPb5hRcp8bajRB9nJWI9WE1ujFQvPZT0pTdi0X09h9yfrWMzBDomWaa5kfzK/5ZylBKU4SJjhGvLBYJiFZAa+oczK9m7+p12PU0NC52MDl9DDBCYKWc9zBW0t1MuhetDmIV9poponCPfw0kp85lgfqIaJYG6MAF8P5jYcKvp2cKtFICW4DvmVZ/1z6esCV/XVGVwGEiXjDjvuIdLMiudy3yMEzBKmV9nRRJDhNxO6Y75vtSZkHGptco/o9fyz+QAVLEOw+A57YUsn37ImNz4damnH/r3jyT9DItcm0goUT4pfktZi2qQtSnaT1a3DpioSKwPISM/HKnxA68J5avxg4CDJpZNIprfrQaPgA0qy8GAW/LUCG77pI7GFj16cx8h36M5iBaQaw8bmxQoX3rugVAcXgLNWi0CT8yp97HiwK5dm7PZuaqXGyXgaWqq4ulNWDmywmQd9L2KXAhOB0GXZqfdMzvaP7TGYdvuP9i2Tx9u2/HxmTWaJ3Z00rETUt86PaMaJeeNw6A551ARnVOpjNmt67P2l/78T9pf+MV/yqqVVOeYHOyJsud1H27ve5oagISAtvufPrHzs6LNL8w4i7C8MufUNff46ONPbHZu2dPhaAzTbJ/ae9/92E67F7Y0V7eXby3Z0sKMswkIB3KwmdNabc6Ojtp+6CkMA1tApDkBio8f7rjSfPmVdZueLliFqnndon3vo/sGyrj76s0AKRcRAQw9z5xAzcN0AIrIv/Va84VLz52XW0aKp+/Fa+gKFuDF/Y7VogcAYc2Tfjft9enxeYc7htrqMA6ffvLMnj7ddDDnpSw9ApvrhcUjvzaCqewlVYkAH/N8epRz7m7SuuPPR0mJmXEB5KXEQwgqsEwBTwIBHjeCchkftd1lz0jYaz9JWcuKE1CWYpay0Nh0NhTQ6efC6eoQilIiw/2ZzlTuux0CgCyA6DmF5YFho+I2KEtcE32vkBZ1A4bjymqZK2hQPauv3ie3sHIhnSs4P+tZkJsKh+CCQtGi1AKYlOwyBcjyt5ddhabudm2iHGzC6P9wpciIkcxiB4gSV5wP86o1lIAHtLmiT370nM7VPTTf0gC8LouYeWD+ZXQ4+MtAldZSFj3X6NDFzdOxKEIU+4bPOTs0VfVsAc2b1k7yj89xD76vHzFCWhPJduIrPPPmYuCuCX3OgyzdtZVcsKnTnmc0eJlZ4kIoVX3hrIgX3SHOCXCSamw4kEkKWtZ40Vk8mD5KH4+aZeVu3qvKXCDK9USK9coNwpy5EQMmPaM5kQ7je5rvfG7can/Rm6bIR87DKRjs6oHXptCkaNMKVap6lihz0RWaOEfvKRBGtCGbAsXHb973QI+s0xI+2SjX2fdNk9M/HCxo2iimElawLG5aLDIuBRaFFT6KcOVz4e/FHw+9REobFFjfjlvUPT+zgk3Y7t6uTU5STKVmyyuztn5t1UuWUkhkZnbaD4M2mJiLYqIMAzzQzezM2qc923q6aQf7bXuydWz3H+3as82mtU461iNgj7SSi0svyoHFpmeRUB7Yma2vT9nf+Hf/TXv9zrKdthpWGiNlbMuu37pptbk5GxC0581SDlwIHOy37L1vf2AXfcxKLGOzV1+7bTO1KBv68NFTO2n37NHDZ1abmbfdxpE1T/q2s39s48WC1acK9vLNVVu/tmaNxnFqBoM1M+H57VGOFEBGcE7BpqtVazVxC/Tt9u1rtrIyY6WC2f5Rz771/kfWP+vam2/ctuvXlz3VhgyB3Z2mPXqw5RbvTH3K5uZq3kmuf46/GgU6PwzkYU6wagPo4He/8Gp4zPN0bdyWl5e9qQkUNtXkiN7H7ULUPR3ftrb27JN7G7bvKX9hwXuFrgEd0Q48wl2MD1W1gJ08IxH0BBHCKEjRsOajpidRnY49Rg6v+0XPz4bFVrSfWUsFdnF/p8YpHZbSlCTwcyWg7yoyXUp9SG2mmt1SCHxuqPSy2tNqgqQzmQs7KS+d06tCMrfGh0rILerImUfIk0mA0K7W4vm9N3gKJsuBBuPUnnawm3KXc2s7v7/u7YFPmYBWGprADEqajcFHwo0W8wuP7vY/ssGrrZl1KJ1bHTWsiXkP5kXsn2hdKHgBMLEkmkMHbAnoeNoeCuCK/JIx5EAiq3KXG00CCkSaM5cCMDJk5F+WcSTAKGaRPY4SFBDg2mSwAKw0DxqnFL3WQftIClDzrXv6/JL6RkMfUvTSjxtd7D13hYal72l1DgqpiRFFXfy8uBwOFyqBod7emRgYN8yiqY0r1VTjAxeiW+YpdoT35IpV7EO+R3QmtY81f9p3kqWaAz6XMyJaF/3WntL3hnId4/FFt8j33/8vhhaFhIIeXH65XAhp8uQXyjeskA6vCYGLOoMykUUhBIRFfhWt8nmlYyjS3P3m6YBKcQeICESoiPiggQIpahHYaVDB+pt7h5I9dSqYaxA0R0MPD+TCb905t+Nmy63FpeW6razM28LirC0s1L2CF81J6P+syOqgkZTXPGq9SWR6p31uG0827f5nm/bZk4Y93T2xgyMqu53aWb9HcGz4m8dG7Txza6VQaNu/82/9y/aX/+JXbefZQ+ucdKw2NeNU5uzSoo3TKIaa44OCtdtHXhmuedy1+58+spPjU7emSbWCUVhbXTFcU5tbe3Z42LaHj7a8+1m/ULRm59y2tg+sOlG2m2uzVq+N2+Lygm1ubFulgpAet3NytCdwR/Q9rxo3A/T8hJeQnbInTx7bK6/cttW1ReufdWz7oGPvvnfPy7x+4a3XvIRrv09U/pG1T/q2u3Nk7TYV/HpWmSzZ1PSEzdTJGZ+0xYUF3xvMEyefoL7xUvRCh1YHYLDO1IUni6BerznVD70+OT3hNDxArdXq2MbGtn3/ew/s9DQKn7AH3O88RpBPgEBvMOFV56Y8KIouaDwnwXcwMXye/xUDggKIwLxR2hQClQp8rJ93i0sNJBT97ulFiTKkbKsLtRSDwG/33aeIaDE7fJ79PaT/EqUuYcPnR/s/xiJAICGJlZO7xzQHohyvCrpc+eTCzYW+lx6O6HfSnLyOAs04UgvV3MqR0GWd3G/b79v8wsLIZy7uNyl1WbcCNrlVNAQSCbQ7QJGfXjntaAj3rKWKcCMXrM+rF/YALGdBcXHd5+WDU/JZFoHmw/3CXtY50tD4nIOgRMVKSchylYLRfOeGjaxo3rsKwoYgJjF7Yox0PSnycnnCa2nwffaAg0lvy6vUutjn/Ijt4d/KUpA1yzxKrmp/Sm77WHBfAkZUjCal5A3dRB7jEYDW2aPUudDH6+mPUQhHjaXcsZSUuaz4yEMbgTbGLXYyNyxz5a1/C1jpb+2VfF9LyQsQCLhL6WuN8j2rueCzL7yPHEWeWwyitHkwobOcNtKmlhAQzajXfaMkepnfLjTdnzvaTG59++EdBU8wodpYilYPQd4Z9hHm7zwaEuWrvyMauucCPBcAESgX6Fr3wLfKpqKqWkTgFl2Rk0Rz3i94Uw2UDbXO11YXbG19yVZWFj3dCiq5f9H3LlzKExbSE90k4bu3e2BHjZ49efzMvvfBQ/vg013bbHStcRJ0lZuYdLCiGUeRAxBFOoYHdtC3uRmz//V/+eu2ulyxp082vfkKVDUR0vOrKz5n25ubNlOtWuPowGbrdTtp9Wx768AO9xu258wCCrJma2urVq9XbGfn0LrdMdveObbPHmzYUbtrH336xNrdc1uoT9ubd2/Z0sKUA55PPvnMqpWatVqnNlufsekpaNUIMlxYnLPFxXkrlwq2vr5sDx5+Zqsry7awOG+Xl327/2jP/uhbHznleXN92V6+cd0mKvjviL49cyVOAR5K12LJgtoRQlSjK4zR4a2WUso41EWbSDnlMCysa6vZtMXlut26dcsqlbJT4KzL1DT0Lh3azj3N79NPH9pHHz62y5Q2xT7wdB3qAZTGhsGZ7CEvF0snFg/kwddbihK5VHdLbRtZd/6m45kYpWGltdTpLFfE+gzCifOFwqdzmizyuC8+5XALSRFzP8Wa5JZETjXmFK2Er/aQCymKdiTLJh/TVeWtKGZ9BuGVgwrRqOEeiSyCaarnTVLzv2Ckj/0gIahAO+pwt1stt+bIsND9JXyfs7qfy/OO60q58W+XR2py4Y2HiD/Zd1+u4l+IlsfKnZ2b83aek1PEciRZlCL1h07kTJHz/FxHyjpnRKQM5DKRrJORoGeSQpPClSxVFodHkmd+WP2tdR8qohRtz7N7GmGifhkHrKLLOgq+9HoOHFl3LPLIqIisDynDPGhR+1EyPAcc/PvqM7ucTmlaMrQmfN1HtdKlN2T0CQBq3UKpR1447ivVB5DMvwpgryrjXK9wL82xnuHqHtH1flBwokM3sQCJ7flBe0yA0hmG9b861Cs/7D9+JD5yCsJo8TT5UsqyyPPJ0sOJVhcI0II56kwVpjxoAoSWmoio1KqoF+JZtQGkZHOFrs1O/XUQX9RGD1YOHyjWmgdM0IqRyGr3kYUFI5TGd6CgNG42AOOgyhqvh8AK+uu41fHocnzqCAeCnNbWFu3atSVbWJxxywzhTQU1TpUYCB+TKlYVosIV/vujw5Ztbhzah/ce2UefbdvHD/btqH1hHdKn+gO7PB94sBaKcHqybJWEnvHtwhj2L3p2c33K/uf/7t+2udqlHTROvClHbbpqs/OLDkaebjz2alVLC/QTD1rrrHthO9sH9uzppisG2ANvrrK8aLOztDbs2e5e0+7de2bvvPuhDYpl29olorVks7VJW54v2yt3bthMfca+/d533JddLFZtolS0xcVJF969/pmNl4q2vr7i1vT1G6veShVljJ+ucXxgW7sn9o1vfs8KNm79btdW5ubs+rVlm1+YckUNkuueXdr+/pH7+RE8pNQVx6i2NuaghBaqWLQgeqLZAV6sGVb54OLcI/EBKCjWmZkpBzjkg7McuDb2dhv22WdP7NN7G77eUQEslEF1suLgicpuESiHor2wfq/rz9A7O3UA5KyDd0BT8YyzYRCcC/5csHh71kjPGlkSo3QrUYXRqWyU3y0lIbaAa3plw+Rz9qpz3u5xlC7kSg3rKKv6pmAv5bf7RDjbPWo96s1ovNxnwS48qj4Clpyi9ijuUe43n3ULjyr++D0Zl6drnns8AgllkacerShzy0ZpaUSqU0yocdiww/19u/PKHb+PhCxrIkUuv3duPFxV8lL+gInG/0fdm8VImmZZQtfM3W03d/N9iz0jMiIrKqsqs6qrqru6m+qlpqdBGnjjCcSiQRpAPKAB8QASEmgECPoBgVpCQrwgQCPokWage1rd01NbVmdlVW6Rse/hW/jubu62r+ic+53fPvfKRt0vpcQUIXc3++1fvuUu59577vGxZXNgVhxnr3Ayro2lrX564gnRfCysF6BfQHCmycSIJEXyhfMg7DevDXcBH+K8IR9HhgM2pe5L6IpklLy32CvEHCqvR3CxlIgURxwOkfKhDAwx31jZik2P3wEyAoOGNHIDa7XdqaExEEIFSgCMZbOMC0donANDOQK6d+V36JmQo4TcFZepHoJlKWE030IReUxw4JjoGDg2cM+C93UdsvmJOQ66goyc/NTXeShrlOzWOogND40nfnKswVYY9QBIlG5U9qbwjIwB7b0YidY84zPqtC969zMocj2A4iUaOFnn8GDPw+sqb4iFFn8PijyOL3iJjyeU6HvMdkQv35BEIcUbC0VNDpmgQMcYEjRwHu8j7p6MJhifC2ZUhi2zK7ueRY9rQDjiJxQ2jvfMd4+pn9Z6ZEsDJAsPvVgssWHKlavLNjNX8Nro8SwFGOB1PO/Ig3JhhiThdrNp1aMTO9xDy9FDe/+z5/bZsx07rvVt//DE2p0h49dYuDg+n0/ZZHHCsjkgGGiUUrDqUdManaZBJ/3hH/yHdvXiJGPA44SccnZ8WLcH9x7b4eEOCVxuvXXDypMFbjgocnjkay/X7PjolEJreqZslemSlcqTNugO7N7dJ/bo2Y7dfbxp0zMz9vz5hjWaA5ssZe3qhSm7dGHRcsWcvd7ZsafP1m0sPWnLi4s2MdG2PChLUSYyMc5M+NR4h21SwRSH+wclJOhUnz1ft63tA2bP53NlA9EpvO3Ll1dZ3mapPhnsGo02S2Mwr6wECKVdk5NlGnBQpK70RgYZCYG6iNEPbH5+jpUQCIUg3l0olliDf3RcZZjh048f2v5encoEQgIIBTLTh2xS461gB8Muv4sX5hRQPmLo8wuz5IaHzMI96AXFitBCHNoBegRjT+tC6xLGCGB4zIPCMV4vPWIclALEdwX/SQDz4sEDjRUAPse+ElKg/Rp7K7H3kISCBjCDnRZ1gC5fbBAyTEqzJNj8nkbdrWS0QIHOzs97rfU5bxlymIgADGQYADgGFMgwqnb27HB/j213sU7n5lF+6KVWfXU6I3TvaABegqPj68jR2D84sPmFBVcogtwD6xvQMVrDkQBHT/HDvX2uNciDN958M5AVuQKXp+3XDqVzIbTB9rs5774HQ4BKMqLQxe9aC8yVCGQumjc8R4x2SMHHXh8rM6CIgkEfoxA+HL4OhJbwsQlT+3+OexgH/C2HSd+J4+L+2dnGN4itwxBP1p3COCHerfeBPmH8zqMqJG6J1qkMTZUBCnnQ/WoehdwqZCPjhkYMqBAC2iOjRnpKxkN8vxrvRMFHhDMcf+fvTuZbe01rTetMP2WoTVz+e/FW+hv9/kvxyI8++2/ObBgNoh5QihU/tTi0aGO4RhY/Lb0Jj1vreMFCSkDjwLP01MunYosIvysJRN4yyhzgjWEBaWDhbYEgIbb0hBIIwnRvHwLf2bcEbeH8/Z57ZbgnKHd4YgODZ99jUxN45CiTmUNsfK5sK6sVm5mZZOvOXCHPemc8hzI8EUP25+has96w6mHNttb37PHTLfv44Zqt77ds9wDsZE1roBxugNpwUM0OrVgcpyIH73kqDY8gRcIWNmOwlv1r/+r37M035i2fm7BLl1Z57U8+/sx2d/bpGaJP95UrF21xacZOT6s0Nvb3q/bqxbplJrwZCRQ5PGd4VhPpcbtz55H99OeP7NGLHZssFaw8NWtrW4d2CmGS6tlCJW+337rOuVxbf21r6wdMHpuZKVghnyUqkBlPW7mUs8lymkxzSAzzdp4DQ78LzNFkpcIMYkCrSICDJwgkBf99bgb0qpwzfdSIBj3gvRkJ4u85ZqT7Rka1wLg16h5zJUyddegdhgzgeHixrTZQlwYNog8+uGP1OmJ4EM7eshRjiHWFGC/QCvRHx7kofNC4Bc9h6K2MWLqXHcLTkzJ0I9MT2/Ae1hBi+8hEx0shHxdejiQp7tPOi98AACAASURBVEdFiwS4jHtQWIN4yZCRgNReVHtSHaP3JcgET+r98/A4PpeBQKEJAhTQ/kFAwpKk9wMkyY3tEQQPohSXWYolntZq/JxNZoIyS4RmVEGCcewxeja09AAoWd+21jdt7eVLm5ubTrrAQRHDYBvCqlVymurQI8ZJSU4ZRzRCeByo20cGRSLs+2Bi8JJUen2hOxk8SuSUwBgBkrG4uGgzc7OJMlSiHpI59XJnoEuOAZKI4LqRKJcikQKXUjgvM+XoEEVRxnbEbob5VKJeGAwfd2axi2Pe0UPOE6dtVMbGXIUoyU9jJZQT5xd87waEV9jI8PPEQvSFcGSPHnmgqcVC0HcxFjTAwvxIsXrp7KjJUljUDqeHlq5UkL6QkzWvdY1y1Fgp83eUFgZEKb6e1kpy7aiaQQYMxymiEk6UdDCAE2874fkfIUOxpsY1vvAxcihyTZAEgmJsgo802TFkzUmOGHokqDjAWGERlaKsN5HhS/mSzzhaDPJktFBl4QKagwKgJ87WpGhkAAjcu6PheIdbvY2gWkW65YcyEq+D1IKF0k6nvDZZHjoh+R5adNZ4HpasGaDkKZubn7TllYoVihmbmpwm1zqyjnFtfB9CDUIFgr7dbFir0bbD/VN79mTDPr23Zp88WrODk761+2kaCY1uxwb9tI0ZaotTViyM2exkwXJZ1NxzBK122rS0jdtYqm9LS2X7F3/vN2x/Z8PeunXd3rh+0Z48fmpPnjy1yclpW1hYtFIpa7ffftM6nTpzAuq1pj178tLSqQwFJc6LxL1mqwNH2D6989A+vfuKmfSF7Jgh5rW2c8y6diQXFsaH9o13vszytrUNlG7tE8pHKdt0BbHyjBXyGatM5m1xvmiLCwtMEMPGA/ReGMtaZbpi0OjNTiOUQHn/d5SwASnAHByfnATGNidcgaJm9UMHhgwEVp8hATCrQeFqk+JeAJeiXhxc8VCKaC/LlrZcJw07OKja5vqRPXr4ytLpDDPmUVIHpQyPHGGZ2ZnZkG2LeSzw2jTqBn2vs7e+TZbRZ96bg2C9+npGngBCDiEPJJNhKAIKAFSYSDzye4X1PyJYwuxyfbIsyg1MrE0JdibhhXNSgeKaQahKoWrvCQ0iFzcyllEWFAlrKXAJPaFnMMhQ+UBPGEKS+3VIlCX24nxvBgY3Uq727fj01CoYj8A8JiGceC4BraGHC+UMaHKYZonl/va2bW1sEL1ZXFqy58+eUcBfvHSRrTdjvvdYqcdCVfICY5YkvLlFkYwjoV8YU6RR9uQ23mcfKIwnw+I829vbtr2zYzdvf8kT9oJywffREU9GHY7HGIO+Vwhg7FXG9+depBsPeFEJSOlF7Us13zKQ5FQgnwjGgmSrnBzA4CFGkiAWIGzCs+HeYJRg343q0EdNSzDveuZYUSKPhOMYsvDdcfISPsliGqKhjEzoQYwU6Bk5vuG/9EmylqKxiA0JGYwyeOCAxIYF1y+s/4hfP/ag5bhprPQsyiHh/IU5jfUV1oCeUefWfMYog/Ybn+2LDq2Da12CI4Yq5HXHyTcaeFHbCT6XR4HP2SEpkPHLI9f3tGjxk98JijyGzLV5ZBFykgMdq2JOXp4BFjjPehdqEMPz2vAQ9shal8D0hQJo3ZW7IC7E/FqdHslh8ACA1pEBDxgWMfLl1Wkmu01XZhhThTHrcabAThdqq1vNhjVOW7a/c2qPHm3Yx/fW7O7TDTs4RcwTsf4e4Uw0HkkP004ykx+zSiFD5YiuYywhafUsY+BXHrNWv24337xs+bSxeco3fuUrbDzy6Z3PrHbStsVFMKmZ3bx1xRYWKlY9qdrYWNYOdo/t+OiE91gqo8YaSWBj1u/0bX191/7s+z+zo9rQZiZzTOBr9kBe0rFBa2D97sCKUyXr9FpU/r3BmLUaLSvn0sxKhwIHkgCUYGa6aDMz06wRB2kG4Ln8WM6K5SK9vp3dXUPzDrDjoX8449x9oDE9euOIt0Px+TrxLs+Icx0doaEKSGdKXsvdQ8zNe7sDmkU8HUgAPHR4w2jignlutJyXHajGk0ebtrVxFDozeawPuQ/oSodrOEMgIFgwSrkSRYmbK+0hkYBiAed16FWVFGjy0um0EkEI2By5IOhjDQY8nEfJkOqqJkOWyiDA6rHAxvH4TIYpPqPgCtCihJEUh9a4hLQ+l6F8XiknkOUA9ATwxFOGtDGP16dt0PP9JCXqv7kiZ7wb/d5rNRo2Onci3MP3KBCD4GYWRGoI+hjb2ty2ZqNpB7vbduPGDZuZn6MCevrokbU7bbt45RIz2hnfDMI3vn8JXL0nwUtFR5dt1AAEjXgAgyMHB+hM4j0TMQ98FGGcNzY2mA8BkiBHK3Qedxwkq+Cl4t7wt/5rrCQH4/sVWqn3cG7JmgQajzpLStn6fDtlrAwvKufQillzzvEIXPZCPwH589xR5zEpI42XlLA/g4cAtC6kyIVq6B5ixacudfFY6ZxS5InnG4wrmomRQtW4ae27UQOyMDgCnMgIIfGzSrbHclznkVHEtRChJfz73Hrmeg3nlzcfj2lsFGgf8N6/6Mlu8MhlZWpAZDVp8LUIYwhPVo8WupQ5E5YK+SSJTd+NJxffYRcrwqm+mORJaHLkacMTh4eYzXpNuQa9UXfqU/8bcDz6l3vWsfOrO7xJBd3yGnVtIMKynVHJCa7Jzmqo6WZ3L69JBcwOePfqlVXGyMEtXi559zO29IwYnpy9rm2tesNqJ03bWj+w+w/W7Of3NuzRyx07PkXvcW/RCQJWNAycLE2yzWg+m7LpAtjJwBEOzxHtUfNWYHMDBNKZr2o3r1223c01u/WlG/bOu7dtY33D7t19apmJImHzS1fm7d1337ad3des+Uas/PXmtmdEjw1sahqx4zQ9pEazZ3/2Fz+z9e1T+9KtN2x//7XtHeza5dVLVhrL28uNfau2OtZo140YXmrCBu2OLc+WbWamZKursySNQaOTppimhiDXqTHWnBqgfSLVhFVPa1QASJZbmJ83r9VGvkTLTmo1ehOkZQ2JkZXJCucUzGkUpmMpEvSgWYrHwtHucYpLJZtD45o0DS547ZjjZtu7nW2uH9izJ6/t9AS0d0MrFDKEzHt9sFOhUYijAGB4g2LH+7msc7t7Bj3OP8H4dqtRo4GljmpY11hzuBfcN1CZWr1GIwHenTLOXWC6h6O6ZKxtdfuS4pYxHRu9EqQwgrTu8dONjRGZjLw2CTueP8SZpXT0PQon1h97N1E1K0FfbHT60h6XEGPNeCjZxP1gD8LoErELlUCAcxV/lNJAQAHn7bW69vLluvU7XTs+PLCr167ayuoKCZOQ5/Dg/n2iGJcuX7JLVy5T0BLhCkjEGShWWcYihwn0rokyCfXfxXyeivwXFAj4+YOhgWdkzTU8bSAhIebtMmjUYU25NPmQeMi5CEo+9sw1D/g2PVrIBz1DhAjicyWdYfxGSX9+ZaquuOUtPXwvy0V5qTxPUeAiwx5zIESG3exCkqLkI1AhyUDJWOU/4H3A/X5d91b5fEoaIxoaWtyG5DQ9l9ZJovTCGMYKkf0LBKWH79PAiZrd0AhNeX06kKKQ58bGUTLitAc4p1L4IX4vY4QIUHCuODdRuIY6JpqPkdE2CpTwvmkkjdAyGjarf1fD9jf++UuJkYMQRgOFxaVYhgQKPtMCkOerGLQsVgxwbIFCkX+eEYD3IOS0MVBHLoMA78n7l0WoxQ4PjRmm4YXPwbcN6lXBihJiSCxSvaKygr0EzeF398LhzXucCf8B12PTpdKAyj0jF+fGeaB0UIK2tFphe0+U3KCUhaxH4ZzcuOMTTMBrnp7Y0cGJbW0f2p2H6/bex2u29bpqtTqer29dWNHwxgH7jadtqjBu+TGUfRVscWmaBDQTaODBOuiWZbJjNpHNcGFBiXSaaCYxsK989Q0mYv3sgzt2dNCkIltcLtvbX7npkOAwxTaojeMjK+ey9LyypaLls3lLIWY7TNv7P39oH3760i6srNrrzRd2+/Y1+7Vf/YYdHR7a+z/91Opt3/ydLkIYE1aZLNpsBfc5S6OmUkH7zzSz83d39si2hiYoM5UZ0qeyu3Fq3Jqdth0dH9K4KBUmmSyHktzxMaAggAWxcQSbd5mQxwYkadDn1tjIpnbSYowSZhA6ul26vBo6jyFhJxXqyEGG0WR+w9FR254/27FnzzctlZ6wQg7j7Y1OUOsNcQllDc8bhgIUO36Hp0qOEVJWou96NrQ2RXY3StWyhOZhWIIOF+NTLheTOLgza7nXJ8Y0JEZiTtiDOhiYWjsMBQQSDBmvOGeC9DC+6x6aYqhS+i5v/X28FJePvWX9HnuGLkA9g1/7m2QcnAvveeD7El77KI6KVrugOUUegjzxWGCfEbRIGgz9u/d2diyXydnT+w9tZnaGyhoQcsLSNkjZw4dPiIhcuXaZxiFrtFOBpz0oFt53ooU82UxjIHmjv/HN2BNMZAqqEsgP4PXVsacXs84BXdKzaT6hRDEmuKxoRyGWOAeBdlTKnM4QxjIofNwp2ecwtiF0QmazQKCjBEEv7/PENecoEN2qyy85RKMS/LQ10VwqKPJYsXpypldG8DkD4oBLssoAo6l67tDTHc+CRGRmzat1bciTYH+KaM0op4JrgfkIqFjy3Ce/TxFxBeMgzF3sQctgiedR485nCYo69p7l+dNzP6eocV3R8Oo7OrfGhoZLpKi1B/QzMZTixMEvukcuaJ0xoMCoI+uGHlLwmKkcAtE+Pbxg2eh9CSOVnMhjkJBJYPlgLdVrNSfKDwkeipNo0JUYx2zzPlqWIpPYszq5EFIT9LrwkmEQx2Z0PZxHaIEmCnA7oGttCjwPnv8UPckbLedH76BMrUWO6IsXl+zCxRlbWJomhAwlzqYg0UQ7KtCx+nHVdrcPbWv7yP7yw4f2wb0tOzpuW7M5sC68gWHf0v2hDYPymJvM2fJMiZ3NlpanbXIyY2U0D8l5Z66kQibEwrKZgr188dIWlyp2+8tfIkz9k/c+4HxcvrzMzl/wHCBoAAl3Wn1630/XN+ywWrVvfPWm3bh6wWrVqj17sWP/7IcfsR51It23b/zKl+2rX3nLDvYP7ODw2GbnF6iQDw4OqFhWVpasMoWkOTCjoSNYaAzR6jAPAcocZWTw+g+PT0j/urt3FJ7drFwAzJmybqvN/uk3rl+0TBatTGtWr3fYvnGqUrCVC0vcwTAKuu2hbW0eWvX41NLpri2vLNrCwqzNzVc47540N7BKBVzrbnTsH6BJyrE9efrajk+aHEvkdAEqR4kaBHloDMYxIhd4zutvIf4hyFz4gS/AO7hNskUk5h2hFMTPS0mpDMYGZDb4SVIYCuER3SMMAPYXiMheJMAEn9IjCagRrq3945p2lBsgQ/u84sJham6kPRcLde0HGrP0Wnz9SpHBiOmDoCgYp0mYw5M2qODR/wCvUhk5F+OMN/9VL5y7awOD8q8dHVP537933+ZmsI+WmfmNHEMu8GHK7n12346Oj+xXv/Nthq34fKHjYaKwoXiD8xQ/v/bhGSXmDdkSZa1n1U8hD8qk1ndHn4/QP4yROzmeqR0rGlRVKBlLhkFsIMSICNZrjJZo7LQuHDVxfnM5HaN5G7VsHo05ktHGyaeAdRdfK1aMNCIDqZCcLz7vcOTc6J41lvF4DQMqI1kPOQxETGVrmh/n0HcURIajn9eTPbXWYmRXMlnXO3/fMsbi+4HBJYhfBpquqbHU9bVOzj+XwmSxDNe8SsnHRurYF90jByGMoPXY4hN8h4cRC1G88Wn5BIEVK3VYmahjlNegSdbCFPyDcwJbk3WGwYNnLG9EkDxjyv0hs5R9oYO8pcGsb2WjM9kDHMLZLDec0AEJSXnt2qzyyHmeQICA0iR0QYIiAhQPxQRvEClpYHZ748aqrayiDnvSyWCgzEAhG7LzYa1D6Z0cHtnB7omtbx7bP3/vE7v3cs+Oq1165ChtQ8wwDZiKwr9gSzNFmytnyKa2tFixubkClQ4yy5nVjAzrvLPIAX5EDfjBgWfdXry4apevXLDNzQ3b3zvmfExPT9rFS6tsCtIDYtEZt0/uv7APP7tvpcmCfecbt+ydt69beti2wTBj3//hz63ebLHMbnlp2q5dvWSTk1Nshdho1mi04PoQxIU8Yom+gbvdNj1UCEsYPwcHh05120ZIom9rW7vW6uBeq/Zq/cCaDbNiERngXvo0O12yWzev2OJCmUgG+qRj7q5eu2D5YobnOzw8sU4LcK6X2SwslqlM0SAFDFYoEQN5D5Ls4Akjno7Sou3dY3v1atc2Ng6t0zNmqKcRq2Upi7crxf88SvmofLFuOjynMna8Mxo63WUJ+7dbbXr9nW6LQkwkLh5LByLjHjEgdnnTEqyMx6PELXhU2jeCVCUwpMixTmOFLY+c3lLUfSs2DPAdXFfXlkCMFVSiaNDZa2yUdazvDnquyCXcYo8c9879OT5OVCqmFKVHRsM+hLfZLGXI2Pfa2ppduXLFWs2mNdtte/70mU0Wp2xldZVhKuwlzO7HP//Imu2mffNXv+mhDjxP8AQTYc3UQ3/pvfO/J0olKHIK8vMZ0uEcSZ11QDRipSC2NxwqSudi0ZEIKR8S+rCaxz1evKSoMVaqUuB3ot7XCQwcIPZYuZM9bjhCOGXQOfeBo5Yy+phPghbPoV+3ONSVbKe5hNEFOSVHLVFqAUaXB6rnj5Uq10xUpgYFelKtsgcB1r5gaDdMHcU5OzdO3RorVK3zGDk6r3CTecUYqbWrMtADBayeLzaIMA+Q9+CeiNdGbAjgfRyD8VI+h+Y1Rm6lF7m+v+jJbjsf/peedR0Woh5Ig0NoNfAIx0LivCWlxYWNyZ60gQloZK25pSZPhB53YHaTMo8TL2LvBLsanpeSOlh7PgBa4NSEGHzSRYZkIVxDtbXaXILu8TcznltuJWoBQbm3oPjI6oQe5V4igkYd6Hx27foSOdexgMH0VSi555UYEGwE0rD6cc0O9+v2ALD6z+7bZ2iScoo4/YBkLvSwgWilUWqVsunihN2+ccmurEzZ7EzBFubg6XUsO55hXLc8WSKcC28fm7nVRile0X72wae897e/esOWlmftwb0ntr6+basrq7w3cI9vbR7Zn//gI9vebzCDN5cZ2q23Vuy3f/1dq5QAmabt8bN1a7Q7NjszZZNTOXvz+nWWr+3tvLbq6RE3Jjz82blZEstkclkaUoTZ0G+9BRa5faui7aul2aAEZDf1Rt9y6LuaHtja2oE9eLAOKUfBAyFfKozbzZuXbWm+yNj54cEJr7GwMMN4NUredrYPGQIABzuecWEebWQBRWO+T9kitdsZ2NzcLOFtZKLX6nVbWz+y5y+2SHozjvK7fIbeB1jc0JgF7UphROXAFDcORjgo2R4pXhEn9fWYYkIhGNgQVoBRhLWNkjMaBmyWAsXttfto1KJ2ploTWPue2AYD1CFSeWUQqnHyW6IcohKuRPGGnuLaY1jv2ktS7jFEHAswHRdn+wIC5UKUQmN8EgLzbLIbBT4SkEK89PDoyMv9Iu6GxPuKMsfdshmz9afPrTIzzZhnoVRiHT+SSTdebLCD11u33rJcPmeFctl+/pP3iVa9/ZUvW76EqgIzME2ceZZIkeP92JuisI0QBjgJmMtY2EthaR5k6Gsc4mOB3sj5wPuQR5lMLhmzkfJwRRXHZWOZJ2Wlc+mn4F0ZcXEoE/tSRp/e1/3EaAsIjnRdrSvcl95TmRieWx5oIvNIKz1KKtM6wfnjZ3GrxY0+ysoU8lVqNKZFtqOx8O+dbQkLyxjjE6/PWIHH3q+uoWfk2Hic60x1k8rc5NjpmfQMeFbsOxhgoJFVqEiosfSM1lCsB2SEaM4Tw+2LDq2fPviDZJJw03qA2HsQaUqyac+1UMT7EhTcHOOeIAM43BMXhqGsBwoNpAPefQctTeMENi04kSngHiA4eh1kfHuGsCvpLklb4DXjWC1YxRhHUJhTIcJb9mfzfsqQEqhf9hi8x8LxexvnZHe0Fj+HQu918Gwpu/rGsq1eXKDHC+WKbGbPoPZ4Jjtt1evWQCey/aY9eLhpP/rpXbu/tmPVE9Shpq2D5C8QiwzGnFFrLGWT+TG7dXXFvv6VK1bIDS2XNbLJ5TM5yxcmrDJdZia4GyxgcEKMPGcvnm+xfObKtUW7/eUb1qi17cXzbWt3BlYATp8a2sefvbAf//S+ZbLTBuLa2amMlSvj9p1v37bbb15gx7DDoxPb3j9g9vft229aqVC0Rg218KfWbJ16DkIqbYtLi1YoFaw78IoBWN8Yd0Dexwd120Pd+qt1KxSKViqWrHnasVxxaLPzU0QjPvn0iT3fOrRGo8MmDKVi1paWpm11oWDjqaFVpmZD7TbmumvPX2zSM4G3feXqEhU54oBYB/V6k+jGSfWUlQWzszM2MzNljWadIYHnL49s8/WetTvwFBHnRbQecDViY11SuEIJQ1EUEKslF7mohSHguLU5JkAdkE076A3J8oZe6qgtR+UCOOLR6KZULhKCh7KGMsfXgaYobIS5oLc87h4zUACWnwWFLAUdo1jaa9w7+Zw3qgg5HgoVJTkrIdSFuxZsmShArE+1iwzfZ9yVXo0bGPS86fkE6uTA1kbBCvwkNLaAV4e1gCx8r7f2ZiU8l3Bs8EB0Ora5vm5TpUl64osXVmwczHgpNErqW7vWtrVXr4j6vHnjTYarnj55avMLc7a8upxA68B7cFrVixOXCeQ4MsBjYwS/K0TnhEUZeqtShonxE7pw8XxR1yzNh+9n9yJlHLh8C6V4EQmOM+m5EYH96Q67s92pZHZkMXndd3xeeed6HsSusbecmc+NP/53jDnJ8XE+dQ+54L8nwnm4RMgIngdrDnIsSahTcJ0EQKOab1UljAwUN2QYQmE7YH825A9h/aEnAT3ymIwmCgn4+vN9pH4EDrt7nF//pcj1d6yUqfBDHwtdh8cHaB3zpD0hhRsbIbEzh/MKRYthd82FGxGeG+NGFuZJpEBpSy3/W79gxP113/ilJLuJa10DiQdTcwg8kGAfKXj8jLvTxBYzBlXWFDePOg8FYcS+uoE+FR4iYpEyAnB9r99G9ysv88CxjPv1PCEN7FBYvIBwNTESZhKCca077gVKGu3+4uQRvK978clgSgUVOLwvxN6hIMC3jkx2JJ8sLszZpcsLdvHiLL050kKGulKiB2aEdXvtpu1sH9knn63bD9+/Zy9fH1utAW9/aH3kBCBdZACOZPTc7Vkukyab2ts3luzyhXlbXqxYPpey5UUwik2yRSgWrqMQXjo3ls7Y4fGxffTxx8wgvvXWdasUsnbvwbpt7ZxYuze0pZVFxs5+9NNP7aQO42fA+t/56Yy9eXXRvvPtL7FP+fHpsR0d1O3K1UvMBQApQ6cNdram1eqHXidfKLFWHfAwsowxF8j2xU9co3pUs+cvT+yzB89ZQre0WLByHiQ0aJ2ao/fVbHdta+fU9vaOyHqHLmroVHdhpWLLi9OMOWNdgTN6e+fAuoOBLS1UbGlh1mYr0+4VDzq2sbVt+0c1dozLZXM2W86TsQ4AIEIhaBH76NWRbW5u2XAIgxJZwRmGM4YGT3tIuJylZRMZy2XAqAdDDw1BkLndp+KG4MPYIp7uGb0DW1xcoIBHnJyeDyBq0pcOmK3OMrkJLzuTgUehatgzLmTxPj8H50AgGsEa5/oMZVQ4N9Yo3sN6VkIorxnCWSBywZiQ1SyU3ICimCs5JB/hfPRq1EREEj6UYSWCOlBvQluohSYdMZGLhPvxPYr5b1sRmesR1/Zg3BUXOozVTk6tXCjZ9ua2Xb1xnahMagLKCB4dWN/SVj06tlajYffu3LV3f+Xr9uLlC/vqO19jH/BYOSfORYCnY+Ep4R0rHxn1hFfzeSpyGB/knA9lXUyqDVnTGLOJkO9DxRcS0STLlDCma8XzISXgSbWjcjXJRPfUPcdAaIC8QjcaYmUxQizPP6Mre3jpTo6ia0l24ieZ52BEMhHPjZAkzyI9Zp2W50DFCtPr5RHaAMeG34vCBPKOFX6I5wToJ0JtWiNa13pGoQ1Sjq44R1z8chI1fvG547n0Z5Vx5L/HnrIUuYwt3Uc83rHSFmpxft34NZyKGPfpxgW242gt2tK/8dfV279w3C9FkW///L9IylnOwja+MPHSAMgq0nsSOBBEcQKc4tuaaMRZIUzcmx6xWI2n3aIS7ILPVYoWQ1KoH4ZVCS8cNeHkTQ4xdcHpUCpYuFhkWqy4J8TWAYnFlp974r5p8cJ39SzOJezXwPVO6g0q+FKxYBdW5xmnnZufJhHJ5NTUaGMAcmrWrdNoWLXatPfev2///L3PbHO/YbU6YsrIJDfrD6EU4B8j8gSvIU1ilXm045wtUZm/ef2CrSxNWy6HmJMnMXkt8tDyuSzj051eyl4837BP79y3yvQM69vXXr22re1dHj89M2Wt3tCer+/awXHTMuM5y0NpjbepyN95+w0rV5DN3re9nQObn5+xm7euWXkSbR5TjHtjMR8eHtFjYqcjlAISvRgyhg3vGP9fPt+h4bJ/3LLKVN7mZrK2sjjNMYPwRtKYQ+LKoh3a/t6h7ezsUsGBEc5zH5r+s9m08mTZlhanrVwuGHJlsAbAOoeuZ/tHR8wxWJxfsOW5aSaawdve2dm3nZ1je7p2yDanyKEgBMIENtQIO1MUytTgSUOvgGsdHjabTSB/AZB5iGcr54JrMTVgiANxc0DwFMjjniAHRY75hCInnWswgIUw5fLeJU2CFD9R2QEERx4E1i4FTEQDq0QsKZdYyJFjO2GtAoqAyo7gYUY0p/RmYRgnxwfPI3iGEvbO4+37QUJc3mIiaMkyNuCeaNbRS97Z3XAfnQHKNuEBjlu70bK1589tIjVuly9fofE3OV22TC5j6YkMVz6VT61OQ3F/d8eyxbxdvnQp2ZO6Dwll/YyFsBRzPC4xhCu0T86Ijhdq8RfMowAAIABJREFUIeiWKyNk/+v8Ok8slaVE9J68YRkbsTMk2RmjAZJtQg5dnroc+jylFitdMbvpvLpPzZUUucPdHnrR92F4waD4Ra98VJEk5epO8FnWtXgMpEwdtVB1g4cChEAJ2dCcIbFSYx+Pb+yZn1nbEZSO8UmQlOiZEkMjqlyQvpEeOz9Go2cM3AgRC11UkchbOW9Ap5b/zS+2IodHHieJEQIMNa/a5El9YsSBHMOCOP58IoXi2fiMmecofwJjF2LQIa4d97llUluAubDgxODGBaKs9TooWket+QSraODxE4IBL21eyG548EpiUL9hTbYWCWP2zFrGa4wJbxOIwQ/AW75LJrn5uYotL8/Y1HTRiqUiubNhBdP6BU1nu2m9VsP29k/s/Q8e2V/8+I5tH7bt8BjeK7KF0zZMDVg/S0iO1gNqqMcsN5aymamiLUxn7db1Vbt6acmuXVu19DjKpFDqhoxX1FHjeJCOpFkf/eP3PrDN7WPL5qesUi5ZsVCwdtPrtp9t7tnmzhE99IlUyvITaVtaqtjXvnTN3vnKdZ6rMFm0rfUje/L4ic3PV+yrX3vLVi4s0oCA141xRDIYvFCW5rEkbcJev96hUl1/9doePHptT17tW28wbu12g8bIt37ltuWzGWs1T8mv3uu2rJTLEIZG4wrwXsMoOKm1bQztGCnUnRYX5C7QKdPT8HCdHKd60uT1QL2KGDqUJowaIBepFJLJxliSuLdXtc2dEypyKH8YHUAyiOIE0hBfr1kbdHsBFeqHbPQBu9uBJgVCQJ411gZCKTA6EEvHvZETntAnMrqBHCFGnud/rAd5LCxzyyMe7slPOC+VNtZa8BAl8PCsKDXE9yH4JHhHRqYLTDcsRlSX8kTEjIbvJ7Bj8KwV+qIgjvJhJGB9r4/aX468zdBbOhGubowhqRXJl+VJJB5OsFrgYO+ANeGY35tv3bL7H9+BF0BDYn4OFMNZm1lcsHR2lDH/9Nkz293Ztq99/R3PvA6COTEeIhg7Nr4/T2niO2foQ5Psu9BlMRg0sedIgyHq48DdHzXdSDy6UFusudH4nlcesbEQe4iSVURBAiSM9SiudCEwkoEyZEbGSkhsC8mI+pwwc2CeU7ljHN/nsxKx8RBJUvIXlDV43cEfwPOxntyptc8bDLoPyGnIZsi9WJF7qCXUqgcOgJFyPpvrECfjyYCNnUiNkd+D/9f96LnP74nPMz7lqcffJXoahVO0zrH2dW68p2fT3vzCK/K9j/9B8JZGsLgGJS7NiL1mPJy8dJWtSUFikcZZ4oIYwziNBjHwrUvBahNqgmT54V4Ac0ORNurIanfCF5WV4XMZH3gPGxkTIeODG97cetQmFWyPv1UTTy99ICpXkNA4IUyHfOzA1/HMHZuZKVplumiTFRCjzLC2m5b5+Jj1+m3rNBtsE3rn3ob94Cf37PGrQ6s1vD0qkt2G4FIP9ZtIxgF0Ls8unzFbni3Ym1fmbWW+zLgw+MOhRFA2BWWKHtoQxIMBYOOM3X/w1D765L6dnqCnd4ZZxeNjOSq+zd1D6w1xX30q8Wx6YPnimL11/ZK9/dYVwsxTszP2erNqH394x05PTu3ipRW7cnXFLl9ZYQ92KDbUsuNYditr+Txsbx/YabVha+s79v6Hj21958hKk3M2XZm2/e0Nm5gY2OoSYv1pm57Mk88dpCqgi4XXivAEGmV0umk7rsJ79iRD3CssnYWFeRo9iIXv7h7b/mGV855O921upmwrK/NMfgPLWCaHMEyLtejgEas3PUSDWDpapALFqTfanlPBsIyXX/WYZ4E1hf7yKHMEW5xzqyuRUQYqas/J515G7bwreUcogDD1GT+HoofXjnHS9/ET44fPpEDgyQKhwrPiPewzrGEgVypTk8KPocFYuIJMSQpdXQaFeuk7FELe8D48s7OmkaYnajXswszhz1iBxkIzIeBg7a571D957z0iYBDqGEvUM4MnAbD77/7t37Pqwb69evacZYngWwc6Upos2vLqIpuuVGuntrmxYdeuv2Gz87PumUZ3EQtgjDM+j5P2JGTPHyd0MFFioUtc7JEq4YljF2DxRDmeIyo5L/uSQQqQuZRcMu5CRtRyNRhWuk9Bzx4v9rNJ5krJyAjw933+fsEACV+OZV6s+KSQXHH6dWIjRQafZK6HgYDuOEPaqM3rWWY2GSVCJLh+gkEhhSyF6YbPWcrZGFURmoHjUeWCRMp43YmgRgbUX6XAz35nlNsgVEmIQRw60Zj7+nc0Kl7/sUc/WPjXz3z+N/njlwKtn9z/75KECWV208MM8Tn8joUi7ySOM2gB4aFkLXucBhSnyA72phdYrcj4lQKlxQVYPcDbGFxsVMDgkCUcfDB7nZ5wvAq5AhciYteo5fQ4HZjcnLHtvOEByBL343W1w+CZudDE+6pRV4kPfoJIxjswgdzBG60QxkcyXLNLVjGIwHIpSwVbLBeYsYxxItPVGChH2zbso27d7NGTXfvzH35iH99bt5MaykZS1kOTkEHHoVigvIMUx4HIRHpoaFG9NJ2xG5dm7ea1ZZufm2GPdGd8A4846ErL1ul49uj4RMYarSYzvlv1ru0e7tvDZ2v2erduW9snZEpqNNuEnUuZlC3NTVqmkLY3Lq3YjavLfN7i5JT1e2179WLDSsUZZuUfH+/a6+1tm5tbsK989bbd/vKb1u+3WI6Gse12wJk+tOOjuv3oxx/Yg+fbVm32rNbs0AAqZmB45A3U67OVot28etFy2TEqU7BQDYY91m0j2Q49wmundZ4Xa4foTc+sCx71fMaOqjU7rjas1oDnPmalwphdvDBviwuTtjA3zU50oGbFMzabHcb4LQ3GP6wpeI01gB5WPWlx/YDrHWQ/uVyJhgsUOShVyeKWBa80CDEmEkIXhon6SMDzFq0QdjCsKpUK4+m83yFijd5FDdA7vqOabqwrdEQDo1yc/6HuZ1i7KlNS73AJkBiil/BMFJnDOsmLhsM5SBUfYicp1JUopIAGxOePlUUsFGPPVwgCUA4MxA+//33G+dF4ppRHaWDOyjMVZqHPz8+60dobWO2kZh+894E1Tuo2jpr9bNpS42k21FlcXbbL1656iCKKh+IelJeFfRt33IqFbTwGeD7cD3Jv4vAe8woiilApj+TZkvbIwXNU1kyQFxT+UbgihnVhjLGTI2WWhxnicjextNGAojPh/R9cUSO2PorLs3Q+0PtKIfp8M6PwTP5CbLxAJktJ65ysDgGLJBCRkCciT1v3H6MKPt7IMD+bkxGHGCBLXUd47pKUq5BbOWV638fX5bNi5LERoGtqDvf29ojmiKzH3/deBec95PNrIIbT47GJDYBRSGXUQtj1hye3aQzx0zsZIg/EkYYvviJ/+AfuvfJBfIMqhizrEINBMoiQlSgvO35wKfVRzG3EGoXj1YCFiyWwR1HQhKxv9io3b3fI7lbNpse1yUzk0JBnz/vEQkRh8BX75sKiZW30DGgdh/I2LeB4UYLNy9m70Ic6S+HdaKKu3BPk0LSEjHA91MOCetQT9ZCwVgIL2wJg9kU26iA0nslQUQNaRmwdrTs/+uSx/cVP79rLjaq1e3nr4nlQuxn6n5N+JGSdpsbNCtm0rcyV7PLSlF1amrHyZI4eeS4HatOKpRmnzVupNEUa14nsOEOqTPgbjtvxacd+/JPP7KNPn1kT2fboN5zq2htX5+zXvvW2XX9jhWVAKJ9DUxKMHRRoCzSpnS7resFChr7i1hva9taRPXi8btduXLOvv3vT0hPe3rPb6DIz//vvfWYf339p9R7IW+pWrdYDNA4DJ2XpYd8KE2m7dmnZFmYrNpbz5DAw1g17MA69VBGJb2SuQ/9xzjF8RldDAxunoYLEw3IxYytLczY3U2QOwezclFXmK4zFQ9bBwGNEnHM7qjVG7L3dcIIflMthPWCOEeqAohcE57FKnMoJJ/RyJq5QC5tyWlfC5KHGFV4MjEE8Tz4/wXtnIxdwto87dz7O7SWZnpWM72D8lWlMDnf2U3avE0aNkC2tcd0PvSplVJ/rFIZj4lKkWCkjji6vPYHjw7nc6fOcFSk4QZzytgCRt+pNe/l0jQmClflpK0+hpS+gfje+mcmOU4EbPDW019uvbXFhkWv+2dOndueTu+QjKE6W7Mr1K3bh8iqL+1FDgMWMRiC02qG7YDwHBRiPlcYhRh703JAjyOc4D9F/nuB3tA7rVEo2sMXBCw5hmNhQYJAhqm3HnwAaNF5eCRDYzBi+8CRaer70/FVTjeFCyV86VK94Uqa8RpxGjtEIkVFmvId9NK9ytBRKpOEw8LbN8uDDwRHe4g/iMX95/P495Iy4hxoQAHrbUHy+fj0pk2pZpw3P7BnfsJqpSENmug7SOX2vCQEa7VGhFBpLjaPsIn/fZwPyIUZJ4vFIxl/PwGTHUZtb7BvVxcdrXegIEE1QOyqhEF+FUs9f/ffipfA3+v2X4pG3nv8PHoeM+oJrk8vCwgMD2kampxSvFJBi3lKWel+esg+8w4Ax3CIljs8wUElSSN+TzyTEsHDgHYOQQ+UD2KyIYSPOieOUeEEvn/FQh+HkleO6uIbugfHmiTHGuGW9YQy83nFoMzOz9vLFOr/T7w6tVm+QgrUKBrJGi97z1GTBLl5ctlmUo5XBppblOYHQwBg52K/Zs+db9qc/+sQePtuzWgvnh7ffISGKrEN4chTsY0ieGtoM+oGvztry/JRVKgV647nMGJGAqckiPXLGuhhSQKlPkwlG8NK3Xu/bzu6JPX68ZifVOsusvvWtd+2rX7vJ9qOVqaIZWMYQ5A1kxkxyQh82UHSCb7zTImf4oNOxVnPM/ugf/4Bx+L/9t75jv/e9b1u/27Rmo28ff/rS/pf/7Y+t3hu3NBCNNmo3ITyQ8Q7ecoQ/GoT0wSw+WYJRkmcL1KXFBaudHNOTEywM5QPvGoYF4TQqUjC1oVMdvJKeLc1N2cULSzY5mbW52SlbXV2wfNlLwUDawm5iEMyY+9CbXuVzw75niaNxhyvytjVbTvojaBtj6oaoKzNudNQPE1VyEgmcF+9D0Wo/iFiIvO2gng3GIdY4jhsnG9z5UiaXBVingmZxDTYdCoQwWsexAap9o/sTPIq/Y7RMiVmJoRieR5wN2p/cd6FVpSDzkfIYJUwxBjoYME9h6+WmHRwd2pVrV6xcKdv0TIVlYRjfT37+IY3Cb3/rWzYBauCo/THmZfv1nv38gw/t8rUr9qW336LhyPjtMHRgI+VL4DkHjWxABPkcyN85l9UeS1Q8s4hYBKHq81iRxB4bDaIArcfHICU19uY4zu5X8pTav2AZEk1oPG6xMnRFbjZk10av1ff9i50xqnV3GTrqsueGpVsOkHcM50RwPq6H+cT/GDLXGtH9yEDQfY9yL7wFqpLvKNujHAW2MAWKAC6BqAMZ7kmxbRkLXKPUuh7CVC03PfBwzrOG1whJ9bHwpjIy3PTs0kV6Jn/+UQc7jbPGRfNN5R4a+Gh/0TiiIeIGa7xGcM4Y2dD+0nG29AUvP2s8/e+TMgVZNnogeAnYGBgA9v6OEoAEkWjScBwGVbFpxdclhHBueR94j+cMCxCLSWVkWAcYeAhNvJh5aliwyPz2em+HxjEZXuuI97SgAK3iXmTZaZHqPhQmgMuAiYRiFMQERe7CFVAcum8dW7OOZioDwtj1eotJZG00Vul1bXZ2yhYXnMQkM56ysQxYxCC80EWsxx7eP3j/vv3sk+d2VMfiRuKVL1YuQNabOiUo4sHoTV7KpW1uKm+zlZJNT+VtHgp9CrXZaKFaMGT6o1YbIU2v6hgStm00O3Z0eGQop2GXsmLR3rx1jcLv4PiIerFQKlqu4FSiIF9B+RZOkh6bIC06vHQyto2lbTyVsupx1/7Bf/U/s/lLIZ+23//tb9o7X7ph69sn9g//8fft0ctD66Wy1u9i7iHocQ7kGvRtgHIjG1ohi57raUKquQljuVcuO2EzlQoJWjAe8GSRLMXSD5I5oG1tD5FYbkZ8d2Fh2qanwOoGRKFII2p5ZYHoCO4X3N3wKNT9iHXaAXIkctPt8z/kMNdaSKLEuiLTX8cze31dIEyCmmmv/QaygTaoLhBdWaCkjQ+s7mkuYpnRjpfWnSewjQQh3o+zluN1qgS4WFgL4dJxUsTKC1GsVx5UrECkMKTMpRQSr4dEMCM4GeQvamWq/SQhSIEa+BJePH1lW69fe3y8WLDLly/ZyqUL3Psoc0Ip2dWrVzmWrzc3uV/n5+etMj1NIXqKBjgpoBZFzgUqJMYszURIhEhQ5UBB+jlUpbGyjJV4bNgw/h97leI4D5UBsfDnxgiwaqLIgRqFemXJRClyX5IjtAYGzHlFHisV7XUYAYPuKJFM3iCUJIxXMQJSYQ69jFDKi45Ub+D89ILwow5eUtQeIkROCAiKnM9A12mBgjt8Ln5/GEwsxYvb5koBCulhCaKjBZLHmAPJcpeXrhhBKITRwJhJBlMfBOND8+VGh3v+eiXGbFT2qJp7fTYyBNzg0XwlRlUwkM4YogEdiEMroJz9RSh+dL5Y8cv5/MJTtLZf/I+JR6DSMFl3mJBkkEJMDhA2XoL79LkUvhYfvqtYNBaW4oA4t5Q9lDUEFT1f8Lh3ukxs08JQCQDiliihwEsZ71DiJPsMFLK+GNNMZpKRgPPjflX2IbjKs78dqlLv8hjSwSS3mm7pgq0NXhLoWxGDRf9stDsF09fEeMqWlxeozOFxdvpNwqg0PLop292v2YefPbO//PCJ7R52rIs2nGj7wXt32A33TMXJFp9QeEMrZNJWzEPZ5Wx5ATXWWZupFFmmVoKHh8SoCSiZFJOzlhaX7LRes6OjI8KSiPVeunKRiu6kWrMP3v/QajVA1mZjuMbEOBP1oPSh0KdmKjY9W6FhgDppGDSI27/33qf2v/7vf27Vaoe17qCRvfHGNfvZnWf24d2XVmvCC8TzYKyQJOPGFWK1A3TTQsel4OWSlCSFeCIUI5L8UoTE00Ov7VaLSCSvgXAHSX0ZlN5lUlYuZOzShQVbXqpYBs1PMmlbWJy3mflpxtoxlFhTrBeO6DYJ2wfCIDaRY7wb+Q4QlhA8A64XQuQgHwJHfd8FG2rf8dNbmnrbVcF/QHSowNlJa2REOqqF8IeXO2JtMw8D6Y1DJzeKBZ+Ur9YeE42iJLSzHox7cRLM8R6N1672rM4tZa7r6v1YQbtATJNtkERNwROMrx8bAY2u2YvHT0i3ii6EuUzWli8sWWV2hvFuhF+QpJhCqeWgZ0+fPmVS6M1bt0gMA++eSYeDlG2srdvdz+7SkUOy6dWrV5gMObMwa2MwgkISIIS6DBIqu6heKBm/KA4uBaH7lgEUjws/g6EYwdpU3Li/0EPeY8yeywJoPFbsmC+0UP28eZIyjxU5wklyOnjPcFg63vhJ6KDP38hr17MBEWStdxgH3nvgC0BIhgl+AZVhAjL6mof8IYyVSvFGRt3ZmnHJRnjkOLfGi/wNSKwM1UwwOrSOY0ORz0uqWJebOJ/gfXjkGgcfK8/vUYcxXTveu7pPGSkad/95dh7iuT5jpMGgDpUhWgcO9J0lknGj1cMMZ+ZXDW9wzS+6R9599YcJUQUGTSxuytbVBHms2mPKeNi4nEWDLYhcAkcKNRYiLNs5V97hFqdnorebzkIUK2MoRihywUi+GZxtSAvUN6iTUuA4LV4sOnktCh+wTzQ7YblliZ+Mg+QhgN3LQrYzhVsfHbrgLaat1mhSiTcaXTut1m0IlrBixmZnKjY/N2vdPjaQ0xTWTjpWq3fs1et9u/Nw07Z2EfPHvbUJp8kWxfVgWKBkBN4I+pOjy5gNe7YwU6QXu7I8Z8XchFUqJXY0zedAFdpjshg6oBVz6MaVsXq7adliwS5eu0pPCc9xdHBkd35+xw53jq1+UrcBDAV6Qsjw75HeFBzy6Md98eIF3gO8U5Db/PGf/Ni29/qkW50qT9jSwrQdnnTsg8+e2fbeqfU7ENQDa/SHLE0DwQtgexhj6FKG38lUNeGsWGilmgG7GZjWAFmPp61cGKeXDm2Kjc02uNlxKxezbOQyM+k16ZcuLNrsTNmmpis2nh23ymzFiuxTHnp2B2ucCjRkP2Mt0ODEBqXi9sYTQpzg8sFIjCueMCYgEEJoQALGBeiopCvZ7JGXAmEgVEqJothDmAfQwuI7ShDCsbgPKohYaWIMos9iaDQ2kGPFLWEqQRULw1jZ6/u6rhCqROEwRD6RcE9rzyYukzw1tJ8dpOzk+MRer23Z2vN167a71reOTVYm7eqNNyxXLtnc3BzzQVDKh3nFPiPyNuxbfrJkNkhbajDGbPfH9x4wdn9ardrVa1dsYXGB5D/tXsdOUOJWLlPRYf4kdyiwA/NXjEIkaJfIcKJSqvPKXWM2kfI1kcwr6xBGOT6J3CO72Siznw4NjPEI7o/DGyPl4TFyKPLz7TGPTmqOCiZJu476KOQymt8QDZNHHta7ZLYQGiEpml+GGAMigWsIKVVSnJwtjmsgFpKxKGODPS3C/WEO43Ucr0veK9sBO4StdrRY03L8RkaPr/8Y2T3jSYe9ERteCYpBB+gsMqK5jb1zhQrOICifo8j9u47s6n4UftA4pr/oFK3djf8poQNksgI5M5Dp7RaKd+PxgcOCIMQOIYx6VypNb/cHqxB/e/LEkH8DkhRrEBLYmOEZFCfLvgjrhA5agJ1o8TrkAu9cHjgWD7KYtSC4gbpDKltsDAhdev0TWesR4gnwexqla7iGZyErIQ8KmwQgSjQLC0oxd3wfi5ewpg2s0Ww5XN5oM/4LClEkdoH1CwsN1i8IVaiPVC7XM9Kfvtg6tO3dEzuqtkkBCxgXVjzbBIaEEFjSPm49K+azVpkq2XDQsVlA6gVAjhPsHIbnA70rSrnAUjY9U7LZWcToEf8uWxFlXdMVJrRxbto9q+4f2kc//9gePXxhls7SK58Cf3sGWd1NwtvsJBYQkTdvvsEkMiStvP/+Xbt7f9vWNqvMjh/PjNve0ZGd1rvW7SOmBUOqb80OlH2TbWCRGIPxQ4Y/N2ZgSHKjySOMWaAJKSdjQVtwZHWjXSyILKjMx1M2WczY/GyZ2fUgyqlMFSybhwJHgtWUlSZLZNejABS7Geczbp8YklbYknFUj+qb1Rm/SCMcPAbFp5k3QGPT+zpjDSmJi16YSrpCbJXrMngh7NA3MU6DEFAmxhV7R4JZwkpKNoY1UY/NOH/keUvpS6DjMyljCW2dSzCgjBUP3QTmN7Z3DI1bgF6Fmmoq/kC3CuEbx9Dl+UqgC+qEqYu8is3N17b+asO2t7Ztbn6OnjieAfsBSM/FK5fIt/Ds2RMiHLffvu0tcbNZe/HshXP4z8xZvlC0l0+f2cHenl28fMmmKxU7PNznPMOwO62d0iBE6SLDULQ+PEF85Pme7dnO8UqskNFx4LNwR3wk20DMhHWH8SSlq+SCL16PlYeSMl0vQQHQzCR4yZq38x46lQEHs+9ea1DCWHsYD98bXtXj50fEa5TQxvUZeAM4t+wi5ImFalCl/CFyk4NhL3SKlNLVGpSh41l7rkhhvIrhjTKPiKF6frvchyLHOmsEjzxW9jKkSI2kBjKBWwP7AntAa1bj5t9XRruIadwJkxHpyKyS+/x+/f5HOSwyJGJlrWlPDN5gzGnc9dw6ThUTOgeMG2dfVBfEoY2t/tvnVtNf/89fSrJbe+0Pk3IIsYelSKLhXjIHjtSQo77EmBSWuwQvGr/H1n/M3qY6bS1SlRYI2pOwUKyGsZZAeqDfkTwjohd9Dxmt/S64xz2G75Zlmr2ouSGDdUWoF/Xb4mnvdkJzC4c9dS18jvg6/sY1ROGKBQyYsF5DkhQIZ9DidMDEtxZaqzZb7HeN1p55JjV5X15c87hat8N6lx3AGs0uiVmQOwJhJySBxCRDeKrjNugDeuvYNDKBUwMrFbJWyKF5B3qBl5hQVilNEZYGh3k2l6IyR7x4dWXZCjNTlgpUn4NO1+onNTvaPbAnj1/aT392z6qNvhXRTzufsenpspUKGbu4umzDFO7xkO1El5bn7d13bzMr+enjdfvTP/2Z3X2wYa2u2Vhmwtq9Np+r1cbmzlgPYY92l0mAzFcOZCXMPJbXxDgacgEAR8PAS1sOncVQkgiYfWKcKAMK/EB2gzK8YmHMLq3M2803Ltri3BTbm9pE36ZnZsiKhnvhWhooQW3E9y/FrI3JOaaA8UQcva81PNrQzkEuwaO1RgQo4kVP1hcaqQehrJig0CWFkhRywncUH6enEOKK2he4Zxi/SNyTYIwV9vn3YjEiBa5jzsTVMSdRvNh9D4cXY2SMXif2gwQpfg+cDHrGWGgyyxp0ye2u/fhHP7ZSadJu3r5tD+/etVevXnE/lstTdutLb1E5d9toQTxGauGZuTnLZibs+fMX9vz5c7twYdVuf+XLJCbReIDXHWPCjl6hrzfogCFgmZWu7HBipSMPTYZOLNjlRRM5VKX60DOx3Xnxph40woNnng3UqvF6iWHXBNFACdm52KzmRjKH88L/HocVgommHqLnlVPh9+GyNnkGbKtgwIwUsaM3KuFV7g/mDERF7O4VJcd1Ok59LYMybjmqdSMECs8puRg/i8YnRmvjvYOVFT9zvC5j5SpD83x4iFz2UYwe3/H+GGeVphASed9KrIvnPPbu42/rmMTYDc4UQjjSRTCCUFIM2ZagLV90itaj+/9tAldpgsD9ocmVJwsr22WCCyQJLEyu6rEFE8qqj2ETCQF5ILJeY4GmazI7OAhOChGWtYC8o5140c7WheQKZMu2vdQsJDWhDMk3JBSv9xfHAZ7YBLpQtLx0Bi156dyY7LsbEIGQWIcYFr7faoEgBiVIoC/tWA19y9G8pdu3VheIgCeDwLIGhI4yJ2Rcd3F8q8tWoTiENbis7nVvCc+J/4U8enWDghWwcs6KhRxjyYg5paxnGcTRx9LMXp+S/G2JAAAgAElEQVSdLtr07JTNzJRs9cKSraws2sz8nKUQnwduDaaqVtuq1WM72jlmM5X33r9n27s1m5tFswMWsVsB8fWlBctkHDaGF5nNjdvNW1d5fXQfW3u1bx9/+sQ2t/atN0xbmnXTEMg1Oz0FyxpZJBh2gCKH4QSedDVkwHg4CpOiIsdmR9cx3GYuixIuxB89NwB7CcjDNHMDpuzypRV65XkQquTGbW5x2irTUwY2KhLf4LwhaUZCKFY2gpkpgEPvZSW9nDHgBG9rMwcCj0SYhVi71nPiMYcywljoSrhAiIrdUPvBBZPPtwxawetU5PC02FXNM9elOBLkJsT7pKziY3Sv+Ez7c2QIjM7FfRDKfxKPJSgNNsiIaCvPKJMoccoNHJxznOWYh0fH9t6P3rOVlRX76te+Zk8eP7ZXL1/ayUHNSgV0PWsyeRC8BT2EjJaX7Ld/53fsuHpsP/7BD8mI+Fvf+21bWUYfekdt9OyMVwORCwoWZam4OHjUoeyxBk5Pqk6w00Woq5h0oZNBR1QieJ+s12SJoYcIeQyJoEKmPN11bA9X7FJM58dKBj+IoKTIY0UfK0CuyZC1HitNOAsM84X1p5CMCFR0Td4HqkqCcyVDLbmH4HgwJg1HBDKx3faGUwxHoHTMK3m0zuBAIN0Wey9WvrEy1HViOY7fpYDjsfFn8BJm7cX48/MGkQyaGE2CDOX6RV5JoHyNSXO0n3EujRn3VAj54jvnofV4TvRsMsKSNRZyJbSfGJ6DjoNsU6nfF52i9fCz/5qWqUMwIQs3bGYpWS6GjHuReC+Oj8s716AosUyxGMWnJWgErcvblneiRYPBVoxbk0LqvxDHUgIcFiK+G2eyA/ZHEo1712jaYlSo4EqX0laXIChnvSfqWDhs8ebFxMKTdkWO/x1DnhMIRaDgoZhRmnYEOlBYzWNZsolBWYMcA9dNpVBLPG4tZIQzB6HDOlqvX1YZS8qyjCMPrZjPGH4tFXP21q03bWtrk/XI/Q66xo3Z0uKk3bh+wd56600SkyDDGmVbucmS04pD4OJeG02rNeq2tbZtrzcP7WcfPrFXG/tWmSywmQlQgJNalcpmsgRFO2aZiZyVp/I2PV20C6sLLJfJ5YpWq3Xs7t2n9uzFltV6iIf3WIvZaiNDfWh95BDAoMvm7ah6Yrmc0zfKS5VyBagDBY4StHw2a2Uku5EjfGDV4303Yso5u3Xjks1ViuSLR2kfGpqgKcnsfMUmK1NspQpFjg5jqnLAXEpxxQo8yeoODSFiAzFGhRJlGeLr2tQ6Z68Doh/POpZAheejl9Zl7Dl73bjPsTLVhXIp61f7xsM4Du3ihb/j+5MnFQtSCTStWQlQXYvv+4PwnDqf54T5ezFEinCCkqnOe0Y6Vl4Wkq9c93ny0sv1TfvxD39o77z7rr1586Zl8jn7k//z/7Z+u+u0uoOu3bz5pl28dsm6SIIbGjvqbW1u2Qc/+6n9xnd/0+PqyYiOfkGOCpQeYN2lpSUqKTTXQSIWSHpIttOExz9uQzCE1eu2u7dn6Bq3uLTk8doAf1PVkIgqy6RU2nhBkWtt4B6QAPcLXn1giDtDMBM6wWldaP5jI4tKjArW1w7WBRwjcCZo3cVVPnAWZKwlazoY/bEDpBGSh891A7mHZlG4BhRiCIs6auGjK7nO5NfIeMPnktOxstYa4XiEEIPWCs6HNe3He9JYbGhqPGJPOPb248/99J7AjP9+3NkQCscyKuWMPW8ZDlqj8X1o/er547XP34OhiI58i4uLHitPIekV5bh1W/zKf/w5K/Ov99YvBVpHP3JZ8bJyEngrNLHH5xCehGYgYEKcTgINx+fQaSjUNGri480vGB7ehrzhJCM0Kn/QhpDlyAVCD8KtTCl+xBK9JtAYt6eng7j+0LumCSVgH/O2+izjHOBrRx2xx9XxUhIc+mhrU+A+8D5InwB1ofQMRgGgdVhq9XrbGq02IWVA7w3UXRNqBTznBDaUyQO0LwVhy8C6zEZF4pX32dU4uQXq8C+aqEChoUQLVKmAnnudgbUbNZueztvly/P2rW9+jY1GPPEQPO/j1h9PMyMYRk+31rDmSd12jw6t1+zY2tpru/vgpW3tVK3XcmNtbCJjx6cnhI7m0OhjCE8OGcUY1759+fZVKniUU8F7eb1xaM9e7dj+aYstQgGt43EhTN2bHrdMrmD7B0eh5aYbRU6r6qxdExMuOJEQ4zFyN2BKQBlmymRsm5+tMEM/j5p8NFxh+9Exm6qUbG5hlrA64FbcN4xLxGrPIz+x0ko2fqDDlHKNDUcJOMHLo6KYaKMGbyg2EsDspvNj/UlJY30DNpUQpoANnf70fcH6Uq4ycLFOcD8x7I2/lSymZ4thyVg4SXjR6wB8z7ilP5EXBCJs5utTykZCVkI98VQiz1j7MjEG+NmEVasnNE5nFhbsL3/yE3v+4gW97eWlZfsn/9c/Yu01QidAgK6/ecOu37pufayxEFrAXgRqVsqX/JnVuS0aeowtFBPlz8SEDZA0F8JvrDgAZ0Gva3s7OzY7N8fYO9YGZqcLBkiWsBp54T10gPEEAnZWkWtumHcBxzzqLUEFGjw3KRnO70RodhOMIikZGVdSvILWtedhmMRhRl0bBrUnwLohl2SmI/kyIv+h0RHmR/fJ8rNWi+1bY0/U14rD3jLQ3OhzOlQZmiL+iddtsrdCH3L1lkjWDtGGOHbt0XfyQ4RcD5xfBqh0S6wbNFYqSRsdE9btucS2805grNy1bLSm470to+m8gUaHEfs77GGGXCmzjesbLI6Fa//uX09rf85RvxRF/vKH/6lv+JBp6AQdHreUl8MymkyGkAdmCYKZShjsRAG2iuMh+K4vTLfwZKXJo2dcmAPnmaISYjH0oTi7JoKJQ2BaCwlz/UA8gIXJkhkoNVhrPYfL9dJ5oITheWMDcSEgXj3wDGenzkQZXIvXwN9IzoEX3u9BGaFFJmhEm073OkjbSa3JxLo2OqV1OlZvoSOZN6RAqRKEWzabZ4IcxgibEDza2FQwLCgYe/2k/hlMaIDO4a1COYNgplBI02rHM02MDezmzVX79V9/165dv8RNTsUzPmbZXMG64PeGULGU1Q+P7eS4aqe1E36/Upm1QrFsvf6YHe827P/4h39kdx88ttR43iZyiAUZG8QgGSc1bNnsTN5+49fftYW5MuNtaEuJZ8oVy7a+s2MPHr20VxsHaAdip6cNK2RQ257nwn+x/tomcgUrZnP0+llzDYWLBMk0aEzHbGIMNKgoORvaVCnLnAA0bAFpzfLKPMMI+Vye94+a2tm5GatUpqxQyod1CNjLS9aQjyBLnEKSdfEim3AeAqw/MO8pY5iKNXA6C0pWQSCSwOA9UVAJdgxG13lPAoajXi7wkOCGBilt1gbrpfWtv10phLaaoWyHyFa4J+VuyMPGZ6oR1n6QUDrvucXX4L52aT+iJGMP7rP1u4kSAUwsaDkwjTos7RlYUlJO4wklMG5ra+v24P5D+53f+x0qzD/+f/6UBD7f/d7v2Z/8oz+yCxeW7dvf+SaNuHazbfli3gZoHBQgWu559tX25h1SIrExIUUgCFX9HXQ/CG+tv3ppG+sbpPjEOW7cukXaZKBZQJZgupAnAu3pUdKGFrBQ5GxdG3qP04jyMkoocimIRC5xTbiLmNxrRNoSG3lIlFIpHxA6eOMwYGUQ6dwyjKS8nC505NVynuGdgm41yGg6IDCSW23mGsiT9hsOHnfI9WHOCkhmgper69MQCDC2yjHlCWuupfSxiDDmoFC9cOHCmRpsGowhSU8IY2xEKMyjtTwyWKIGQCHMKINTyYxMNg1NeOO+8VhnRABpsJyr6w95OXhOtIiR7jmLDLhekt7jfuz3mNuBCgJwHvgchAS/Rt2K1/+DL7Yi/+gf/ftnkiCYdo/ezKHGmgIG1mHoYhZbcFjtSkSQ9YXPVSfucVdXvjiPShfwO72X0G8W15SXruNViygoXxtcxgAm5vzi0IaPiWegSLSYqERDP3QoUWa6g8QiMMF14GUSVegz6xPdnVBPDkEBRivUZEPutACtI2sepWgoi+ub1ZotGxANAGwI5e8ENhKiTExhrSI8SI/Tef34hLVgnU+k2awDx2ncpsAhDo9mLGVXLs3bd7/7rl25umgFZq37qQm5khlunBm9eK5mrW6NOnpzH9jszKwVi2XCoKcnNTveO7ZqrW0/ef8TO671bP+obi+39tnxLYsYfCFtywuT9s7XbhiujwudHp1QEEzPTJqNDa3ZHtra1pE9eb5lBwcnzgyXMque1u2o3rF2P2VjSC4LDRjAeIcQQD6dsWwGSmloFTRSmczb6sKMLcxPM5mtVMrZzOwUFYJXCYCNb0hK2ampScsVvHRRXAb0jCJiiESJQSGFCgpfl6gVduNTqBPWj0JEKq2JS4NwrhiZUpgnRoxkQMQGKOKT4jqgwRA8cZ1La9bDb6PyG8Uvdd1YYWsPCkGS8Izji3qWWNp4QlrIT448pPPXwN9MAovipVIwsVDm87KGN8Swsd67fXtw/4HdfvuWx6urTfunf/xnVipO2f7+nn3z2+/azbeuBsYwNaYYGRIjNGUEqZ6XmPH4ouKjisqJkxNCoBiTQr7EPYvEucPDQyrZ6blZW1hasn67Q+WOlqn1ZsMmihmbmZ2lseYeseffYIM4fbJTzDqb4EhJMKXOg/eJMpbi0/1JWSAEBzgW6EBiEMCx6SOnxqsktA5j5CU2CmWoa/wRuht5rn5fwFT6qNcPCKnmDOcRRwdRjIB+xJ4oYvuq746Np3hNJ6gCynx7PTvY37fl5eUkmTg2JuXVaz7je0reC41VYmMznms9o96j8g5Js+60+JzAYYATFe+Zz9WyVOYeztDL5b+PD3UVy10Rpg20uCHUwHEP1Sh8lgv/zhdbkd//k7/vXmJIuacHM+wxUSImrxesjuPwmRf7D6xWP2WNpxYPHlq86hJkWCjwULDpQEQC79mVnC9ILeoknhmsAylYLWYZA/hb94bvC9KU8lfGMK5/PvGOngDb9Z21eokwGJJCRnA7FG/ttMU+2fDI0UOb/bAPkFwzbqe1hjVa7CXF5DfyMZEoCvfkJUnoBuWbNYaakJ094TzjoWxpulJiG0+MLYwPKPyJdIbCpTI5br/1W1+33/yNr9kkYsboANfrBrpKEh9bGg09hkOrVU8ZSwwRUHJ+I2a9u7PP3uJpdBzrDe242rSXa3u2d3Bi956sszHJzFTFVhZnLZ9N2dxs3laWZ0nggo5EODcS71Dmhmdvdga2f3hsm1t7dnBUN8SQD45OCL93DKWF3oAGtLIwUrKZcSvlx62YH7eZ6ZJNlvI2NzdtczOTViyCZAj9vGGgOI9+p+0NJqZQVlfytZhFd7fgnSbQGYLuAdaEMPGkTFfaiacQ4oIih5FAkCCQIDuvvAThaY1pnUrASejJg6LgCUlVEl74TPuBXpAyyAP5i9Z/7KnEgl7eloxjSZMYotTv5+F4HAtWQhoyQQh+3vepsKi9RnFhjUUs/AULi8ueXOF8ZtAMBm7x4Zg9uPfQ7t69z+TQ3//977HCwkEBKXIveXNv3MvBuD9CY5LzXnlsPIGhDBwHUM5QwED3AM0XyiUasThvrVq1Zy9ekoQGXhkM3Ef3H5Df/avffJd/x8ZMiu1bPbRFVIpb6hczx1UCpjmUconHCPOFnJmdnT27fuM6DVzKIZTXhlCeO0ue1Bd/N1FgEeMZZR/+hzI3KvCoPI5oQ1Q2J+MD94b/vBaQq6DMNIcscwzNYM4bE1rXiSKHR45eG8FJS94PhijXX3gehZhI0BTWU7yWNHa6Tz0P1z/2cpD9uoc0DPWQeCgjmOs05DDEhmaM4vBmMVahHA7fBRoLBY5qCu0HzCl58FOOOMnpdH3gIQKux9W/+/8PRc6tlEox6xMMSxJEmgRY21L4GARXpLDUugldnxJ+5DHhHDgO34OljIFCQgs9TvZF9thJ7I3jMyaDoIlEsF4FNWpD46e6sUnowXuT4tcikmekDGIJPCaWBJge78lqZXY7s997VPROC9sjFA5Yvd3pWqvRtoODY1vf2LbT05ad1Ds2Np5n6RaaRHiHIPyHd9+3Tp+szc4eFrq9wVuHEJQhg3tAqRm8AcBnFP54/o6RIObypRn7nd9+l5D3wtys5QslCj7GpkJp4Fh2gjXRB3v79EgIKSEzPJenULp37wHrTkGsRVt+OGHb24f2+vW+PdvYsU43ZbksGNWgBJs2Pta3i6uLVi55C9J0asi4PeLpgLNhjGE8EE7Y3j1mpvzuXtXuP920l68PrdlCHHzI+u+l+WkaIKX8wGZnpsiTDpQBYQSUWyEUgzinb3I0KQCr2gSTmKDkweU9OTVJOlrMdwLXYf0EyFcxZxl5kIUgyaHBGBr1yDORtyMDAOvB8w1CFnMQpPHGlqJNFHFENKK9QqEcasvlwUuYSoAmhmsgEokFm/ag1qT+lnDRXozhTP0uD0hCObnP0J409rRw3tgo4XUAGQfP7bwXrj2J9x8/fmzlySlbXVnxsBq10SAYAVSPNOK2d/fs0w/v2DvvfMVm5qYIrQM+Jz9EClS2WbImYm9in4wjeRVhsogyVPs1UeRBMcAgQ+UCQyBQ3PVa0sscCM3aqzWWDoGSd3V5xarHx7a9sWUHxwf2W7//Pc4zyj05riFhETkqgr+pANBFL2KQw3cGIcwg5SNjQMpYY7yxsWNPnz6zX/31X7PcBM7aJ3UtaGhjLz5WiMnvUZc1rVOibxGnu9YFOOIxFlLkGD+tcZWmQRbGCk6/c98wQXfE554YsiKnCTkCqGJSOeDnIQi+fjzvR3F71qdEsLvGkmMX9UXXc7vWdN76My9kF4f9mIRjaNiM7lvHJ4hECLeS5x8sleAsCYY9lDkQysQYD6gZ6Kl9PbvlRfKooBNZ3nb5732xFfnjP/tPEqsQiQzsTtXrJJYJFntCyxpBFBB8+QI8qVETdiT44BXXRkqAIRsQShwep4QuqTwDZCJvG9/HYIuyEN4pzqfPpQylrDV5ynTHubXYFCvHsUpow/kRW0VW+3khinuRh6x4D2AykriQJrbjsfLTlu3vH9rm5h6blNQbnhgxTLt3QU6GUGqGJBzErtnsgYKqx2Q5h8WDMAHzmCFZz2E3PK9b4vhez65embXlpbJNFYt29fJlGlD1Rp3PkC/kbWp6ygqTRRontSri4iCZSFmhXLRcNm+vX+/axvqmlcsly2bHaHTYYIz9xA8PT+ygVrejY3QvazEbfwCe85Sxdh0sazPTZe/9PemtVJm8FDYt5wulLpmcHR237N6TLbvz8JUdnXYsN5GiB74wU7arl1dsdbnEGnaU2mVBk8sNCXTBu7C5khtnljNi6bjfmZkpm8iM21RligpASkjhB4zvGQXM0iJfgzgfjDnSSwYehNhLiMM0sfLE92Sx4xhB8vIUpVgkaBNPlR3A3GCL8zQU345hfRqgIQ9F65DKIuyHvwo2lBKJE0V1XwotxXAq/WXQi54rxk2EXiIFPY9D108E/jlP7uWrNXv5Ys2++1v/gidagtac8+KoE5+F8CfIT7IM8RSKE7axvmYXL16hzu92fU+jlIzrvVC0o/0DEsDAWxb/e3wPZxRQKAeEc8GKlvEUjW/E7Yks0Mgas93tPWs3W+xZf+ejj21hacHmVxetAmciICNOKej5DeifKyh3DI0T/j8Uue4nXhOE3wcDu3Pngd359K79y//K37FCAYl+SKYaEmGLjb4YVZFRILY6TUtigAVOdx0Xbo5bQuxsXFOCnwMBlmhSJROTvRJQGLG+xd9V+V9iQCE5ONBpK4k4vj/F0r3ULSTpRWovThLUXtHH+luGkvZAsixDqEMKlsQ9JIH6qxU57pvNtOCksdugH8u5inqz4xoywijzQt4RKiJKk5Oeya4GMV90j/zBP/37CUyNZhyo9YQglYcCNigqNTak8MQGqB18Dm8KWeDykuAVY2KwSbWAsMigjJEosbq6mvRpJmMWGNnQVQ3x9xwsc/8bipxc4GhQ0WyRbAXJKdwE9G4B33sLTC5QLGYwRqG2ONQm429YVYLZPQlt1DUH3ikUkhQ/rgXiGTE8UamDnrXpXjqzaxsoQfL3jo5qjA9Dkb/ePrRBKm0N9LYmpIxkNzV+UAaqJ8BB+VKIhhisM88h+SZNOk940kBFOp0WYcNut26l4pj9nX/pb9FCRH9n1Hijxenu3qYd7J9aLj9l+fIYm1ecHFWpuGBB4/6RELK2tsl7LhZLNoamIFRqSLrrWbk0adVG3Z4+fWVPn21ZqwvDzBMGwfmMWu/JYt6mp4q2uDxnU1MFKyFhqd+GUUwh2G6AnnXcWt20PXq6ZfefbNj+adtyIHpBH/TZkr1xdcXefNMpYMF/jCQ6eIFNxhNbJPLBPSIMgJahs3OTViqh21uJ84+kvk4XVjN45j0Rk/Bh6O2sTUl6Vjbv8SQg5wnAYDt0JopgIC4YB7FL0aZAxrDWWCjFwVzRAwwMh/wOzC6vVfwFJe+0r6MkOCXVINEKRgoTH5U3EjqfydNIvISht0U9r3wVh9SzSjjrp6B7KRd6FswV8DWHlxuI4FUPvO0qQWPlyKiUSEKNBnS7zSRDX1dde/T4qd28dZPoDXIYGDkfxt2sfI/2+16aNrSuPbx/327eeov5HICZoYQ7nba3gx0bs4f3H7LRClAYuWUhTOklcQlhB4x/n0ugga+3tmz14gWn4cW6CrSt3gIVkLYzTz568JBsjp1+lyVpYI+jMT8CFLyFKhJwGQYbhWykBBCf95f8Rk8MFveEFNpnnz20ra0d+93f/a7zzYOuGBBtqLCIvVCfDz9vjPYEuM5hfuTVhG5s5xU5bsU9cs+/ceMjtBINd4trEAkIKGBiFOlpArrk+UEeVo3REAwkEnpR2kYjPlyTVGH85/OBeQHjJ5wVJJyybS7zKty4c8DK2UPxU53ksKeoUKMuaOLtCSOTKOJEkYf5+TxUg2GbYIDCMCM6EJ6RZcmBJElGBPcfWvEGmaIZ5roLaIMtf8GZ3R792X+U1IYzMQfbrgducW/BqIGSByClrcYQcZcb/C6oXIJIsQkkjkE5y6Kjouyi97dfC4of7x0eHHAR4Vj8DaWOjOg4ix7HU/kFulfcG+vDsxNsnYiNpU5mzE4Ni0peNjxseBM0NijoEOtDjMwFGZQg1hXeA480m7ngO4YM9zYz0ZGtvb9/Ymube3ZwWLVOD8Lde607G5FnZTpDXp9eOet7AdOMe9YsYuLKVGby2zjoTbtsDEKIu9+zafborttv/tqv2u7Olu3sbNvS8gX78ts3rTQ1tP3dYzvYb1upNG7FUslJMtiIpm451qRnbWNji/3Ui4WSTZWzpHBF/TszvMcn7KR6yv7rL1++tq3dY2s0ezYc882ZGffY+5j1WSa2sDDHLmxTk1krl8Fmhxp3JJ/0rG9jtrFxYJ/efWo7x03LTYAvfWizU1n2Qr98ZYXKGS/MFxCcIZCB0zoNQqwVMCrhvPiPGCfGcHJyiomB6liHNQgFgLWBNSRSH8wdsk4BZcqAk+ep1odYNwr3IH9BHooMOgqU4P1ACVDpwjidyIySbVT6E3o3J8gOhAVj0iP6XXnegtpjZX1GKAdBLug1FlA6LoEWg8DRvdPYiDK+pch5jsGoEYTGYgCFDO551BsDTUEjHhrooxghFTkMktAZDOMmA7THVpsjLz8kuidlbkn8McRuYcB+8tFH9vbbb9NYFcohhYG/kRwGj5yVCPKUohCHngnPqfJSjAfWEdZMnOgqXauyKCjBg8ND29/bI1kKytCQKOfxT2TqO0LmMWw0cwnNa0TtqfK9KPQi5Y5YLb6Me4GBBAV177P7jCl/+StvWw7rNh06HZ4jmFHynPIFzhtuMrzOe6ky3HjNSEnhuLjpjbzNxMgN3nq8tmgEhNyNGK2SF6vvAjGDzBdMHYd0xB0imezGxCib/ayB4p8JadAzQsGSjz5CfWEuIS9YL42DnksGis4RnzN+T79rXcT5AniPe4fkWx7aVAMnhbQ43l/0pimvfvSfJRCk4MjewOMKgrQxwYQoQ4xKQhIDGfcNx2TjOHiUZxR2r0ehjfdxDkHr8AixCNSlDAO6vrZGAY7/8lwgxPFdTSR+4vx4H5OHZBcsjlK5TIWJ34EO4BjSOQZLXRYkW12izITxcRzv9d/y2BVrx/OwnhDQOnojD1KM356cIoQwZltb+7axtW/VE1CWOkEMN1Oom9SC1sKj4QHhEWA9KHGsU4wBSrTgRcKIQjwa94S67mKhaKcnR4wpgxxlfqFijXrf9vca9uu/+VVbuVhmEt7JsXeSQ5MJbeiFhVku0mr11E5OTq0yVbGpco5kKvCgXr/eY1tWGCzFQpnkN6iPP67W7KTetNNay8bHct7jecJrvrGmAXdPT0GZ522yjGQ6r2dPj2VsZ6dqD5+8so3dqqVAn5oym57K2fU3LtjqykIoWUwzZ6J6XLVB373iTAZcBKhbTzPprVzCeZ2ZisqZZSWeT0GYjx6d8+tjvNXsB8cixwPJhNzoqFXP5Kzba3M9+Lrx2nPyVDPDPZSChRLBkaDwHtlAWXAuUV7y+FCR4Z5L6B4GKD9kw0rxUAgE79fX26hcToJHylvrRZnuCiPh2oL349h2LEx1bOyNU9GT+W5E/MI9PDZmR9WqHR9XWXLzzte/bqVC3g02eUfB06J6T+KaTtfMHtwJNO3+Kf6j/lkKXwoAcc/PPv3Utrde25ffftuWFhetCRRPezKgau1u17L5vAP0wRXX+MhgiZ0Kzt8Anf5guPs9Ys/D+TijyMlk5woPxsIP/tlf2LVr1+zWW2859Mrade+FnSLXf4foSwxxS2HqPuJ5YyIKZEek7KGg2+0mM6EB4aNqg3PQD2OpJitA9YM3rnPHSkfGgsZS61Lesu4LYw/DAc+C51BiZLyutH7iZ4iNSqTKAN4AACAASURBVBkRmtfYqMDaqp6cEMWI5VscL5eRKaKYWJHr/nVO7FUauFHzLBxDEh550iH/B8iRXnr+2DDQGNEZi5AwGb/nx4wcCsHQjpOpUW4M+avv4f7OhN6+6E1TNn7yn5+xeACJoHYXAyOPF4IFD0WPMrBUySIfxZTdKhV/sIwAxipCrbbOh5/u+XoJGBSm4thbm5ssccCGhMeF//8vc+8V61mWnfetm3OqnENX7JxnuidwOCNqhkPRsmGJIqksC7YAWQ+2AcGAAb/YsF8sW36zDfjJTzIoUZAlisMw8pAiZzgz3dPV3VXV3dWV401VN+dk/L61v/PfdTkK44dGX6Bwb/3DOfvssMK31vpWMs8l5WUm1NHjuiNhnK3tWFpaVP3uMDE2+MDlNWcGONY68BcLqtpXvJly6BLSRqkBu2cva8Zro0XCsb0tlpeWVWaD4cEz0iAE5Uim99T0Qiwskg2ZkJ9+yt7jmtyX++CVqOYb5GEreaS1mQXvJRTM+7144510e1sRa9nw4HCsri3H4HBffPkrb8XBQ3vju7/7g3jnRzdidKwz/sO/8NW49um1WJrfETENpWzM2eHDh9RFDWH1ZOaJhkXb0O2NtRgcGQucj3v3HsWdew+kPE+eOKkyDBjpxscn4vqt+zG7SCigPzvBtVNKlSUZ8KT393Yp3k1/8P6hLlG79nb3xuryZty8eT+maCqzns1KyFLft384RoYSMciM+w4lKdEBi5h5f39XDAx2R1c3CZdZ9mZEiL2Ex84eSGKUFFaLaqaRZXwi3aSzmiDwbBnqQw49JX3iVUvbwYFPKsleYvUQu1cehDwU0JfClcD+cDMRCZsqBui1TYWZZCu7PRF9Rqx9qaAscGohW3sSVsS1ErPXwPcd8vKhrRWA72GBKUEt47LFQCdDAG97J+LuvXtx7ZNPVDeLYiPAjCFCCCbzibKemrlg/z569ChOnDpB6kaTgORxiHm4IGWNUiB/YnU1Pv7oozh1/ITOIklqoGUgdBhdlDVhbDNv7A1ndDvBSYK1nBU/nxGPGoVgwMqnKfziuSLFwCjQ7oP792Pfvv3x8ccfx8Xz59MIUO4KSNmG4qmwDBqlc8zbHANkOFt+pBEIY1zeJ52DkiPQrl5aCjtx1vU5Qkk7pXyqlOMWduPkRCjJlrXS9n6pFa7fr5Ube0UJWQWh5P+eIysm7/HdCs4GETLDSZ+1guVaoswubX75vBEXj4tr1kZn/fpuA4HPWr7aoPbn5eCUqg8/u+bI81r2gREEP9Pu8dZz478bA7fQ79qwaZ2j1tn1/NlQ0ln9vCvyyXf+x6bOrhEibS1mIcN2yqQu8He9kH7fdXkcULxpW8rT09NNXLyOncsA2MxkJJe+EUcnwxTSAUOnajqxyXjSWmKSDeHbAkVpc09zCzMWro8XX9cc2/iQsKbH7q5SJntOGBa+NocUiBVGN7VNXd+KlUIWMzMLPetyLC5zv9yEee1Wxx5sBq6VBlApvwGGrvpVEzdFodBHXH3GYXPb2oyBXrLFSaLbjnPPno0XXn5Ogvaf/sbvxcdXH0b/YFucPH047t99qCz5nu4eNZHBgDh48EAM9HTG4BBQJgx1a2q3OjI4GCugB1vt8cknt2ODDPud1Rjo745D+/fHiWOH1RXtk+v34uq1u7G0jNLriq025ovgQjY+gbCGSD8ISFdfd3S2b8fQwADdV2N5mVpyqG1BKVi7iOHhXsGaCAxZ3W1tMTI8rKxeuqLRTnVoaEBlQIhBcgZUVtfe3njC/f0o9FxbhA5hDvV+L7CyEB/CKKoJTe8wPUSsf0IdWzIOfIh7+rpkoFipIjyU41ASY1w1IQ+51PFyvcYLLPew9S7BIg8sE34ahYrnVzz/RtjvypD3Zy3c7HXV+6kWWH7fguinKfY0MEqcuqKwlWBsa5c3fv3TT2WkHz9+XLXfE+PjUoacsVEa1PT2xv4DB2JyajLee/fd+PZ/8MvR15dtZxslLnKRfN76uZmLhaWleHD3bpw7czbh+NIRT17e4qKYyFDwXgOjHWlQZQISitxzXiuG3Z6yz53mRhGSbGhC5cjkxEQszM7F+XPnMlnKEK7WIY0/RcxVS55KmX8uEUUmLK8si1WQOfnw8uUMPdHxLwgFjmmMQ0PDYp+TsomtmJ15EkPDg3I0OjuyOqLx6DGqSm26jaD6mWrDrFbm9jLrEI5Dnzy7lbPRm9o49DXr34a6Z2ZmnkJN/ToyHeZOGbHu2Ni0XXV8vORPlfc1d5V3XRsotYKsx6GgStULXedJOQItQ9TPvtuQaYyBp+hdfwpPA2tbcixqD7+0EmolxZXxW7Z0fN6T3R798L+XgHMJmA7QTiptKzqTqohKFBrR7oQzJWgLBzobfXJyKvbu3SvPyVR+dDgiYcklaxwCwb2z8zEyMqq/7T3fuHFDZVcHDhzQvRH6XBePcHAwSwb4PMrRCMH8/LwMAb4j2xhFL690VQlxOjQlmxTlMdDfXzizU4BjIOAhkMyBCmEsXIdyJwn1NmL5xMj5nRA7inx2dl5w+tIKsG6OCWjeYQM2a3oX5M+0yuwYPzrKEJjLQ/CK+0jqI0Gsn7lvExvZwsJcnDxzLN744uvR2dMVH1y6Gt/77o9je4tkw46YmpyNmccr0TeQWeCCwemD3d8bfd3A1H1x5OghZaKvrS6lcNtpj/HxmXj06HH09AxGz0CHWNaoZT91grahYzGzsBQ/+PGHcfPWZERbj4hgkI49XSAKm+ndSru1x7a6NW1i8UANEzR96OxFoWZGOghPdGxT1ydlzpVY5z17x2JksEvc8oQQEIKZ7c08ptFmvgD1aBai0a0wAWuHl4jRYv78kydPytODo91IEevAnnPnMxt2Wpt29nCuEwiBPAUlJTkNp3gaMNOJJQ1PH+gWzy2b0/B5oQSl5G99O1v11t4zil0hgYpx0J4R58iGiREEC0EbIjyDn4fruByzFvQ1JGoln4gSRkUakFZMWWK5pUqLtZUVxY9BYkZHxuKDS+/Hk5nHoiNWjmAnaBKdtLplYL/08svROwCVbwuu594ra8kvoecqCIDIesqZGuztS7RCUHZhM7Ln6HBDgcupcBnbuzemJ6aEzo2PP4ojR480scsaweBv6sr7BwbSqy2oQCry0LmenJ6Ox48fx7PPPSeEIevPqcNMGIESSr4HS1rAu07CYhkrqM/dO3fUdY9/tM4l+e+jq1eVk9Ilbz5RBa7BfW7cvqvk233798eF82djUGFBqTLJTdYS+YhRUIcpjNbUYZJa0fm5rYBqz9elv3asvL/8/TrmvdtjtlwlzIYRh7MAiqDEUHV/zMqNbqqHivftPW7vlTVvkqGr5L3a823J70QpJQsLEsEz0xfeZWxpFEMqVZChqjOdjaxamTfhMYyHwpblvu78v2EoZOtVNW4+c26qZHjeZwZ9p8983j3yW3+Q5Wd1vaGt36TAI85IAX5bUC4m5VdiGyyqOooB6a6ux+TkdCkZGmsMA9iWKB3C0yQDfd++A4KlJycn4+TJ4/ocypNFvX37dhw7fqQRCFLiq6uxsrwaY6NjTcxcUE/hQMeKZLxY9cSvlfxYuv+weMpijhSEFowoAAhHWPzMbk4rFsIUnofXyBjnO0pEIb62gJdOiIGyGrLkS4156ZtO6c6GYjStOJiFqw9gbtwOxc3yoGWyjZR3X4cgZe7N9KK0GMPAUE+88vrFGBkZi/EHc/GDH7wfH330qTxODAvoY8kyN4SayYM7CjHAlNbevh3DowMxNNwnL7ctulQHPzn5JJaXyOjtUtlcW9ummqU8d/FMHD26Xwru7p3JeP+92/FkZjm229aD0tq2nRJ7VnJUWsvsESEMKqdLtIEn5P/OWeBZO6kDZ2y0Ku3rFlnNcH+vaug7u4C8yc3AS24LYqbOxUC5JxyXtIz2OLgPCAn3pC6ZHAD+hqveuCrXQiBRx6zPlbpaxbvbciwIkzoHpFYUNsxsiKoyorTwZbyOCVugKVGunCd7QsxP7s/lxottFFp5xXul9rLS0Gxl6NdhLQm6qhOVPR4LcAtNSgtaQqkF/3JuOFuwnPFZ8hGoAf/wgw9iaHhI83T92qexf/8BVVDMz8/Fl7/8dvLbd2U4Qs9cWmlyLlw2aUNCIaxS8TI7MyMDRN53IUfyZGQtSl6PHA8O8eDwaKyvbMXExKN49Oh+nD33TOzdOybDZPcPcgKlyFypHK3QkvJcKCXCfSjhHHRCCbWXisHRGDrqNZ98BsgFwjLa1xiS8tyziyKsdSTkQiecxkur4ciDBw9k8KU3R3fGbPqCIQtySBtXkMfu/j41AfpT4/EzlAf1GWvohJ+iy03UAkNSZbVVO876Gb1Xao/WaI89b+3tArUkx8dO1o9TKlr6bDiPqJsk4qakK4mwSIK099zQnxaEINckvXfvde9h/i9vv5SO2mPX+8Xoq8fdwO7V9TLDvMBENaGOqzWKrEIGkJfQjKPsBTkYVaKd97cRoPi8tzG99vt/v0BidDXLRBxKQDj8zuSVBQfzTYEXWRQ+Bzk/m1XW+057PHjwSElPR44ckjJm8969ezfOnH1GHhGCjJ7fsB5xGNhzeFGUHpHBDQzPZxkH10W4IsSXF5dL3C4TELJGEANgVUlTJpmZeTKjsi8OC7WACYN2Cz7legiu/CHunRR9dakFXnbN4yyFoU2Bp0u3NBE/KeK2vt7iTbYQFxdZaY1alw/ZWpQiV9wxN24LDmsTXAm0ztx3d3fq78WVpXjjzZfjmTPH1Q/9B9+/FFc+vBGr3FvEMyhyFBlKvZQBlZCBx9TdQw11xPDQgKhd4ZG+f/+RDBlqbUkEayNqgXe6tR6nTh2OZy+cjbE9AzE1NRt/+IcfxMT4nDY/xoCVqIW1LX0fPj8T643iSQWRcezuws1PFQKoQ29vdwz00vhkp5TekYdRKIEpN1vfkIAkzMA6eT9giKGARbhTyvxa+RxwBGSjDpQ1r2emdGbF16GWfuLmna1ckJqAyJnVzCPP6LPAc2bSG1UP5GikQajnF3d15pE4Mc7zZMjTQksx+ILg1B6SFYqF3e74n8ciI7OKu9eCx8In9y+GeGaY+1mIPSwuLAQxY/4+cvRoDOBpbu/ED7//fXndXH9kdEzfuXLlwzj7zOkYGOzP0sWiTP3MnCsQNjqTNfewziyZyHh1KNTR4ZEmdNEoz9LYhe8SU+/q6Yk7t+/E937/ezrL3/zFb0Vfb1csLC7EXpghy/N4z1khPQUll7i47tFQg6bh7B/PiWl+Lde47qMH9wWH4+krz0a6qtWmU+G39g41e5H6KM+pZyj9HGxc4ARtoxB3QmW4dGZDmBw8fDj2Hj4or9deZq3oari8hqqteL2XuD33tCyz0rNR2Dxw2S/aH473F+UFqgFa2VVKFSkJBIkE3ezp78tuaqX1s8Yq7t88G819Sm92ryvnwHOKoUG+iY1+72snlGXN99OETMVC0qz7mXd74zYGGIs71u1W+n5+GWEQTxUDufkuwcMSGmoMciNYDg983tuY/vgf/93GIncmeFc3MG/GRFgMZUFGiy/di9fXS0LaqrKHYeKampwWvevhwwcEHd27d08C4fQzpwRfI4iXl8gwT/YuYFDgOj57/fp13fPkqaNNHSSfR7EuzC3IOzVcL6i/oycePZqQcKAPsqz5uXlRqJK845IIZc8LNM/NzkYgWYqacJct8Xz8DXsb72Np++AgWNzGVAkrxGS3aBOYiW/eWEBLKFXXK/p1x+186DJWW1qtOnuaORa7WKIHGJH8fezkwfiFb35dBC8fvH8l3r/0SSwuEu8G7gHJBqZLj1yZs1U/XqxpBI0FEPfFoMEQQUGW4JwE204HENZmtO9sicnt+LHDcfr0EWW0v/fe9ZiaIrO9I/oHeoK9YQjQglQeQamH5znrrNQ6n6JPWe9kCreJ5EVIRDekNzQxofFKQuBcC49GHpYMlqxvBeaSF14SLzMJM3vPW8gwjxhCjA0lwF4hdo5BozhoB4o7KzIwcDAmLHi85hbwNsp87TrrPSH/Vrc8CZqikGoD2NUbDlN5P/BpCzo+U69d7Yl7rn0WGVvOS4s/2sIyDaZU2o2Sk4AqXmNRGErMam9XDTblnidOngw4JNggNzmH/f2qtWZcjx8/iampiTh7/kz2AhABSyJ1Kg+KiBvXr8e1j6/FN7/1Le1jGy9pWuYPyuzx1JSUBQqSz3jfwP0AokW8HO/1yuXL8emnn8Yzp87EG29+Ibp6umNyYjJu3bwRb739RaE6dfjAiWZsdkHrcjSSlYn3shFUiZsXRW5DSUaA+TGKsUM1xdzjWa3PwsJ8HD5yRLzp0ZYsjTgdPD/hCNjaTC7FcyKzzA3htZDiLIlcQNZ44/Rsfzg+Hi++9kocPX48S6/qSoByjlwqaQXv3/Wac19B06XpjuO6Vmj8btakIjuy8Sc5VowdImh2YHL8EYtUAPX0yDu3IdnF4SllZI0xz+wUWL02ihqvdldZGq+bEz5DWhmWqZ+xtKXQa/U5rZW1xo9RUSV11u97LJpfnrM47o2BV767u9vdU3N98G/U9tDP9Pdn0v3st/+3X5N1hhJlDRBwCFS8DTO0yZvqyYQQW1R5EDvjzt37UgwD/cPJp761Hvv3j8k6v3r1qn4fPHRAWcd87sH9h/KaiU2jIFkEvPKHDx/GsaNHY2zPUMZUS30fB2NifFLdsOBXVvKbvKD2uHXztjYv8XGMgunpx/LQ8NAdZ0rimBT+tuqSqS0TrwxXAjVSz4zQJ5uW51QcRzEt0ITsfKZytVIyZk8ghSZBw1xfx3543ZC+hTNxH0h3LOB5Hil5IG4JlIj+gT7BwN/+5W/EiVPH4v33LscP/+Q98b7jYWVpL/kCZMUmm1wrwa4QRBQ6WKA9lKFRAdX8NpBUDnhN3aG2lQi3vbURfT3dMTo2pOe//3Ai5hcoFwIt6JPCt8Lw3D11IKtSRSsTK5/OnexGhJEClK5uYdTUd3UqrJAc/72q2ydWZ8Fkr9e/PX68XmKYXAcjz56w4nolA5oxiIegO8vEWNs0pkAByNLHoMhwgePxaTQ8ncRjT5PPcB+T9rhkU9Y+JUw0wqFbYOkFzeu+Pr8ZV3pErUznGj5nbmsvfrfw4rs1ZOr368Q8C868T2kNWmf+ssko1yl18oyJ+QA9mZqc1Dzs3b9fyufj69dj7949sXffWJZFskcBYItXx/wuLK/E7/7L345f/MVf1Py2FLm5NxKCx6tbXsgySCseGR0RMb8wL3iYeDLkMxJGOle5Vjeu35QyP3X6qM63c3h0xkpXMIwMd8UTf3YxllqoRovoRbHQEh5aW19rEB8+S5XK9PhUPHrwSHLrzNmzceDgQfFUoPRJnNu3/4DG2badLVLdx32Jck4QGcI5pW5bOQZ8tuRebO7sxNLCQoxPjMfa9lY8R+y+KkOzDOE6OnNFYdo5sKFpBW6FXBugjj3XCm335/x/73eeoxsFXf1wTYiueB4b0Dr/haXSoSWNhTBLZWTViIDH5mcRlF5gdxm0yNvKI7fSJVSFM+XPe2i1ctZrxSP3+z6/u8+PHK1S0obOaBItC8Ofx2cZ1xhDn3dF/pv/y1+QIEVBpbVFPS8JNTnRKEKs9a5OFQYIWuN1WaHtHWJ5WpYnm59Hke/bN6Is2CtXrsSzzz4rQUBzlatXPxaUOzw8Kq945sls4VNPVq0XXny+UBrmctj7enj/kQQriS850dsxO7sUt2/diWPHjsp7Gx8fV+9YDPFTp07JqOCz0Mjy+eyklZ6JkuXWk2yGDcZhIUkFwwIBgZC2N5aJHsDEOwoB4M1ZqMu736RTFzA1SW0Zg2TDJ4TrhhDJrqVM/NWVWBdFZRLXYN1n/ChZs/L17Xj+xWfj9Teej/nFufi93/nDmITPXE0nyFUoSTok2UFTUzxvIPaUf1mH7i52+g787pAuiLM5SVTUJ1w82WDr8E/TFz07Djl5hZaTGB4ohI7OrmQ+axpdFO7zEkNMRqz0+F3ih/ISooOw3cnMccW6u+HUTwuf/+NF46lT993FvuumKU+S9ignorChZflZsuah9FdWlkqpGetKIiaGQHIeoBi4Bl5gVh5uZ1yz8P+vri8pbwBWQcXRSymi9rdKBrMU0eRHVvYpJHlOSrVyrzAueUIqgXO2fEKm9swci7ciN5GIPRoLagtYC3QbC37fHhb7uw5taNyZJdh4d5lNvgu6xRhQ68aku+TzrCshLMbYS/Z/SsD44OrluHjxonJcYD4T+gFJUFHkjIVxLC4uSU5wf8hl9Ay6RqkzL/tGfBJ9STSl2K+SzTayuqGEMLimzq/Ql624cxtkD0bDgRgZ649jx481sXChavTKXloSAuPQWBcIVBXm8lxhGGheS9KZDCdQopprf2s7VhfX4oNLl+L+vXtx/tz5GB0bi/1HjsTN23fi7p3bmgeMzYsXzqhVK4JH92jPXhEytsrcKhlTuRXZ55p9uESHwtXV6B8ZyozwEtu2Qje3hvdCyohiXFZGpg10oQAFqfF+tMFXK3wnShpBk7zCuCx7nhi5lZlrwtfop1EM2IY+l2qcdspkV5uyNWWYo+ALWqT7l31gxSrDrexblRtyXQxgkKaClijHpjwj77caT7UsjMaYKV62nOwiFzWHdTzec6cwC/JzW3XxfIZe41LaFdubDIuKmU73+rwr8u/873+l2XjpvfQX+FPFotocgn0Vk2wlC8nr6O5SM47VFTYxWcVkK2zE0WOHZDU/ejgezz33vBTt5ORjLdg0CnNlRYcOLxdFRvBobGwkLlw4F719aREmDWMq3Yf3x6WIRkYHEwpt24lHD6ZiagpY8LiE943rd8RexvehKjV3dybuJYyp5I3GMydOTs9xksPSCh8egXBlnzKhKeMiOU+exBpx+XXFqUEhniIRof61NC5Q166iRESLqZp84OAWBK+OaJt50B2iSJnJZ+gLvx179w3Ft779tVhb245337kc1z+9IUEGHE4WuDLFy6b1ocCIsIA3tWUL3iqENyW5T4iEujzlodJcEyeCTKcweeVBIqM7s6TVSKbQKIpe0d2rYMGqIDNeV3OZzaR1hMEOYxCPpH2b+nGUdk9DWoHhB/pghc8egxAGaljyHPg/e1KQZTnwVmisrWqHS5UEhlbmeWSpnNEQ9ioxVgwHh014PvZSonF4udSvDxb4vRWmSG95W9C/PW0MAfYX81sniYpMBWO3hEycxe3xmhuB9zHoqAKpvWsbiLu9Cr5vI3R3zFyKqFD+gtYYVZBHU9Vf+3O+du3VSdAD5dKvu5C/cOZBqUDKyPa2QjEKY4G+G+Ktx85+9ritHDgrydbY39Q9c825xQUpFLyv/r6+uHXzTrz34w9iZHhU84mhTfOcX/n1/6gpffO1UXpLy8sxNDjYGF61B1jPGeNLBKLVD56/2UsyiuRAQOsLahfx8N7DuPnpzTh8+Eh09LTF6WdOx/zsQtx/8EhK++PLV+Lbv/ytGKAkT/uuM1ZXN9QLAS8WYw9ZpxR6bbYkGFpdXlFY4+DRY5kkaKpcZWengWsDUPKQnIiKpsLwdyJcqN/EixXgaUIJ+QXLBa4nNr9SnUE8XIRXVNgU9MA183XMn2THbG6z2exZZKL5FRrlXkh+Mjkvk47Jq0Jx1uvBSN3uV7kkBfonRVaGYeHrTyMr58Hop86IOpaVfubFAFKyZFUS6ef2OXDJqwwNh+cgiPJz2/gtRp7CMegfM9R93pPdfu///GsNQ5rhGBY6WdjwALPURgQIqtFNizah6554//1PYubJggQozFuHDu2Li8+ek5d0+9YtUYG+9tqrcfv2LSWzQY3IxqZULT1i1jG9tOeevxiHDu+3Ld9sQnocP3n8JEZHhwXx89lr126qZ/DRo4cUo7/+6R0ZZPv2DQtqV7b7CtZiJo45eY7fjJ26b9WEr6zG7OyCNjc84qNjZNijfOA5pxQqa5JhdaNRCoqN7zsObGVR1zRbaKrkaDMhfXmIYghLUSfYvniMUiXtGdPmnj/381+KZ84cjR/+4Cdx7ZM7+h6IAONQzLgQzXizJitdywurlYMhXnuxaSQlpO74tdfT3oAVihUn7/tZUD6OweHVyNMumfoWPijw5bWk3VTuwOaGINMe6uOLMZglYcTmskuZoTPmFi53Qe3b29oz/Pb7eHRWqGJxK54VY/e14f+2MrWQHh0dbFjXeBbVSY/RzjD7m3MdfmNYgg4YUnNIhFCA/7YyqOP/VuogChhwjAfYjvvwHv9YCxNvZJz6adYqxup4udegRn9qxVwnS3rd2gSLtq5pyL5+llqRex+kAoiYnJ6S8XTy9GnNxbvvvBMnT5xQmRX3oMkJHceMWtUIgY3C2oBAkXtsVuQ8NwlflKmqQYrIabZjnTwIDE0nRG3vxIfvvh+jY3uU87I4Px89fb2xd//YU2VOFvD2RtkfGALy8AqRlRV5va857wqToNjU07wvhXZnZzy8fz9GxuCl6I9teBZW1uPatU9jaITw3h6VSULR/Dvf+Z3o7+2Lb//SN0l/zWqRTiDobIWqckPClX19MpTEOd7WFiuLSzE3M6t53LP/QGNwpbLD8E+F6fadmtOSXGZ4u0kSK8YHqy65tLGueHYNedfrDJwMOol8H+jJM6hzWzL+zdQpZKUTo2RVSIyTNx3CS36MdO6SHju713E9KkhAQ7QnKma92qgjFu8QpJ6PUE8h2bFMrb13N16RUSJoP2PpzTV/iiKvjUqfAb9Wo2B+r9lLZm0sWfT6zuddkb/zT/5e46Um+X96kGzyLCfJR3c9HX8ndNQRk1OL8cEH1xVvTq9gI0ZHBuMItZ8TtPmcjdOnT4mukNperHDqvjlsB/YfiOWVtQLrUP7WGWNjo/HCi89KsCNaUG4s6szjuZicmCo83MOKeX/4wZU4c+aMmNAePHgYszOU9rTFhYun9TkOKvfB+OjpTeVjJc7zUb6GEl9Z91tYbQAAIABJREFUXouJicnY2WmLQ4fpztba3FZ2WNV4xDT1gDaVeTI3OBs3FR7lTTleNxVgc6LEfJBSoJPlmd6wY778TQ053unBg/vj7bffjlu3b8Q7P3ovNjc53IlMOL9JvPAlaU+5tNvZ6MQb20LeCsQHwoLtpykEHx4MMMPYFr4WxrboW54/kH0+n7+PIsI7WttITwHPLkMSnaJdNRzH+liwIiQEvxfLHYid/uWGKE30w/vOfeB+mdfRKvuxMqYOXetQjBauPTiQ7HAuaRP82N0Zw8OZC6CYqYQhqFPGgK0Ik0Fwo8TFE7av55T/Z1y0lQVfGyY2Kuq4pWHnRETSUPE820Dz/S2UGy+y6lImqljlOOC9tCgmbUy2jL00Hn2N3YqX0tLVjQ0p8j1jYzqneMHPnDkjhSLkoeQe8Fv/r8t8ihCv94Z8MrcJrdq+EvJYLtzq8lGlFaqmKwWQvXPrVvQPD8W+sT1NGWhWI7WS+Zh750NwXX4UIik87DyzUYrdgp3e5tDCOvta4+Bfe0c8np7WfUZHhqNzh1rq9Xj46EExSoelzKenHseTqWk5Lj09jB/l1SkH4eHDB3H85EmVrWXCrTK5stXn9k5MTUxEf19/DI2SWJsjS/QPJkxCT606d81paQCjvJGSIe/zwvsaOzJhC97w7EPh/W/UhD3qjPqsgc+GQHYqdH6IyUNoVRw2zuDW5rpedzJYGl8sWe4nG7a7z6TkZ3dX5vqXMTpEwPMYSXJTHMrXfBZqxWvZ7TOCR/6nShir2He9zlb0vr8NTT5jOegQGnqD9y33DLfrXH7eFflH3/mvG68mvcZWbayFenpgwK6Z7EJMmJ/LV27E7XuTqk3OpKr1oK8vpCDEZw8f2R+vvvqySn+gRYTo4cSJhL1RpqkU8faA7oFPtuLMmdPx4ovPq7PW1jbdriLm6DQ2/UQwOBYxmbSQRLzwwvOxs7MR779/Obo6+2U1XnzuVOPVUJrGz+Bg8i+3Yi/Jewy0z7+7dx4o0QfiFPGdF088lVPGffEuKHdD8atL3Ja99TwcheWi8eTsKSIg/WPPoLZEs+6bvuM96pL0pS+/JYrZf/2v/yQRkR08TRQ3PMTZhQ74tvZ0HIawMrKgs5Lz/QwD+5CkMbDRQNdSbiUGzbhMkerrUk/rUhlveCnXcgCtPJQ3kIXBpa1icpH3luxslIUzwWsDxPE7TEJi6IzPHPsSHtvb8hB2Q9bcV6WNTSOdFGzEv3Itd7QHFubnGjiczw4PD6oNrJq3NKU0eB9PN0iRV9VLrkiLFc5C1EaGFAi5JtrHLcYJxu11t1euvViIJmqB4j3K5y20bLzw/1oJez78ugRgd7ZuNVLgNao9Gxt3VvA2jOA/Z9QI7Pqnga8pH5ufF8UqjHBQukKpaaPG1/MeyGu0FLmvqXnr6AiSwkB08ITx/hDO9Q9K7fGTxzIsMCZM3rLbw08vtiQaUjfOvoWApVIenn+f/xxafhZFRo+G+oe9Ck+EPD9KJql64R7uoNXRrXDXH//RH8crL74UL730nJyY1dVllXTKky8oXHbYa1OmNM9LX/KBvj6dcZQla4bsxKhgTmjooj4rRZFaqbi+W5n5FeGKCFQKVKw9QI5NYcPz+ltR8z2HHEHIdpdrWWF6z/J5DDoYF2vDNZUtlRYlkxy9UZo1MY82TiXbMIgpAa4Y39QgqihS7z/eX93IzzNuZHntKfu6/FaDn3LEPM91vblRA5Afo4ScCZDgWvY5TIQiR6448c1IJKEHyUhCEUf+k6f2yM/yn88ka/3W9/5bKWcSrbL2N60i8SJ3YV1mYtH4o5mYmHisWDJCmMW+fvtubO0Q16UPLtZZ1kqKf7htO9548xURkuDlzMzMKs6M4CNOSbnag/vjqgNHaJN0hCWJEH3rrTfi0BHKPRjThkrFJh5NiU1t396DMT4+Kfavs+dOK4nu/UsfRnfXgKD35144K7iUZ8i2qkCmmZzjDG5tiq0sQxNn+uxc7N2zX7XNfM6QdwrrjIE74Y1OYUIqCvGH4+PEjJxI44Qzt37dbV3a02o2TFe35vng4T1x+vSJuPTeB7EwT610txAF9Q9XW8iSFt+eJTVcPw8YrTMTyvJhtEBtYHaXmMhDyPBAbZ1yDZCHVNrMDWx6g81a63CU3Ssvp3AIoLSd1KPvNgKZWGC+p5IgJWGlANXhU6JgtnzFSIJbnnIeFDcxQgxCx86t2HIes35eGe8l1u768gwjqOr0KQ+A9QcNyOS+FBIJJyZJjAVeZghzbcJGlMOlQJayiC3tW4domBt7I1YmQKfQcTaZ6ZXVb0/VilTeSIN2VRBh1TXKSr4WGj/Nq24Er1oOt0rNLFBrL9kGiwWrUSHMQ2BZlJBbhtaqFcUKqQvhEiBjsejNzUnx98H4VQytf5cit2e0tLIS1z7+OJ5/8UUZhypnqn743I3bd5SrcpH2p1oD9n0r7lsbI+xfn+/u3h4pN/9YKfpcc244g9rTFcFV6/bsk47YJpeFZkCR+00kzMSVyXnp6IoVGig9mY2hwd7o6YO/gAQ3ZOamPGsZwh3pHHWR/Foyv4QqqLPjavT0Q0+bBrVyBwZArf50yKWBk0vnQBlrJUmR0l6MbEHmVA0UKmg/d41gEB5hD/XgsZfcHebaoTfW3q2AlQC5RDJpnhf2kyFp5lvOhWRpyhLOH/fEKGlQpMLuxzy774bek0eumWg5JaVckXWx0+E1cg6B9jIJvoU+t0nsLKRllrWJGiShjeRse3vDw+919rm1E2COCcvRzqzd1c/nPtlt8if/gwaqVp3EZiAq2aI8jI1JcxLiemvxh3/wo5ieolsVsQ0WEcKAJMFIiISyGhjG+B4tSSkD26us4p22rTh24lAcOnRYxBE3b96WYieepIlvS5gGr5zD8PyLz8TrX3iuGAE7sTK/FHdvP4jpqdk4fuy44uQbW0vR0dUdj5+sx09+cjlGh/rj7bdeieExYlTZFYuachZp3/49Dc95a1OjaLDKqR9fkhFgSlfmQ/2mobBcz85qfA9DBOIE6GI5ONl1LQUGMXIQBjx8d2VLvVOSUJo4+dOJbmxYFMiTJ1Px7HMXYnJqPCYePY6NDQykLaEEZOSjvHwwGy9qhb7x9OmGaIZsesIFyR6W0BrKPyFoUVYSo96m53qW9WQJGzSelEUhSLK3PAJodXVJBCD20K388ChqYS2DoDBbsY4kt/FDSY8OSqkD5/BaeQjpoGUrgqT0505YLqF3DEuzoPHMWWqU4QfoWZnzHA/Up70qPfS1Jcy3yDTv0XMbGcGrYK6d1YyypUKDeLaZDK2YLZD4bqISNFjp0t8IPKx3SiGXl9OT54drcHYwRNKAbMX1FQsv2etNXoJL0Aq03hhcVS1xbYxZ4drD8OctHFXi1k4b4lZzFhmsFd/1n4Lm+Q65Gmtrsba5Hp2Q8zhhSZ5Rq48kzwmiJmO7t19xHpgMgb9ff/31glo9pYv1HwtLK12PARZHrglCJ+OjLddC34GAaWM9Hty7r7/37d2bXQwxvjSXBY4vt7t9574aKIHWAVt190Almg7E7lixDQleZ51E2rKrC5coPdU73EmhaRj6GewR+9lAdMgLgREPObalZLKSCe/SNNCotszdUOhqc0ukPOyj+roeX+1113PH9+fn5oQirKyuRX/fQCwvLSbNMDFry+6n2szm2Jl7jAWemZnGI+c+NVJhGePPs9cpR+bHyJ5laB2SSiQI2L+94chX/432NuUgmKtDqNraWuajLC/HyMiIxuVcnpSzaypj9HN77u1pyxh2dzQhlPljg1z6qBgWNUpZz+luz9zyqTHcy3o7zNB+4HNeRz57+X+qYMX0+IjVQoWIhwSwRDLZOz++EvfuPlQtNfFkXpOXur2phExITog5Hj12UAlvfLenp190oLMzczEzm2QtwOM4TWy6LM9qbbIsgWuPo8f2xc/9/JsSnry/tbEejx5OxCcfXY/jJ47Hnj10TWKDjcSP3/0k7tx5GIf2jcQ3fv6tiM708rAYZ2fm09veO6pOV/x4w3Cfx9Pz0dc3IEhscKj3qY5ZfNYxpXpzozQ4rP392QOZ8aEU0ltub8rcEPjy1gtBPzEve9EcYoSWy6C419zcrBL38BIfT8/E/BxKNbM/LcTtWXnT+v7pabRoB+vP2Tu014ZRJUOgPfnylUS3GbGwsNgkc7HhOzpTcaZgSb5y4EAEFBByGgGJ1vinhm2zOoDD3WJ+4rA4vyJj+4XSscBuypqX4s8+4Fw7ExazZS0CBaFpJZZe86DGniGhjFW3qR95tiy1YYKRRi90Jynm+LDUMxZuRcy1UQAteBFF3xVDw/36rpOBEDQYqVzf96m9Fr7fwOEFXq2VSsa0M1ywW5DXiqL2qiygrAxzrC0iECq8a1h0tyCsv9egMYUIZHl1JaZnpsX7YMMmeVNzfZkvhSBg+BsYyozlrS1xjp87e1ZrU+8F74ndirxWiDYAZUyWtfLniTO3tdNoJOWEShq3NqN/IPsX+Dr8Z53vd3YpC3x4aEiKY0DdEjMnwtC6lZM9tRqdaTaxJg2th3FB7gnyxE2Q8r4/7ZkwChymwshZmM/mUc6VwDMXuUllEEjZFCSivi5r6j3ucVlJWS7ldYil95SStqTZphqCig8btg1aVAhmtC9BrjCiq/a9tSfrdUSu4OQgB4xg2EBtFGEF4xMKTMbOFnueEhlLQqp2eqEvVpJsSahTJU+hYXaoijGq82B1rXoO/Fy1craBwW8jRLWB7PWv36vnt/7b32sM4f1//akt8rP85zOB1ueu/IPmAFphpBDqiL7eATUJYWI+vXZX7GIpDBKWVpZmF2QxPfHM6VOq79zcXI35xZkYfzgdt27ejyePF2JTAdMU/hlXcTebhDVrAZBoxmYMDPbGiy8+GydOHlXpEHHx9957P44dPRKHDu/Va5ubnfE7v/d99dB+5YVz8cLzZ2J9i0x4cQSJox3onoxj4qVeaB3g7v749NrNGB3dozj70AhdjTJ5ypYmn1tbzZwBFCICLvnct5vYbR2jTKQiFSqf558TKUx76/CFn9sJaGxk+nzv3TeiWPzszJKob4ExRXcLIc02Gd3ZgIbWrerMVGB/chhcVmOFwT0MBfMdwWIqc8OiBc5eU/at2PbKAevt6ZXCQ4ilok7hAxxPz2M8bitMk8vIKCkEKBmvpy65CD/l4JRM7lLDbyrgrIlPw0vEt3U5XBVnTqGR/NeZr5EZ4LyMRY+QxxDKhEMMy5KcVUhesg57W8mUzhrnmpmX0fK2EISZDJdlUzaCUOTDI8mV3iovVNFdFZfPWLg9gDQ+UqAhlKx8uC73cN8CG2O7vSJ7CLVxVAsP759aULXDA1CSiLTWLcnUxJGtWCwUm+/jmZWywlqJ+GwKIQGepPlJgWS5PD0TKCc9depks1dqJf5vU+SNkSLYtpWwxUNMTT6OKx98KgSMz5G5fuqZ03Hs+N6nFLn2jIiGkhqV5LWZJ09iZBiPLsuqFCrwfiqeHHvZ3NrOuXhKOG8lE2LujxYdrue99twyHSQzrzdhP8svSlbiPcOQeOr0ac2vlYnvZceC/9dK96cpYp9nhQZUSpYHKg3vhNoJiTmUuDv0I4Mf9HCF3tvd0Vd6adQyuDYs+Xx6x8mVwD1c862wjdg05yRb/T3kEN9rHCbCs+5ZUdV2e+2dk5WIUrvGxr3qpNR6Xeo52q07vCY2eDXmip5YcqkykixL/m0KXN/H2B37yz+L7n7qs5+JIp+/+j/rprbuLUypzUYZsjAI/dt3HsWffP8HgkSBGk+cOB6HDh9UmRBe0dLicjx6NC7a1LnZhZifW5Knt7VFXIl6wuwQRr1z/nD4WgxaTDL/Ms6V0Dbx9d7ejjh+4miMDo/G3Xv348zZE3Hy1OHo6eqMG9fvxff/5ANN9C98/Utx+NBIbO0g6FMw0D+c8iUUOfFN34MYFrXvV658rHK4/ftHor0TuDZbFLoEiESb7EHeWheEBRtgZCTZ31rZxjluCemibFKZJ3ud4VofUMfJuXLeZyNoq3nuHFn+a7G2uhlPnoBgJAxlBjisfK7PNflcY8lvp3GVyifHa2GdZW+ZtNc3kKVWysJfzdp4t2jNksP06qgYAHrGUMAqB1EQ411hkfP489Ak4x2/M3aWPAC5r1LIiiK21H7ac1V8usTPEarKKRCpRsbeVH5TYDJewJioM1j5e3hkSAYGwkKJbRze9qQYttBMCz1U8oRXqT7YxC1F5ZoeBJ8BOs9GNtvZhKJ4DOpepZ7cuZYev0JJJeGLzzpZT0ZCqU9lDL39TyeQafe3F9rQqn7Ya2lBWHvmFlI+qxaErbHQijAz372G9pr4Tg3Ni3u9OJ5b5FWs0hRlPh4/mdG8HT12rFwjDTB+rATUK0Dd7jLxknHduX1bNMzGZupx14rc62GlwPpqPvHuqbxAAVBXLPKY9vgX/+w7QrFefuWV6Bvoj7HR0ejqJpzX8my5/hYJoRupdGS0iY4ZQijz/bfQNhKlLNCd08EzWf41c7eZpVPKRC8Uz7Wyrdejltp6Hh2AVrtlhY0G+tXSFcWHzPGa9JfSPpea+R5NGCQPssrXpEQjgvwCxcK3EylxqWwL8Xk6FGDFxvMmEpUI224SFF53EqqSAQsRE82NHCz2uHgfngHyI1qESRizmXvQKFCQt2Kg106Oy9mYG9Mosy7IV86OG/B4D9f7SMoYLgb45VVZVTVBqRjy6n3o+W7pmRaPh42Q2gFqntNVFfv+2lPK+Wf5z2emyK1ccnMS46BdY3ZDgnTlyuWr8eTJvHruHj58MA4dPiChzeGfeTInshdi3+SXiL2IMqziKXLq8HyI3SRsSvlFiNgE2N4CiXtrk+1slQ5bdBwiizEpLbMnRXucfuZYvPbGc7FnZCju35+IH7/zoUgk/vyf+0YM9LWrk1da9/kceAwYyKOj1AxnfTB1nrdvTsQnH1+Ls2efiQOHxiLa1mJ0dEwehxeb3wvzqbhTecIjvlqUQcZcnxZaxesleXAjOx9hrLj8pYY9HXPmmZnHjY2daO/YiYMHGQvJa3RcW9VYiaO5WxXXQhHhIXEAmDcMEObchxQ4Pz1Dsr+zZtpQ1sBQX5KZKAufeHc2kIGZi/kRnaTY7fqifyDjzybwEPNWBQVamEmYFijcQqMWjDYqbOTUlRHKsRD/esLuhu4cmuDaQkKWlmNwMNucJjyfYQf6uPMZM/dpjekbX/jYHVNmHfAcFJ8viTsktZHQaS81k9t4X0EfKeakLCZE9LjxvlNwJAmSiTIMR9t4qhVqR1ertKwRTKAK3dm3+qd5BrU3ZTTFStzX8H5KuziTBt0py3Pus617WIEX75R7375zR7Xbq2vrcffufc3RhYsXY2L8kahJ27vMhlgylCUo8zV5ZRiiMzMxMjIsY63+8b1rg6L2ovy6iJpKAxnWLUugtuM7//I78aUvf0WoSybgoVRboQgbRHjkS8sr0YYCKNn9GR7BtumM8YkJJXeNjowIyk58h3yeLLU1P4bOcsnrgCVae7kNzvb0yP99Fbl5w40S4GWmQ9HVIIPM/XuXLsXZC+fj6JGj2SVQobqCmJUSR+bI55wsbNgtZ+fmlOEOmsjcaNwlt4HnVlpgBeEbStZ6sd8oM+vpxbpr0EYbn963GXYj5NGppkZCm1Q6l/PPe8gtHKSm01nF69949hhdVZY91/EZtAK2U+JzaTTLsrXeP97XvJawf6sniB0rr1P9289j+WRdYIehlmU1rN7s18+7Ip/58B9Ehw6rcjK1SMSA3QhgYgoPezZGR/dHX9+g2NCuw3s8OaU+3FmKhmArHNA0FVEfb6hDbf1u6vil15axHSVCiLLTmdeux84ORRaIeE2ZGZ6MTCS7wPv8jW+8Hd3d7XHp/SuyWF946VyMjg7I45dHTux3eyemp6YU80dAUR/Mc66srMflD27HzOx0vP76S4qBLS0visozM+oTSpeF2tUjdIDnFq83FvHikgQ8/9iU3lwetwVu1kq3EjnYPKn80wMguYvPoCjtcUOFaX5lxs+a2OLmXjqo8rrSK7JStCFkBWrjwZ4Y108CjOycxjVI0EmYtL0YK2mxc8jhJ2cNyFIGzkfZwnSX2eKZWOcch2zv2oLhZQgVYFflOyQA4fm2Z5kiY+EnW5KmMMEDtuAXGXBJkkth3d5QcqaASHQBwdKtlqi9sbiwmGEfYpHFqFDiZmlLK2IgqFjF9FfKcAIjKJum5Hr0RXcP5YeJdCBQjOSYzpfP2ttG6VsgaG4RxAX+55mU+FdoK+3ttPYKpUfJbyABWyhM5R0Wsgsrj92GQI3mGL5X5UDxlC3AhGbUrFoFhtXeaWuPa1evxtTEVOwdG4vpmSdx4NjhOHDgoMq37t29Kyh7eyfzILL8cVuCXeWlJUxio8bPVbRdJiMVmL+BzTWwAiGXgAovAd5gdGeYKvcmBvi7P/px/NlvfVNeeltHesjw9bPvVLYIqlE8JkJoGLhN/TTnBEVeuNzZn+RS9Pb2Z3/wStFRKiuEpsC7PGcmgYJMldpvxltCD+lYJMmTDVg/v/ewIO8i/zCGf/zDH8Vrr76q/acQPPeghPfDy/Hq62/GzuZWzC3QkjkVHVzuIGUkGwPNd3a0x/TUtMKXPAfIHB468LYTATWGEg7z82h+cZKK0W9PmYoPenC3oOakT7ZsYv8zp8jNROjSkdpokntXtYcopbNClvYoIZL8TiauQvRj5ei5250HgExS/X9JnnVIj9MuytcK5bJh4tdrhZ9nvtWy2meoNoz9mn9zHY2vCm84RCb0CCPy867IFz75h8VzNP92e3R3JBSI90xMGDKWh+MT8eTxXCwuLosuNePQWT5gr1oCEfhULGQpoD2BYu0xY46tze0Wr6833G7vxIvGhKYiywSzgYHuOHhgrzJUabRy7jwMVMmD3lhwOyEyEuLrbPwBYr87QNkLcePT8ZhfmI633n5dyW5kQ5MkgoXrRRRMppK4JCxxvJvmKoiQpyzdYqnWG8YC2ge+5R1m3kEtCOr8hOZgFEvWiSY8l+/puTQcZIPI1nvt/XszWmlIWZeSIY/B8XzGAQKAp0IlA1C0lBgeZCEtofaamD0/bjDDYUDw6SDR81cK2oZaGnS5b1prrucBcq/4nSXos8q0qvtP4V7Pt0MVwP8IGzxmxmkL2nPlucOIwwNOAyKzszNW32q1yGvEAxeXFnU/PkdsltCHvXZfLwV2OeTlmlnj33rNwsvj9jNoPcSEmFnDTsCTV6TyphyTlbR7nHtf2JCwAPO+2imK3Mqk3os+F3qvvSPGxyfivXfehT9TirxnoC8uvPx8nuW2tpgYHxctqSoiurpibWUlPrl2LV588cXoKx3jbDDUZ87znoqtVLTU+Q5FmT8tTNkB2dyFOcSo++1//s9FGvXaG29El2iZM0SXijyV0/jUpAxhuh9ieNDFzfA+65r92dIQ5LpXL18RD8T5CxcE09sIobTQ8dkml6SqkdfzSZlUMTZDrrtKDGtPWNcvD0oiHkHthfl5rev+Awc0r/cejsfkxON4+ZWXg+25trFUyk47Y5H8lZXV2Fijc+Sa+N45g6Ao0NHCYMk9MBTIpeH/XYWi2POr9VRMM2PalJOZm8Hd+7xf0nlqxeq5LnKz2U+U/3UlosF1lFNUjGDttdITvDHIC7ObOtBVZES794vlU1spfebznAHOMzJ7rozDRlraC0neYw+be9bKtwkRlImwfGyF9VrnvlHWVTiy3sc6Z593Rb547R+mwNhpV2IJlhoZ00DmZIM/np6L+bllQd4ZPyRRCs+2kJKIzSg9mmzWwaZvbYZGyZegXAqX5FGvExGs+K3QmLw6/ufF9+fYTXiTLBg1nN/4M1+Mw0fpepYxYtU3t+0o4W16ar6wwo0I8r98+eO4f29C/bXfevs1HRKgZWrZqQ+2lV3DxYzF0DOeZLK8UYKWHdTsGVtZyqgpFnsaRUlzmIZIQpDpgSRbGT++hp/VG6xW8haeVohWON7Q9uwMUXsc3siKdRbBqrVsGsmkAcR8OuZlUgYUDcpMB6s0CeFvoDW+T+zZMS3ulwqoBcVaoZCU5mfie6oAqPoZW1ExPJR+jrOVCOcSvExGywYwfN/QN9//aTXcZLCzd02J6r2FEZANg1pUolwbbgLWRrBhO41tsvaW71lA5Fxl7bPXWYq4OzPlPbd8LwVkGsqODWLACFEg07g075HiL8mBupbZ3kr9eyrHVoMW/+09YEX+tJLM/8nAKR46Ht1PfvKeXnvxxZeSM6KzPdoK+oWCAS7fs3dfrIvv/92gXOyll16Kk6dOiMrYP16zGpq0wa2ql5IX4T0nQ63suZYhgLzoTOawtjZlwqOYv/LVr2p+Vtcps0oI1UQg5mjgGhibQPNSzgX2RYUqTFLCaTJ8S8UNBqeNrPSsE0Gyh+f3aqWsfV1i85YLtSdYz4eVkJnCrMwnxydiZXFRzgKw8KEjR0iXjH/6m/8svvWL34r19aVSPdNfEC9kasS9eyQNP47jJ0/E2MhIJmxSftnerm51hCLwnpm/s+eSPMdj0/oQuihUwd4rUnyEDIosMLIIvwfPzV4VBztoiJCujkSQ6Dug/I+2zJaveA8IaYkTvhg3+lwhw0lUNeUL98Lwph+HjTKht/SAKMqZzxAyHRwaTIO3GCQOrfE+Msfn8annLc9kg6K1z1oyqZax3sO1MVAbyTo7n/+s9f9V8WqI/m/duKMSsbv3x9Wbe3sTr6NH8VpKzIB3KI/C2k2LxX0A8hDkxieu9LSXrq5YRZjVh8AxtdoiZNL9GXsaVnS1lZlUh4kIsF96+iKee+F8nDlzXPE64uvAgiS2jT96Ili3q7MnPrx8VeVdjLOvvzN+/utvS/Hz3BgnlK944a2ALMSzzCybr0DPyIF0QpSVrQ5AiS81wmtXDSaKvEYa/Hx+bitjKxwlcZXDUSsOe27aaCXhw5CEEL/cAAAgAElEQVSfFYjvY8Xiz1qB2uvjda5Xt+UEdraBwPvEoetaal5zwh1zYWXOdVAMSc5S4FTKhNazLSOHUPzMXbSypb1thjGscJwN73mx0eJMWJRhoh0kAG3LI8fQ4Mf5DDb4nISWQj0bMHCdhN9Q5Bnm4HqMjZg7GfB8v+6Cxxjc6MPjgfWvVqbaJxBTFGFkI6kev9fWCo33GIs/AzRp6LwRuiX2XHsJNg68rvrOLo+83seUZAFboqQnHo3H7Vu349zFi7F//76YmpqG8iR6+3sVLwf+5fkpbbp96358+MEHmttvfvObSaDS0yaWNxkAJTO/bnRhIYlSaBlnpYmLhEbL1NC6E1uN7DZH4iIxXCE9oBYRYpLbv3efON/dWQ3I1klUGBknjh9vjUWygWelo2BWm3gjJtqTPzlOHJLkslCLy9JUhPeTv6D0xyZEUfrNo4Td7MOoippsOBYckU4RuSYl6VKlp5tbgslRqszvnn37oq2zW9UzhMwuXHgm2juplKFJSW8sr6yrckWcG12dmm/2uvZZeQbODwY1Z+/atWtx+DB8HQcbZEqKEnm0nkakz7+rQLxWrbOW8yPoH+ejNHTRXsagLOsnA60gpH5u9i4uiuWSuqdVTVwc8rI8a8Igxcg1QQ1zxX7tY/5L+MlniXBgdpBLo8Cy2etUy8lakdeKu5Z5jx49EurGT4OAlbn1PSHR6Tv2n7Y27c/412eS7Paj3/wv4uGDibh5404sLcFk1Ckqwtwp9iw6IjZ3dFCoL2bjIxiTTalFKqAFVYKIY2ipHDgn6g9cKEHT09B2aS16OTD2buzVNF7Jrg5b7e0IP+AVmgukcdHVgxe/HRcvnouXX3k+enqzVSZJcQvzi3Hl8qexvg4ETKnDTuzbPxRf/bkvyvoEfodT2Mq5tthrJcnmJgGNJi7ATj4cjJNDhXeKdVxD3LVnjicpMp2S2c4s8Nl601nY1waN945yC4o376Qvb1ILJ8O/Vuq1xenPSFAXiJnxmSilBUnlGvN8KNr6s15HrsV7CDa8V4SJoUnCsEYcuL4U7MbT6IOta67NP8ZgJQZPQW3AcU/Gop73Bd3IvvJZgiavrFj9DmkYRZGS7u9tkpq4F9fJTPq00nlNyW47W0JobNDYILKAcIJjKoA8/Hw2CWZQpm4olGfAxqjngGcSOQbzUbq+NR6gciJa9Jw+AxgHFq71vuQ1/t+EV5qyzpakkTAlaXMh8ztWl5cV/+1s74yx/fsU81xnHL09cefatThz/ryoVxln38BAyU3oiMnJCc0zY0cg//7v/76IYPCqZIyImyBh+VasMeOq3p/a47Uib28XREvLWhRspl0A30L/uaW6a/IyfvzDH8ae4ZF45ZVXU1mW/Ai9v7qqa7D/NB9FztDoQ6hHiZfmjCSEbyOo5cW1MuFFo7qW/cnr85PEIBkGuXr5crz40ktS+t/97nfj/PnzcebcuRabXInLP7h3L44fO9aMCwRRce3Ozph68EA9zmkhjDz4/ve/H1/92pdifXVBhClUDcGdTzXLh5evxKuvvpJeMWdWOSiJevLseLfksty4fj2eeeaZOHfujPZEo6RhQizypg4dKPxQjI80pJP0SkaKQ39FaWblUZsIhIRskf9QwkKWQyQSWs4zPozrkbEx8dQzHvZgLSN0Plw2Rz6RGBsTvUqjOO+lWHvDsBjx4P79pic9n98daqodISvj2oH0MzNu5AahxMbArhympwyBvX/1Z1TfrY9/Jor8v/s7X0yiDxouKPlMp6lYJ05SSARG1r8yerOWfIfWmfo8CjQPsayx4pWYNhEDoItsxa1tHXjuQR1tZ2f2REbTZzesrdhcT/pObSSXErRn71tZkw0cXLKLt+mglF4VZUOmhB0a6ovjJ47F+fPnYnV5Ne7ff6h/JMlwcORItG3E17725RgZHY65uZlYWJhXEw1b4pnEl8lgZnBDCLIB6KXOZhsaHMpSOT17i/rRnPTcz4q8tVlS+NoLTrj96UxT/u9Nb37kGob391NJ56ZRtjoJKxlo1hpZmfq79QHnu7xvFIH3WlBVixVM3ZhUo5z7geQ2fjuxBGVoOlOuIWi19B03lIawVtJbCUMYrTDU78NrD5MQj5Pi0rvOnAzmIuV9IkDsJe7Nj+YJ41IJb1m6BlSuxD/i2cTA6Vm9uibGvvSCs7mLPPVSI0+MHMXuufD6WWGmgs055nPq/FdYsuSBVLG7vHcm59XCwhCivQB7MdnTPT39RqAVys6W4mklW/GajAXBmC2ed19DWdhApVs78fGVK/F4alpNjQ4ePhTdfb3R098rT5T5QoFpTkqpE3PVCZ7cFmqEQynkHjUwaY8nMzNx/ZNP4s0vfEF7f25uXnMBFOoNaWWTz+L8jpQtrr1mjTGiUVCzM7Nx5869IJ2O7Oz27jaVbA309sbesT1SfHoul1dGxJMnjxUvVsetAiNnwhTKIOeymYt0TRqjqDWfiRohyhgPncmQV8OjI6n6S1iFM02N+qeffhqvv/a69uDi8rL2G16xYtRwBug8tsXDBw9ibHQs+voHCmnWhmLkoA14ljgDfQNDMTIyGlevXFE3PpgctYc2oPdpiysff6wOcMePHdVelUE1tic2KLWDp75UkSzMzQtJAoJ//sXnm0qZRoEVOteUo8mkvFUqO+pGTsg3n0kb79rPRamyN7Rni2zGICUrX2gcFy7rzBRgtOTeb1MMX4YQbYfpWbCxpTVjj4P88Xt9LdulwvhGtY0S4HqeznviLFLCZwIndAt7izM7XFjiuF+ighn6sqzZbZQj93C6MFBrzz7lQiKE3iOf+xj5f/O33mo8H8ORADd1TageCk+8xMgbyBlFp/KNlgfuXtCGnHNLQ93ZTl6NaAU3xH7K5gAKLU0thvoyXruRLTkd60yhmQhB6vccmb16ey2KmVL73PF0O0/G4+ScWhBzmd6+7vj6N35OpDZ0aHv8ZEqWOAvrDVBb7/zNuCiFYiMSqwLq8kZhTLzPjw8QDFXc1x5bxqJaNdXa5OU7/lwqydygVpbpQWdsyhnu9hg0bxhhGB3FqNK4SwjE62OF5PHyf3uxVuKMnesbbq4zQP29RnnIGEGh5qGxcvfzWxDYYpc3V3IC6nnlenzGyIQPqQ+k571hHCvGruG0OhmRewBr8sP7LmVhrzHPeJBu5cj1XT7G8/M37/EszmfwXrcnbA84ve+sSODHJYE2RLg2c4ewEt1vVS9ez48/Z8/B3/fn/br3o4WTY5ppSOS+2Ck86xZAnNf0s6i0WI7LVHhs7UjQb26tqgEKHjk1yRjYD+49kBdFV0HmHMrRnpIgiOIhk5zEMpQh79+7dy+OHTum/f3w0SNB8iBSHnPWYadQVFkjNd5bKILsBuZadrLPt7Y3VML6T/7Rb8TY4Jg8zN6Bbl1v3/794mTXmW9vk6C34fjgwQPB6rWyzlrkdjWwMcJR792yff7UL84YHeBuXb8RE48e6R4vvvyy0JPuYixBq4qMMC+3EJjt7Xj/gw+kRF9/443YMzomhUaPhCtXrsYX3/5StCk+mV3f+EnOgvbYpPa/KMPf/d3fjW99+9syyp6MT0RvZ1d8/Om1OP/8c0rChHSJDPD7d+/GMT1z5iUhfUk+pbpocXlR1QY24DlX7HtgeZ8JyXlkBrK7eMS1F6u5yrTxZv185ot2UwVBEciaYyn/gr6KOa6gOlKQ5X3g8pnHj2OETHhVrGw385BnIsOSlqPsGXNb+BzyuemJyejp7pbidvc28csXz916zPLBC23dYXmIvLl165YMsKaMr4yV+1mmSRbu+Sv/pm3z73z9M/HI//5ffaN4m+k1aA1LCQHKJEt96N5TyBtsnQJ1KMs2SzCsuFPPthJ1ElrEtkRxd8Xc/IK42tdKmYRqrXc2VbfMfbraumN9LWvHbRlWuTGN5aSxRmuy06KiM0560OkBJakJRgTjQ8i3YJjt6OzKHuinT5+Mza21mJ3NbmkIe57JcI6FKL/VuW1zW14dGwFYxpuWA9NKaCu1l1gvpdGHFFpJLKwPDq/74PleQh+KN8VrjqPKYlW3tTqhsNXb3AeOzxti9zWtjGpr1dflflybDc14eB2hvlsAWtG0rFvTsCZMt3vcuw+Pr2dFJU+4HHwrbu6P4LGRY2/V82wjwLFu1pUDT619CyVIT8pKhXgp6+BEPnOU21DhXijj2oB0TgTvIbxZ7zrjHUVhYeFDbw/QhpDuLz6Bp0k6vH61gLKAsXHaeORVHS7f43MOH+jMlBCJzLiCDFho00pL995ui1s3bkdXW2csLy2ohHP6yeO4/+hhPPc8in0rrn70ka59+vRpecSZ+JjleWqaMjen1pszs3NxYP/+JkkPUg4lYJXzJSWRrWtae9iKQR5xGgL26jA41zZW4tJP3ovN1fV4480vBL3VqW3Hk+unlr+vT2eH7wElk8EtWJ4yUFCPKuM45w3DNmvnsxSuroP/6bKXZ2Rf4DV/dPUjGRGgOhjr/D3+8GEQU339zTezA5cMELr/5Vl3BzM8xsMHD8lg+Y3/+zfil37pl2NsbCTa2rPUkJHwGfZsZ1dPKiPg9ulpJa89+/yLceW9S7G6uBQDw0MxMDIcBw7uU0koMf+Z2dmsEGG+u7pj4Ul64jwniMiho4cbxK8uQ/Oe4zXEdE9n5jDUe6kOZ3lP18Zss48L1M41HRJTiRiskRUUboNT56J0SRMa09YuFj4ZEg3jVsbl67Nj+VF7yDOPn2jcI8PDrfAHa1HWmM/W5beWiXauPA/8H4OROUWO+16WGbXD87lX5P/Vr72eh67qi0xSkLiNVafbJU9PvNQoyoqxqpMWpBUVZQu2TQ+EieDzeJJddAHa2pFHvrS8Kk8h60uzLScWJ+Vf7TvtUpJWRFzHzGTp7Vs4p4KsY7eizNQYM6tZsHh7RE93NsawsZEEEGjCzfi5r31F1KjQtM7MzmjMe/ftUz4AY/DBE5GCGdtW11WWh2C3xeg5lJVdMje9IXPzpyHUIsVJg0OwJ12WSkaxlS2vp1edvzm4OoAq6MyMfeL/QN7MuwlhvAYW6PZ27Tkaxvc4PX82nKwIXW5nbxcDBmHtGLEVWBo7ychnRb4b0rLYrD1sKysrHH9HWcql5pVrOzu1Vm5+Jj8rYyFGioC3NZ6ITYtul9wOe938Nt2qhRXfQ2A7CY/YmYWc97EREMZMTTocBzYqGHftVfuZtQdkyKVhxb29j/zba14LzFoY8rez23Xvnp5mj9lzoAxTrANFaXl9yDJG4U2OT0V/70Bsrm2oWQdneurxtDKDz1+8EM+cOxs7bezFZMhDueD1YGDzo057EVI2jx/PxIULFxQWw1OHf8FEQjZkdP4lMXcpTb1Y4tQYqPRAn5+LPaMj2kMPH96PoZHhGBgajvYdKIVLiK0YAqorppRxjUqTRfVOh/MCJeIzk4JabcWr5K7WOPic597CuzasdN6q0lnvM84ciM3axkaMUZaFkUC5VxW/ZU7u3rkT1z65Fl//xp+NH//JD9Up7fXXXo62tuwBwBQA6SI7ITnyD69fv3EjFueXYt/oHiEDgyNDcVC01PuaODP3UKIXrUSZn81tGQCs6+jYaOw/uD+h8MIVoTNFwlbFdqhrFFhe5XklFr4Gux7PXpyz2mO3Y4PHLZTJiYAlDIRjR5x8t9Fa72Ubp0E83VUZRf+4NbTXolkbOwhlolC86yurSn70uiusWwxHyxSf393nq5ZDrLXPbb0XlLZdGdCf+6z1//JX32hYsEynaVKL3NDFui5ddRAi9hzINErFmexY6cUmo5gnJQX0jihVSYKbX1hUr99VdQgirpelDgODfTEyPBhtWwmB2jJUvFWx57QefV3X/zI+Q4uEEtvbgLJzPPyg1EE/UYSMW8JUih5YaSeeffZ8PPf8s8pwJ06OgEcp1ExdeBr8wKYkq06lF9sN25f72PrAG0lIUZZz4dhwKtiWsrcikLAssXIfmBoacgynTuhqCZ9kgrPnbzpU6ni9mW1Y2ftHCNrTBebz+tVxsZz7RCZ8GKwgW55kVi/4swiNDAPkevm+NnT8bPbcbUDY0Kg95npOXBbH+H0NG598DiQBIcs4+YwzWvN5iMmkR8Y8YnwBv9eKms85657rOm+gtsrt3fA9Jej1pCLnH0LSAstKQPuhKLOn925rT9RGj+eE17wv/FrLSG4JHo8tEQ1C5BnesHBSnHJnW1D0+MOJWF5YVhb0GkboykqM7d0T03hynZ3xtT/79VimCUyZv5wPCHRaHjnzcv/ePXWcO3jokO5j1j9R45bYaVPL/e9S5CUJ77f+n9+KQwcOxetvvh4Do0Nx+87NOHwUGuZE6fxPz4sS3t6OWzduqoGS5JFzRCqPTImInS2EqDYnvGa10eP96c/ZQPL8e643KaFsa5MnRxvX/QcPyMjB8G8SRVU+SY+Grrh6+araLr/y6otibgT1mZyYkLHKntm7L+PqGksh2Xk8PRuPxydi7slMvPTaa7G5s1U4MpK7HWPGPQZQqjOT00oywysn92F075jWgv2qhDNixzhVu7q8qZVoOaM+545tJ/tbxrC9n2snjkNv7vgG7WB5KnnhuayN9pRSakNTZHFyxHMfK3Jfz+e85ZykHOVfNzk7hfhJcqYajw19zoJROcsiGxmWHUYYPVY7AvpdCGo0/s9797O/9x+/IvpUxV+KIlGLSShUS+KLutCUNpLi0mXSRVu6Fj1dHYLUxKBUSjSetoyT4S1bRnbFcvHI19TnPNuWktWIIh8c7FfmojI7ReaT8JsUZ+l1rUMtC47x5fRrsSiNIyaqxcsFzA2wFT3d+Xcq/exDjRJHmV989ly88sqLguFgbkORc8DqNnrJG94Wj0WzWBLctrZ1SFBgHBSscg6kUYb0pEncc419Sc4qJXqZEJR9v132osOkxKPCVdzwjOdnlSFPvWvxmtQ0RaVLScKTWaTQ2qbH3t6esaq0OPMarBGGEv94TuBo2s06JMD3M6SSyXJ4Wjo43T1NPLiBy8iZUOJCJkvZsOBeQkQqqkjLdAtGlY6V53SfdR88kuucnW/lyGf27t2jpKJEIFp8BOwJvGmSFWsXMM93ge4j0RWeE0WOR6TYpxqatEnIAa9xP2fGG4pz9zc6sfG+vPhSimmP3oaWlY4FRAqZrOV1DkMmIibkzXiAh0kC8nxYwTBXNmh9Xe9rv+77SIE3JE2tXBK8V74L4dH0xFQcOng4gCbpLU6scnxiPGbn5+ONL7wRQ6PDmj7PL2fMitwe+ceffKJGO8SCeTR6xzMWZZ4LVm2RoNiIqz0dZarBowDXw8Zm/OEffC9u37oTX3jj7RjdOxqLK4vR0d0RJ0+dUogPmcT3XUKGoUEf84Hh4ThE8pvqu7km56vE3csfWXpctHytyXNgJQ6cDd52AwdWIrURwXOKIbGrO5ZWlkWIwto6lKAkLXIWFNLJuvU7t+/GT967FH/pV/9ibKyvxNZmGqLsPc4ArImcQbxLjGtCBlsbGfP+6MPLGuP5558Va+XSAjTYiQyOKUt/J+7evavSPLLbN9ZWY9/Bg9HVk3kbvg/ISutsVslfBd3TXKh2PMsgHSJU2VopWUzErV3llduweZawgpWs5AVNkEq+j/dwfR7sOKi2XBVR0HcnSyTvra0up3yumg9p3CXBmbXEOMEQhZ2vNm6VAFlqzdEQyyspx51s5/Npg8VOU22cJM9CJgzbaKd6gB20PfZru3fQv/f/P5MY+X/251+QJZQsV7D/bMraYQFErC8r35ZtKy7L+3Tggo/bVk/unoyxu3yNek57c7QqXF5Zi4VSAiPB3U4t8Xr09nXG8HCvmIuS+jWhZ9jF0lrd3SXNMf0UdoLO8bgliIBR6QgEN3g7jO4yJGiekpncxM3ZRBFvvf2FOHnyiBQ+PbTx1FhcSsuMPKA0FhfW4vbtW7F//6iaxfAa3ghCnyYItvAcc7bw2m2N7rb8bWFa6Pl3bZV689lb9gb2oebgZU19STpRPSzKNbOF8xCnKgWCZ6yZrLOj56UpAgYFRozhX5qRqKlJMQQ8FzbSak/FSok7ONZfC9BaGNoL9nMWfqBiZLRaciJUWpnpST7EmvA6exUjylUR3B/ljKLlvtkO1YaFlUuGN3gOhw1U+1xgO8ZNPanocksOQguNKFnqNStcYbhyshn3tVL33Fh4+v8WZJqPQl/pNa0Vtr1qe+VOAjR8nwZjzokFVFpeGU6ohSirj1HkEkFtgyqe6P0IFGujDajcXo0VqBRqRPz43Xfj1Onz2jtkWXd1pdDkHANxMwcar1paZu0+xh7KT2u+HbG2shY3btxQ9jex5zfe+mLQHRBjGKWGksOQJvYur6jUdzMvMM09fPhAe4Gad81fB4ZYGkaeF7MQ1t63DLNCuON5IuxBBj6KUbqgQpG8bp5PynKJnzMevFWeU+WZlISW/Yky5hngT0e53rh+Iy5d+iB+/S//asTORibqDQ429ep99HYv3jgo5QaMiW0dMowwnliT8fFH8WRqMo4eOyr63CfT0xna2NnUeMjsblNr6XVl2qPQgJ+Zf4cUvc614qohcGslUtPY/zUiiTEoBsYS/tM6FkPB511zRCmjOiQmMmSvFkup3tOWKcpf6MI5KVwKW+tNxQPXozyTZwF1qJE8UBFyFATNUwJLQl8pGbTzxzpuwLdfUCKfE1+nJX8SbSQO0+yJgsilE5C0wbHn1/+9FffuD34mivxv/7lnpcTYvzBVwTUNTaQ3sWOfhlR53R6Z4CeSiIBoTIRRCjz08LJ0CzlM1q+JfGZheUWbDmVDz3JY1bp72uMADUO0ea2YsrQqD2OLHjENg5yu2vNRswIxDxWiD3npbdHVQWZv9hdOAhAOfptapf7Sn/tm9PYiALH+1+WpWWk4LIBOmJ6ai5s3byhWdezYESkUK3KgeJUrAUXtKq+qoRsrdyu5Bq4r8SkfCgt1z7M3hiFue2V+HW576HSdpKZDW+gOW95dlmzRIEVJNp2dUtwZ9+6KlZVlHTyzmaXhlGvNOJ2lWx+o2nJuef5pXfPjw9NAb2XRGJM/w96RwkKpyvrOqgVKUqDXTUZBYMJNeeS8NjQ0KM9clQBCXUJUjhgj4vkvVryTHrUvqoYeFmYoJ68PgotnZP2zlDDfs2HGvmGcfibCKeub2eKWf4bDvYYWnIY4rdS9Z3lOBJHjczWK1QjVAoXynIL9C+c8Y0PZoUxsREtQkkhWQdFchzWmhIt1VYJWQQg4TU0iVEHTUEJksLcoU1o17czD5PS0StCOHT+pay7Oz8axY0cLJAw6k8IbIQ+0TDgMFGJ6cqrZVxLuXd3xr37/u3Hi5AnVYGtOS44FBhrzIk7ygnIpntyTiBChOQxP5oJxStmtLmtvkzxF4puM510ELZxLqk24rtrKFiOOebz3MDPfxa1eDDt7bJ5f1geFwfhQpiS2QR7Fd/ibMRKi4nPsJTLI+weG487tO/H+e+/Hr/ylvxg7W+uxukbZY+bsUG41PDyS7HOlXIucBUSdkEr1akiyramHD2R0M65XXn9d+QuU/OF03bp9K06ePBk93Z3R09crr5n1cjc47zGfXe9/I06tMFnE2hJzmaGixhOuqG6Th34za7x3lfYx8C1CplWHOVgw3ReilgOSF5wdFLkQxe3Y2UxDXFB+geg7aCxUEkUtP+dnZpXoJoemEN7UjoPPWmZfteSQ5Y7HbWWeiiTPsc87Z6G/r7cVqvq8M7v9zV88H/0iy8hiEKxb+HqzaUqLHz1jmOmZO9M34xqt7kFZRpgdchxnZCGx0DolTDuV8LawhAJZlqXT1zuo2GZbx1bs30cnnwL97GS9IyuVAjdh4ZYSa/HsOkNR1vQW9eXEMA23pyLH6AJSp7e0Mugxwtoj9h8Yize/8FqM7aHkbCtmZ2d0Hyz+Jla5tRPXrt0U9HX69PEYGR2S98c8MHYOsLnL7SVZEFhR1F5arfQMdTtOZo+1thytFGpDwF55bk7iEK3aR3v57oKk7lIb9EZfF5nN6MioBAKICsLCZW5WSMrup2PdZmavy2BzP/MKqqwFhJ+Pz6M8uIaEQZXJbnTCnoCs7pIYmIcv4cBUopmZnddN1YbQ49rEbhl3i6M8Mp7bS2e3RX2XsafSbRGSWInyujLei8HBPQiPMBYShuwJ13BczeLGc3f3dCcJSsmM3+3p+LktVGy41N6Imeak3Epy1VNQZYHfHU+1R5RkNoks1DkrDRGTsoIzLLKytNSEDNzIQ1B/VV/rBD+ui5IjQ9w/3nPMN4lu1HInbzaKDR72bjUmGh4aThKVkjPAddaXV7NFKZnWT57oPVCvE6dPxezcvDw44H1zDeg8zc1JgVDDTscyfu4/eNDQ8J48djzh5QK5I/CBkpFbeKHehz6PEtamEaXxEqRDjknv7MTly5djeGxUilABqBKv9Zmrc0JIcuP7KHQMAie6YgwwPxpTOR+Eoij5oyvb4sKSwle9PZ2qKUfh0UVwdXUlVlZXhD5Y1mBYYxTsP7BfnnH/wKCcG4wQaHMhfXnplVdkRPzzf/YdhUqw906cRpFT+z4UbXTb24U2WUH5DHieWoZ+5nqsLoGuZNmmFXJS6mJxl5ANYrbiT/eccc9sQFyxuyk5uZXgWcswe+QZ8tuJ7Y2VNABZH+9PcTTkXsaQQS5T579ndLRxFng26wDLTyl2jMNS6eDOfzZeaiNE429r19raGOPim+tr0hUKnRz4m82Z+Fn/+Ew88r/17QtSeghCYmL9/dD4ZWN4Kxcy2KE69YGrhZLluoW6CF+K99wIJSzr6Igu2m1SvL+yKsse5TI4ACsXtZUbcegwcR/iMsTgEeBpIWc3tVZsJ72eVsF/U1bGfSUUs/80ISDG0EenH7X0xHPKuLxia1C79nRE/0BP/Jlf+Ibg/aWlbNvJ4VJMegeEYCOuXrmmjX3x4lmxwjFGvEJbvZSspVJMqMYwn+eltgJr7/KfRswAACAASURBVKyGA/16bbnWkJQVoYWMFZ0UAdBmiS011im9GCvhlBSrg/ocY2ceGT+88cy1u7lxvd4+CFxazV28eW29GzqzYrJAQBnwGXeiqj1Oj7s2ZNwOtDZ0WpB2izXQ+5HfJoXxPR0qwEsG1vQ9LRzl1QihSGu/gdmKsOM6xNjdIMZUkhY6GBJAbKwv95chgOfX3jJEDKvvXlt79p63xnsvXdJs8Dk5rzaOvHbOeGc/ch0LNBuNfI4QGHC2CWDoWU1yJvtSqEXJHtCcKfkvjXLuP0u289CQlD/XpomKx1Fp9IQ3VZuOn8MB69Te+a1/8S8UHrtw4XyMje3RGTtx4lTc/PTTwHtCidNK9MjRI/HSq69E//CghDUKUMUjxPAJlZCL0dPT1AcrN4ekra0tJdkBww+j2MqeNry7sU0mPvkRIeWK8bBUaEsdGsh1aReznchj2ttltL3/wfuK90OugsL0OfVa6/8w0BEOBG3AqAUJqcIs8pwLwmFyovVVetdH7HR0xqV3f6JSr9u3b8ZXvva12Ld3r9ZkdWU57t27o/7vIsR58iSGR4bj0aOHqhOH9IXOZjob7Z2xubKqKgHgeRTeb//WH8T8HIx9W3H+wjPxla+8HY9np2PvgX0iybEcqkNftQKr/9aZI069nLC6DRjNNQZv2UCSyex7KoIq9jjJKRkypQdH2TjZ4vTpsKidFL7f0QlhUvYd2NnIdsvO35HMb5IAMySoRGjRt/Y2CEqzH5xwaSNApc3JglfvZ8vUxlDRmUiZKMSmIGWbGFpLizEIbffBv/Wz6u/W0VlfX/83ZGq0rvl//F+/of/8nb/+K/+/bvS3f/l5xYuBMiFGUQ14R9ZHIsgT5iA5Y0sKVeUItrhK/2MnOpElTVw1y9WywxOTrgPJQVK5Q0eQ6IalSpIbikUEK1vrceLE4ejuMqSEAl8XpeL6JhR/7raWU4L3zfXVWrEzY0qCZhVxwXQsQru9LXqUVY+HnrHzLIcDzgvVkkM489LLL8Rzz58tndDmZbQAR2JwTE8/jhvXb8XRo0fjxMmjCkWgGFRzWjKls2NYJubY0LE3ro2bkqQhwbDS9XdqC9nGQA0X/VQ4qGxYrgojUyr6rKdXtnxJWGOsWP9AnXit6jClzO7kOl9eSr5zxqschfV1hVgYIz9i3VPyHKhKvsa6YuBlfDRj1K42YO6k6CoovfbMa2Mnm1tkUo3Zznww6xpYecF4+b19Smrz4WSvqe1uR6c49h07L8VPTUYsrIKgFoZwZcypDLFDbVB5Rix9IxDKpC2xWe5Fu9T04Gm32KVOapQewXng5DeHCegtrY5uxTs1VG9lmolyrXNkFMLzZfSDOeFvxuSsfj6jygN4zH0+3WAFFINM8uVlraH6eBdFpP1lpqqqBhjhheFKNy7Gh5FECRHKDnpUYGz/aG/TBrcdVI7S1F74ZeKP/+iP48SxJGWZpxPX+nq88uprMfv4cfzTf/ybgt8vXLgYh48dk/e8sLSgevTVjfVYBfbfuzdLuHCiXP0Csob82NqMR4/GdRZVXcH+LmfJ52OjyAezjHEA2Nv8sEdJaNQakYxXnAPOwKcffxJje8ZiYHhQcWt5sWWOyErne8w7n5WRXvaE+NMLyySfx2hyGCbzCwjpdajdMe2eOzro1Lg/rl+/Fh9//HGcOXNWfOjE5VdWl0v53momsW5uxfzcbBw4CP935rr09Q9GuzLy2oVYwL3e298XP/zjd+L+3Qmt38lTR+NLX/lCbLdtxPT0pEh9aJNsBwi5J1a2Yuw52bbxyKFUpT59hxBrd+PhChlzq+bS6lp7qaujlBAbNSuceVUTldw3CadZ3nmP51tt0d7Zk2VslCJvrWkfEBsHsZDRWClidzxjX/YPZGK0QixCiJIdk3OXSbYFXam6EdYK0s/d3p6Jq0wvMm6thD5gvesFvc12cJ9/Rf6Xf+FsDA8NCJZpC7xuIJWk7SSew4RCREA7PSU8VG0oETSCKDcoUcqe5E3ssyRD5CKyVsnoRCb1+hr9v5djaXVZ1g6KnFrqI0cOR38PhDC0o2zFWsmqF9dv5UEhyBDGMEKxSZUIpMYuydOsA4vwJ16uEjkUARBcJmRhtGStaSa/vfTSC/H8C8/E+vqKlAGbA+W8sb6jw7e4OB8vvPC8PFV+EK78QxA6c/0pKxaYSXGCp+0rZS4X6MreOM9Ve+Ge4/qb9mJ3Q+68zjxkX/EWdafDEPU9hFx0Z+KIjTGHQDBIsgtWpzxTFLMz2Z3lzntWLNxX76PQ19Y1//Zi1C60kPLUB9eGgRXXbi/cc2ChyPX4PvexRQ3sq8YJhsVLBjjXRnHhUcI26IPK2tTWuL3bjK+lsh7bu1femIyyktlva53P1wgU82almtQeuZ+MPtUIRb1+Piv1Ojcwe9WvgM+5o54y2kuji1ZIKZQASoRYcCJnkkQvGeCZaEYCFFwIFpbNGhhuRSArph4xOTWltUZJInIxVZ5Mz0R3V4+acLz+xqtZvlcomhGyeMgeD/P3B9/7Xnz1K19R+00+mIYgyWsR9+/eEyrAPWSgFaibWPCHVy7HqdOnxaxFQmorjEZdM9231mN6usW2qPNVJrUV4UlPzWuMMlf+x8pKjE9OyItHUSyBOozuyTAbTU2ezMbt6zfi8JHD0TXYk5zxzbV3ZJAo2a54nbylahIg54pPnvWiEYoSKFdXCyskCqorVpfX4tbN23H9o2vxjW/+GSGA169fj57+gbjx6TVd/9XXXpMRucyZG0ynBq0yv0T3uREhbfSToFQXA+3xxEQsLM7H8y+/HI/u3Ynv/b9/HG07fZIfv/CtL8X043HtGah0QRl6+glvIXPyzOcZTIeNBFnJHi0MTHTzMdSXjHO1DLJ8cohN8o/S44rISXuZOaKPe4mfe3/7nDfVLiVJU8Z4F7zuGUbd3EDu51r6nNQyn785G7yP46YcrF3JnbV8tAxsjHMM8uJgcC10VlLcsl7ZAW9pfkGoDVwm6s7WFvp74Jm/+7Qg/xn+95lA67/69dMxNjosT1hVRzvAWxnbRLDx4BL8JUZtj1MTrZg4AqQrNtQQIy3IsjUaliw8lCwDQzD1qZZ1cXkpVtbWmtpLlMe+/ftiuL+3IU9xrFfGqJpRpICWIi4LQJo89Zl5yFOYWbgybigm+1TSUIhi9JtSOBQRVvuOqFpffunFuPjs6VhfX1WMip9Dhw7F9NRsfPTRRzE2NhoXL56XF4+XYM51DB4OgJutpKGZIqE4xk9tSs1bRZ7iQ+INmV516yA1NaYldmcl7I0uaJbEwtLecreiRxk6JqxDUZISregYJ7Ah72WVQvKhW1n5PlYugjpLnTbXAKUxFG2vWXKh8JD7eXYfSAnGis/4qeep2jBa+FjgJJlPJvPo+2WueY34mWr9KY8p62DEI2VVUuwaxmYuQA5AIbiO4uPqq55xOa5vRc7+4rl9XcXGS/yuZd0n5wI/T6ExLs10sL/qtLQbwq4NL8aKUGZ9uF9t0GyuZVIZ7HIoc9CCVWDR0mfeeSq+nttAgqgghFVOhudaoEQhKNpDNHQh8TNRpO6uwsyo9sXp7aASnCcD7eb7ly7FF954IwVweX6UGp4oa8E9Gra3UgXBuswvLSoEI3REOTEpOaDNpP/B0HB/fHz1qpQxhonWrTJWPde1IWxDjRjuBol2E5MyXkXpurEVnW2dOt8fXbkaL738csw8eRzHT58Q8mAIWrH6xRybS0Gd0Q9k7T0thVbyZHhG5gce8bRWyOKO+MlPLsX0+FR88ctvxdLyotAf5AeNP4aHRvQ8GDUQDNF/nRJXus4Nj8B6hmPSHbduPYh3vv+TWF5ajHMXz0Z/b1e8/sZrAenG/MJqfHzlhhLdTp85Kt566tAHB4dibnFe5Wznzp2N9s5MAtVctyeZmkpWK6U582RGRDe7ZchP29/sIdATn6tU5EpyaSWslVwpyzPfqzHgkXVdmcSZc5mohOe3geDLuanlhZW05Yb3guVo7azURrZlc46pUBuj3rpJXdiKrY2k0SU0gpNJngKfHTzznzdn+2f94zNR5L/29WeimySJoX4pcuAE4hZ4Ns5UtmA2GYcXQtmV6l/bplILxYSoD6UMoZRkEMuRsNqJEu/ZlvBkgpaWoLyENjU745CV3NuVsJg9RQnfkonMOPi8Fhr4SggBryFAsrzIWateMBR5DxC6lDnQMHHx7njrq2/GoQP74t13fhhf/uqXVcMOvSvePHFW7otypiscbR6hcT148AC1da26x7U1CVjmSh5NJajz0CQM6E3lg48C8OZ2Vngt/LkO1jnCjnkk8QcBjFfhRiK1lZvxqRTMVgz2en1dfouwoniwtZWa0FRa7HzfFrUUdfFouZ+SjEoNuz1wFByb3kqGz0nIl7aLNvxqz8bKsBbAtQHjGLmFhN4TrJOZ3vIcUbKFatKfY85AB4jVOfZsIeQD/9TzYdn39WbCXalRhSM7rfUMP9SK2UqR1+Qpl7wNz5/X1PeyMeD3jUh4TE6Q47oShBVTFveo1wSlDnMdY6Xcsas9wxft8O93Et+bk3FLfa1ba/o5nDjUCEzqZAtcSovQU9Rsl70r4qWOrpgcnxRC09efFKJuZ6m4dGGq4/rvXbokj/r0qVNNJjivJwthR0yMTwo6B3Kuf6Sy3QgJj6zEUXEMGNvUxHjsP7g3blz/VF+7cPFiliYVVzypjtNs8NzV19f6lZg28z4+Pi6HY2R0r3qC8/9Dhw/FtWufxAsvPa+Mdww6N/oggQ9jlrNHEp32e0ly03wUpETyiTNR8ieyZjtJnxjeH/3BH0V3Z0+8+cUvxOTUeFy6dClOnjgZx585HY/u3W9ChChch7CmpsZjeLhftNHd3X1x6+aDuPSjD+L111+L5164ENPT43Hn7p14+dUXk91tHdraqejoAljujHff+SBGh0fET//df/Wv4syZ03HhhQvJaYH8iuSeoJ7fe5XfeJ6EIX127ER4jvndGLQlPORzopJIwmN01iNJsRiKSqQsrIdOOtS+LPFsFLnLQLc219T4hXloeAOqUCXfsxyxIrd8sQLXWSv7xDLQSGmt9NNZAV1lHuhTQKlam9q94jCSWAhiAqqh83Twb/ys+rv5/GeiyIHWd7Y34sjhA4CKssA3t5JzuPYMRURShH2LGxxJluVneOMkrcG6tEW5f+nKlbAcLnWHYt54w4PDGU9dmGslViCIyMQcG+lX8h0TLW7y9vZYWVlXklwq8symLERdTX04L1AuRfK94P4CscGzPtDTnV2cSsLb8PBA/Prf+JW4c+u6wgoHDx3AqVE2KYuPIuc3Ht77ly4rzvbyyy+Jd5pEtyR9aZVm4a0aVrZwltAuqEWtsLQZ1fwkBbWFugWpha88viLonHxiz7lWSk6wU+xwVw2sY6tPeX2lk5aVUg2D1RawFZ53o5/XB6h+fU2x1IFMTJQ3s5AlROVA+gDuNnRqhV4fyMZQLMpNiq7EdQ3vI3CVSFYGwnfUlIOko5XsbFZnxPte3tNptWQyXxeUp/SRdyyQLn1u31jxdNeKVXNaJQPWXsxuhWzh43Ww51evsYWlhah/19/hPGSJ4ZYwcHW/ojwnsvQqkzoTCaoNGP/9/zH33sFxp2l62NMIjW50I+cMgiDBHIYz5Awn74Sd2XC7e7t7t7rTJZdO8vmuFE6Wy7Lssv9yWbLvP1fZ0rmkuj2ddb7VhtmcJmeGIYdDEgwgiESAyA00OqGT63m+7238BlqF/WdrMDUFEOjuX/q+Nzzv8z5vpS4vvQgHU3LoyN5R2gDXmSCRokIZ594/pwEpff09MtC8v6alTlfAfxO+5ucwiNVULc8FseNtbNBhLmLfvn1OeCfwpcDQT7BjNwv7oPnsmJFypOfo/lHs3TuMVDolg8r389qduJRX1PNtbrRLLLnsNtQbCTejXhPvcjkJ4qyvJtDc7jJ8StLembyDocEBxOqjjtcBKBt3cqduvCWdsz0PczBGIOQ187gsx5n2BJ0kk4/0Vgav/OwVDA+P4OCBMczfv6/+efIMDh06hK6ubqEDZM4zCxTSGA4jk0liYKAbe0aHUVtD7k8YVy9dxoGxMTF0r354FVvJLQzt6cfa2jIOHD4skhbPmRwYEpPff/99PPzoWQUfb7z6Gh488zCGhgYkS10uOz4Mnb7tCyKivFZC68Ev27O29i0o5X40Z2z3fWVpSQGEBdt8DzkXpnpo690+S+WgsGsl5PMp5LOOoxWQbrW9YvvDgjYLioOImyPWubVq52nnH7SzzpaRf0JiW61QoyI47MqhCqyPs3wlG+l5T/HRP/lkO/LfeeEAcpkU2lpbUB+lKpG7HDoIGmcjcxFKYR1WLTO+r5f2hJCYI8IVkU7nBDfmTGBGxoHsVP6dtQ/X3tbYGNem3NygElJYm5TwNEUhujoI87uNao48m3PEquCiMuIKs2vC5LSrzMxZWzPhDDn+qipEwhSlcJA6RWEGBnrxxNMPorq2Cu1traohcXMxf+bC0Gzr7bzg1mtXx0W0OXDggOu3Dzhyl3U4IQZuSKuVM5Mx581M2b4qWbKfIsff2+JWnSzNlrydep/dgyC8bpvGIlAFBGRke2KUxqeSmBboJ95RFPOznH19ObjI+bNdjzk7O4Y5Jm42bkr+Tyega+TYQl/u4PWT++CY3aaA5oKy4GfSWrr2Rpf58ji8D+Y87XdBp6tY0M+x57Pns9nezmlIA794DH4GB0mwF9Y2bjA4MaahXbcTi6BueqQiAsPgy6B5tRTtar/jcaxLwpV8rLLqnrIdNxjo8BwqAah/LuYY7Plb9m7rxgZRWDDGz+DPNicdRcLiYQU4ZP9WNBt8n3hl0e3MJnGsds8LoPNjHZj3Mc5JXBouwtiTmtVOiIllCraikknNODq/nXMwubIe1ybI37tyR7WUxXiedCa6nsC8UQUkARImaUl0Mgvz8xgYHBIMvbS4hFdffVXIF5Xm2FHCHnTWsXnuyY2E1p45ciE/mt7lZrwFA9bkpmsLdWu0hLm5OUzeuiM7cuDwIfXLRxri0pmgxAThbaIZCjC4llhS9IGdRi1zKmAm45y1lC7dGtT6kAb7pldbc0kNn1+pUMZf/9Vf4+mnP4Xe3j5896WXXB96fb3QDgY4S6vLeOj0Q7pOCtOQ4X/ygePI59PKsNnVw9HOE7evIZXKoL2VYlQ1ePlnr+LAwVHURWowun8vlu4v4uChw1hZXlIrLaeuLS0v4ulnn8Ot8Zs4f+EKvva3vop4nHwT12FNIrGjB7MOzFJItchuDk0wBr/TBtAyd73Bbq9SWdMTkG3tMhimamBrqxtAojXhkQqzIRbUElnkfaypI7TuiG3FfM7Px3BBYTAwCyY47rNt9oQLxi0h4fOQ3fKkNztu0Napy0CBP3khTreiXOUURdU+SN+TczbdkMbmA//wk+3If/uF/SjmHWGqpTGGugiJU3kXgZOxqcZ8QiGuRi22apibuUYOmvC4mJbJlFsaYj6TlevkUJkl6315D3eCsoQx/W590xl9GgfNmA3XYrCnVQ5TCZPPSPlwODFNrW2O4eDECqQYVY1qDu3wjlo9mp58JCPpJ6LVR2P0eKgLh3Dk6D6cOn0Ara3sRfQsR0ZfTPNpsLKu3e7mzVvYTG7g+APHVSM3CNTES+ik1bKRzWnEIw0XxUo4Xk/Oiws/tENkc9fhGMjBhU1ImM6EjFTrjQ4uwKCR/49FyzyeI5+x/un00YNwtkWohL4sWBBLnPfS150t6t393bJlCygsSjbnYtfDazPVNNaa+Dpzxnov10MgizWjWQnQvMHUNfqe1YpxlnY2a9lEkk3Xf6fVxUoAzFKZmQQzUruXDAA0PtfX5CyqZzZLRSo9XyniuXvEL2UKRHfCXrnMoymCEitTm3acePD5mPGpBBl+Xdo6UqC5K1O1e18xjoYSeATIDb6gapVT55MR03119WnBiv5rdzZSCS4UcVRheWlZbXdOI5yGWTJA8oskvNIhpVMZBXgMmjgoiPXqZj/mV0GkX0PbRWdA6fxsNoEplgXXU5UeoStP5bYLYmA3xptw7u3zSCS2cPDIYZSRx+BAlzK02el5IYQHDoyJiMrech6H/egso6ik5UBBP0+eEC/nr7uyVzqZwsK9BUzdmcH80n08+MiDGBzolYDQvel5cMzw0Migrp+yqPxs7sUwtQrI4fHCNPx8GnqzLW4PlNUjTnuokcYkx+bZHlVUi9rc1AJeeuklfOU3fh31kTBu3LjlSnHr61rLR48dxfLyghwHUREmENRLZ4BGhCFaT/3+aizML4BLv6WtHTVkWVeF8Z1vfQdNjQ04ceKEygR0fKP79lUCKcrovvnaq3jsyUe1H27duoPUVgaf+czziNRz7kUBoSp3L22CW7lQwruvn8OJB44i1hBx4lzb7KdmO2otwhHC0GxFY62SPCM63EA3jpchVjDspV25lzSFOsD9qSCUTGg8P0Xr1tfUg4jc7kza1pLtXcvQFSP6pInEaQmRMcD1ts324n9oV71OBVue2SlRVa0Ak69T94dfAw2f9Iz8b3/mAEqFkCKQ3u42RCLVEi6wucy8YYRHqJMuZmHBTSAjNEHnzgVDkRdCSdskttAxiyHujC0zYOnXUrnHP2A6HJJpkszgvRY2I1XqOo8OdSnCDg4H4U3VdC86KT5vb5FcT3gI1aGSVKton5nN20N2BruEutoqxKKclEPnuo3nP/0Eevqa0NnZsZPlM8OwGlwxhMT6Bi6cu4CW9iacOn2qQoQx463FqJYmF71piMKWkzhlBs9zkMQpyXi+r9xqrkE4mz+3trdrQae9Wpk5TnP6QagomOmZoQ5mjZYV8h5zEdqm0Wt9tsnMn188tqBCjxAYic0cnTmcYEa9Oyy152TRs20UqzXbOSpLpzP0/AALMiwzDV7X7vdWMmivAc/Xsr+W0X7w/fyZmY5NLjNo3QIKOR4PIVc+k4GnHBlrhA6SN+a6g+AK4iVYOcQMuQWadq/M+ASvwxAYQwVct4QfkOEJfbYWzEAFEQRz5gYfmr6B9lHZkT4r2QizZLXy7SBAMoIerWA2qclduRyaWtrkKJhx9Pb0uLiJBprpmCBuVw7LZrZx69ZtnTOdFMVbaAu6Ozv1Hh6LRk/6EsUC0v7+sT3LRo5KV7tUkvoZz5sjSVluI0lyfn4R+VIZ777xJvoHhrFv/yGMf3QFo/uG0dPficTyMt58/W3E4o149LFHkEwmBLOzpYuf1dbRLn5GZ1eb2N7MWBvijbJT7Ihhlj09OY2lxRWsryVw8vQpHH/wCGqI4KGM+3NLWFpaxd79I0IfbBCMjH6ZLZuuZGSEURMVMUSA93dzgzLVcWXrhsSJ81UO4f13LmJqagpf+vLnNZCG7WjshGHAzlnuDPoHhvqdNrsnHqrrYGtLcL5B0nTuc3MzItINDAzL2Vy5fAU3r1/HiePHMTLKzNxJ3F67ehWHDh/FG6+/qQSjf6AXh48fw9XLl/HaK2/ic5//HEbHyGfIS83MWg7v3JlAW3sX1pa2MDkxjs6eNhw+eBj37i3g+tVbGB7px6kHjzuFzRDb+dj/Td9Jp8ffuZYvZvl83lyr4hEwofBT+bQmAlwcllZoD8hElv3ww2Zsj6qUsnvQS3C6JBE4/16x5T06Zsii2pMDOu22t8z5m81iQChswnNxzP6y3MHEQHPRP+ms9d9+cQxVZbY2ELZpRFtbA1B2xstuqPNvhMKc0L9R9pNbKWXihNhFSGNPLqUUyQaWFKpr75JB9Bm5ZU4kaWylWft2w+UJrTNSH+5rl3M24+WcOOseIeQoRerRATpoZYKERjmikpmeMpwdIpkeDGdJR2oQrgmjpqqM1tYInnz6DOpjNWp3qxhicgC4SIk8bJcwOzOHO7fvYGTfHgzvHar4L7fJ3eASATjlMtZX1xV4MEviJif8Zl+cwGTG1aLLIBFLjryjQ3UZGgP7m73HjIaJ8ZgB5XmIaOaHFFiwYIuUC5AZhTlh/t61yOQqAzp4Pk6K0UXl/LIaf9CZBx35x6DqQBuerZXK+QUkYhU0cAqd5DF3Aq1fBKvr/T5A4vny2OY0K0htuSyjSVIU4TwLVvh5rIcykjYnyms0Toddk6A3nyHIkfphC4705jIvc8z6HMKIJm8KaL3urqEHP9vey/acXOCZ8jWC/70D5mdXukICpC0L3Kz9zu4/najq0awp+0lndi1y+r7bUQbKB24kYlGbu66+HnSw/Cw6PSqrLS4uYmz/fpE6qa0g/hNcprm9XcTtmzcxNz+v+eQMmjjIhAEUNc55PDrxt99+G6P7RtHT26s9TMdHp0iYeGTPiM/aSpqhndzYxMDAINbXN+RgFxeXsba2jlOnT4t/8u5b74lw9rkvvqgM9J1X38D4tVvo7+tH30AXmlriWF1Zl7aD2O7VVZJL3UysyaATos0QIcwXsLy6rhaw5eVltdGO7t2Hx55+HOEIrUReycK96QWUy1XoGejRtZAkySCXpFsJxqRSOo7rbXbTsLg2NNrZI16JRBINDa4Gb4p4Nszo29/8vvrn9+4fwnY2LUIwUUf+fXJyUigf9eq5loVIUtp1c1Ofo71CqJuOSyTTbWXrzc1tKlcy0Uhtboiw19TU7DqEqkKYvjuF5haSBCfQ2z8kWP2hh05pEty//fq/Q3NzC37t1z+v0c5EyNSGhhA+unIFTU0tuHFlAu2dLWhrZ4kzjK0kWdssr8SUlW9ubGJmZgENja0KpJpbYog3cGCOk4kmcsr1KTSDXQbcW1L/9M7a1nm112JnYOtbQQmIWlLC9WVjkw1NDJZU+Hf+m3vK9i3VQy34VpmgtsYp0AUEuiwwkH/x+177peDLf6YnH/Ka85GIm/C354925zD/xf/+lZDdvvbcXtRUR1z/X1URfb0dEoih0TDnIaaiHhIfCJ2HI9xsbxewvLKGqhoyOguqYVIsIxp22ubqCZTYlKtDO7aeuwAAIABJREFUaPNTH1uDEBg1u9nHhAiVRaGEkYEuEc8cpL8zUYsMWM4x5+ACczqM7Anjh9lHTkOk+eg7I0zlQKrc30SCqynhqafPYHCQ83rLysgdrOigIBE4SLLLFrRRZqdnMbx3EC3truZj51M5PqfsaNbzooN7y84R0pFXapliubtrr7w/oPHN33Ejc7Hwiw6YDt2cvjmIYGDD9/B/W8TmlMyJBoMAy7x5DjQURA8MLuaiZs+3NLz95+3OLIOZosHkdm78G8/LSga2saSb7KVWzdHoPMI1YrRaVmqRbxD24utU51Lt1W1+vl6bzbdA8jyizJSyTibXsmteg2VQFpXvBKOuxGHnbrVpV+91cLrLCnwLpc2D9+x1tap5GJzvkZHy7Tc2qz54X+zaLHC1oMWuxe6lGSm7z8EMn8G0OX1ej3EUHLPcrfPK/fWOXJ8TgNg5MlPqbhJEcfV8kTURws0bN+SYmakP9PepPZQwMfuLz71/Hvfm5/HIY4+gv7/fCfCEQrh67Zr+TWIqf8f52ey7pWKbrVEGCIv37+P48RNyjjbjnA52dnoaF9+/KPJqpC4q58H7SHLbe++ew8jevXj0sdOC1b//je9hI7ElktbAYBfYpr60kqioEna0t2OVsxGqQmjpaNOUh6nJaZFuOZglvZVGXTyC02fPYN+BMckOkwHARCWdSmJtKSF4uau3U/eRzpTPh21HqgF71IH7Rk6lrk49+rxn6VwOddUUT8p7FMCNCXVOo4jx8Zu4cP4KvvZbv4WamhJS6aSCFP6vvcaOGy23oq6H/fza+9ks+npcYMEgRcNP8nlE6yMSbGlt7VDmS9s7cfM6+vt60ExhGbaQlkpYWFjEdrGosbBbqSxmp+aRy2bw6FMP4+K5DzF+7SZ6+7rx4JlTaO9s9YOR4KcK1uKNn7+LR84+iK2tdVfCyBXQ1t6GrXQSQ8MDSCXTeOO19zB/fx7FcgHHjh/FI2dPo1TMYiuVlqOnUl0l81bf8M4YZNvr2issl3Fve5qJpqft2s+WmJjX5L2zgNYcu/YWkxDPlzGtAvK1hLIGyrQ8ru1JSwBkm7xOgtnWStBAzlQyiaaxf/Bf7Lh3v/BX4si//PQQ6us4jaeMXGYTHR0tqKsNVepcXJx0XGyetzYw+lfqdtOxukyc0qYZEUQIZlM1jS1tvK/O2brxnpYlaWAABxAkneQgHRmNCfv4Do4OoMrPKDfn4qJfKkIRxncyHNJ4958vMptqZISKdxTJXI2cjpz1dKClKYo/+uPfw8rKjLTeqdTGTWlGnBV43oeNtU1NX0tuJNHa0YJ4kxOzUJTHKVEa+OKydzpdwnvMElguoIG3ARyOWOQdhF9M1sJnTo+faw7AokwLdnYHAPZac9j23QyoOTR7nRl5u+8S0PE1comJ+C+1i/jxlRYEGCytoCvArt99vhZwGYHEPpcTiux9dp5slaKh4/1hHdACEYO4bGPRwPG9hjpoU/ncwdaE3T/jFNh5E2J0I3Zd3+zuL3Ogdm8ZcPGZVCB6P7jPNrTOwxXsK4Qa+0wLBqycYOdvx+B7g4aJ77Paujlse60d3/7N9wXRFAtMXI2cW45tm451rC9PcnP3CXIIDI6lb+BRh6CYCtcrncfAwID2NzXZyfJmPZQO98qHH+HYAycxum/EcVJ8tiOxFx63qkrOmjV2ZpHNLc16XryfdEyJtXUhP+xo4DUxs+V3ZuurS8uq83d19eLe3DxmZqYVmKTSOXzhi19AYyPRpAy++VffRnNTq2xJ/0CnZnJPTd/T3mSNPCKiVAgPP/UYttkGls4iEo1h8f4irly4iM31NTzx7FPYf3g/QlI2o64kA+o8ivltLC6soLm5HUW4tUoPSX4LP5PXrEDK6/LTefDa2GpK1IelAif1TITFcV5s6heH6Xz3pe+hubEdzzz3HIrFLJYW72kOAG0dHTazbuNiJDY2dOwGzg3365bPnzaxvcOV/2hL6dBZn+a8hHhjI9ZXltAQi+q8+AwXFxZQXx/TyNru3j5c/uAKLp7/SEvj81/8NFCqxQ9/8BPZwnC0FsdPHUVPT6966IlErK6sYer2PewZGUCpmNP6CofrUVNH3kEOPT1d+OjKddSFG9Ez0Kn7RgSWiATtSiq1qUFUdM5EGLVONcjKLVHb5xW7zkSPe9t30rBkEETYLBi2/WXZNPe87b2gzauqTHp09XHZPT8102yhhM78LHgL4lkipc+SDr9HOfnduoRkrwb/7i+0J/8lv/yVOPLPP9wv4QVuFkp1xiIxdLZEQdtOwhqV2LJZ1lPoyN3gDSm/bReR2HL1cSdhmNNQlGrJE3oZVNZFHQ2eRSNHJiAcRqW4bAYriS1kMjmJF7Aex/a0Pf2diEZrkdumSAnr32FFfnTkfICMgF05hV6cnAuyTh20zrq8yDB+IIobWVotSJ1jDg8f3ouvfPlFrK7ek5OmLGW8sUH1PZ2iSH4hjF+/jVYaJpAlXKf6oIsM/Wx036Zmi4hRM+tfXMxabCEna2qQji1i/ttqylYbrWTefiCNOT9G7DL2ASMq5yMyEuFel/U6yJdIodstMkLaQJ785JEN55B2/i6FI0HeLrOTg41E3Kxy1jMDK1TQsrGzfeudbS6+jA7HtUW5sYly0NTn95u54uAICWv2d01l4EQ5xPqaZ97bffWERgsuglmq81kOQhPsyLqOhETcvRE5yVoDg4IzFV/n7ouG8JAwJgZ+WsGmBSPmxINIRxCpkLP1xp6vMecsY+GlIYMOVs90lwhQEOILwo4WkIivQE1wlgb8gJhKf61qeb6dy7QDpIHujCWfA51pK9etFwGxNejuHSR7yiCWjthl6iRusve6CuffPy9xjpF9I2hqblFt1uq4WkOsMJdKEh/h/m5imxZnyGdziNZF8erPX63wRIiE0UCzJEADmstsY2pyDoSk6cgy2S0nxRqqxoGj+3H6kVMoF/JYWljGqz96HRzzqclmEQZ+RJWcih3LYD0D/dg3Nob5ewuYnZlVXfvhxx5RAENHklhdw5GjRxCO+Hlu2ighZa98hmTt03GTHGVOh98Z2MoBBcRSiCpI8IrBezYjRIF/59hQPrP0VgoNsQbU1NZh6s40Xv75y/js5z6Dzg5mvVmsrSxL0Y2lJdox2h0+q2RiQ1wFonj8HLbFsQWP+1qjWsNhPX86R9qyrU3Hc2hsakaO10F9+bgjD5NEx3VGxn5XZw/u3JnE1as38OCpU9guZHH48BG88/Y7uH7tJqqr6+Twn3nuSTS3NeLNt9/RfIvV+TWM7N0j0h6HFDEorqPWR5gKnjmhAvx68YufRrie8sFFJ5tbVaXrYE26pYXSwFyNXh+htCOwpPWj0iSFqhgQVgvJFeBW5dY6gxntJQtKc7mKPTUEiyUTIk2WsSs4sAFNBpkHbIU9S5XZAtPvDI0VHylQ8uLRM+mU9oSkoT/p0PqLD/YoAuZAkXKJwgzA0f1DyG1vqS2LtpDQewFFbGxuKPrczjHbqcLaRhIFl5hWsi8+ABpYc1Ri7FaEURxjm/UwEmNW1pOaTx6NxsR+pEEd6m5HQyNFAnKoCtUilyVbPaeFwkjUZWqcvsP/i4iEfU2+xs2Mlk50mHVYqXjrd8zYWRd78cWncObMMSQ3V7FyfwUtba0i8LicixaYWfgW3nvvonpY62PUn691mtWBGqkQCj8Yxgwno2cGMbxed42c9x1MmBykY1Hp7uyZsX0QdnLwm5vgZo7LICSdakDWdScp84pyPnvk6w0BsAjWxVSOX2BO0bWLVWuB05mpRhxw+ubEdB6+9h0MUnjNVs811IKlGhOvsWyTG5cGR50K4bDbnL4Ew8+2LNxY4nZdQYMavKcSmOAIRF9q4HGYsZK8xpJH8B7b+4J1Nb6PDobZlh2frzMEg8e1+xY8rp0P1w1/NhhObXEmLGMKf8bW9Y48GIjYcw0+P167lT5YJrBrs9qhSUzW1pHRbHrxXlFNXRIUZ8opQGMgoA3soXbdD5UXqnDv3jzaOjqUUbnz4DOvws3xCawsr+DB0w8gX8xifWNLjoW64G7UJ8sdbp1tplK4cukSjh47Jga1Ofg7t6fUuxyNEKqvVT86sxv9z4lgROIyrDvTMbIjoAbhWD2+8re/hFAoj7qaMK5+eA3XL1EamY7ek/oouVwLxBvj2De2H+F4XLO6h/pHcPH8eaxvrOLsk4/jrbfeQFd7O06fOa3jt7U6zopxWVlzdsOCyDRvFvSvdeFnsvO+Wkul7VdOOwxHY04cx3QHiLiUi0IyYtF6ydpm0tsKhMjwf+ZTT+LOrXFEo2E0NzYg1tSElbVVqbu1tLc7OWH1M9fsTIxkUOyncLFDgHuF/foacmST6UIhrK+uoj4SFcGL5637ZNLPLNHV1YNKbUQJmTGvrixhdN9eoSfn37+E9eVNbBdy+NwXXkB9QwQrG5tIrieRT2/reqjrwV71lZUVNvuoTs76fnJrQ9yiL3z18+pyoOYG15DrHqhRqbWmJoTOjjYUS45zQp8S3ItEXrliJUojR+6I1PS/LEuEmCzQztPWCJl3ztTsI20T+QIkDupZeR5V0Eb/B/sssIGtndDea/oMtB12DJeMbGNtZVXPoPXQn37Mnv8y//iVZORfONsvZ0E2KE+eDL7BzjaE60KIx91kmlyWbPESkilqcFMPOKfMPLtdUD3GppTR6Dny1U6fn26M72vmpuL/JKRxJGAimcFWiuxGTrKpRXJzA/1dbWhpiaNUymqjlwrVyObSfrg8N75zeDw2HTWlCQmLiL1eBV2HqbgxPeKGZMdQOFzEf/PHv4+2lpgirfnZe4g1Nlb0dEUUKhSwcG8JH165hqNHDsmRk6xHOCy4SILiOJbpcPHzWHJCNTWVzNQyrKDRtoVni02ZX8CRV5w9jX9goVYcqoeebTG50oPLOszBW5Znwj72tyyRE9aYAyNGjYBl1+gySJ91BqROvUf4WE3aHJ8hDfy3myXtdADozI2wxuBPgZ0vUTin61rKeEyD8dUi5q/Hzsmuy+6BXW9Qic2ic35uUDzH7g8/k2xg3hM7X9NK4Ht2s/wt07ZjmmO3eylBi4B4hcP/Hd/CkBVpIUhV0JHczHjYZ9qztn+bwxZ5KhZz6Iavj5vUqXs2zrlZUCk43aMpkmn1Tl1wrFtoCtCEwHieC2vBCkR8bZd7WnOZueaqQ0KqZF2ZOSaTmqil+nzIXQsdos2FF0HMxcKYnZ7Dm6+9gXg8JmY226IcPFyFpsYYcukcXvnZ21hZ2nAGvDaEw6eO4OyTZ7CxuYKmeBMuvHMet8YnvLaCG8DE8xoaHMThI0cwv7CAiTsTskP79x3AHU5a4zyE40cwMzuDM2dOYWtrA0dPHEe0jiUIx5GQ/QiFcG92Vs6B9V+y2yuT/4guer0EOk7eMwuqM1nnxM3x8to5BIZoXKS2TjwgCrjMzM6iu68HoUIeczPT2EpuoKW5WcdaWVtD39AQUpmUQ3IKrm1U6yTkuEldvb3KSjUW1jPAWcZgMEWHSecpVrvKSJTmdeROIifLi4ty3Awqpqdn0NXdg6XlFdRH6zA42I/5e/NIJFJ45+1zGBzqwaOPn0ZjS0zPnXruhRwVzqpRRWSnWMT8vXt44/X3BNlz0As5T3ymXT0daG5rFpmQyn7MpIlusVpNJ8ugnUQ+G0RjQbr2M524FyViWZakRHPkRG3Nkat7xPevB+2nZdG2H60EZfa04mR9Vm82iq+nXeDzs+Cbn6vyl1/n/L2NCSafiAET90nrwX/0y/juj732V+LIv/zkELKZvI9uCG1kEK8Jo7e3DVXV3PhOyi/BPnGviOOk/VzNPCviG9mYnGHNvnP2cHqxCF9bpXNXLyHbwyiZWhdWFry+mQGZ79Rfp6YwRxG2Ndajt5cDH9i7WkQ2wyAi7xR41MLmkox0NgfCshSzoOgL+9XZU05GqQQqNKjF1fbCNSEMDbfi937vy2pVY43t7p1JGUrC6zS0at3JF/DBhQ+xtraJs48+glKJrO9tQVcVwhUfkWfVB52nyCZsx/PMXUHIgRpmMNKzeo0ZcS3AQF24siBl/D4uOKJo0vdl2mfqlDxisDvjt+4Dq9dS05nPSYbYZ3+8DtWBSODyDpT3w6Jog5hJhjKnEjx3Ht9Ib/w9P8sgZnOa1nkQPGchAVxfXo3PGNzWF62gwNew7RqDpD+KCTFqNkTAMmUaOzoec+AWTPGzyM0wPWf+nrVbsVIDmTk/x45nwYVdY6X04bNhXo89Zx3Hlx6CDtoU4Gx3B+t7hmzYejFkw0ig/JxgZ4JB+ayRKyD0xCkqKjLDY+ujfdk6CwZ4/JnIFseKDgwOVurw7Cm/dvUaTj/8kISZqJPOFjHuMRk7BuxaZ9UivgpN8e1tXJOUDO3p7lHGvb6SwNtvvoUnnnoCvX19QrtmZ2aktbB//yia4o14+UevgcMdtW5K23j4qUcRa6rTiNMwapBJuho//19dXtaznJub1dRETvYi4sLy2EBvH1KpHO7evaM6+ANnHkS8qQERZvmRWrS0Nutnhxu6uddGHDR+zuLSIvr82NBKR0pAdIRrgxk2URDeA9XKqfmQzcpZJVbX0dLcgts3b+Pm9Vs49sAxDAwPCt5fmJsV/M2hKCxjMIHp7OnG2jpJwjWym7y3QvDKZT1Ddgdw37rJjjUuWMrl0N7ZqbVLqV7+nqNRCb/zb3SkVbW1WJid1XqMRNg9kBLf4cbNWxjZMywp2ruTd9Ha0ol//41v4/lPfwqtHXG0tDVJ5jebykkF08RYXAshsLHB+RPr6Ovj7HNXr88XnWAW7Z67P2nNWud7uD6WVlaxtryCo0ePoLba8aMsGFdTJMuZnEbHcmyY43kdu0PlTZ/4ifxG9b9AfZ1rUf7EB8ZSFNw1m0EBbkCEyo5t9kyBmSf48j7T7mhgTEODfmb7H6+J95XzCxiMfOIFYf70d85ifHwS8RiHFJDUlUd2LYmRvX2IRAkbUrKxiFyeUBh7Kwm9Eh6tE+TDmrV4NoJ1wqod8UHSYFZ6jEtlR5Chs9V4QTe8Y2Mrp/Y16a3LkSfRWF+DkT39yOa2PLGDEZNrrXCb0A0JyVJwpIatZRHUiJFerf9dHznhJtdXTiiQrRZf+vKncOzYsEguhW2IcJPJZWVo6qJ1YjcmVhN4793zaG/rxqlTJ5EvZLCe4PSliLJyi+yc+IZF+K6abMIwRr4y5xg0qpaZBg1s5e82ds8HP3JK8uguWzXnwkW+24kGwz9brPb6IBFOGSeJLl77mK+lE7P+cWv3ElGMSIaCLlfzrmxCH3AYFG0BBN9jdXKNf1SU7TawaqPM9nw/qTlWZaf+WdGQmUM0clkFgQiISVSegecOsD4no2edB+Wya4FKpSqb2Rwnr8V+z8+xbNoQCoPYLVo3J833W1mE526se6JUvA/8u56tZ7xbEFBhx9IBmtKdNyB2b4LXaPW/IGphhsuyeVe6CaNak8acIEuePdzptEhYTuns40zd3euDMDEdIqFbAu/MoN587U2ceOABZWky1iCHohql0MdJgxqBS4EQL4dLo7+4tISlxftqtbo5fhOdbV24OX4Djzx+1k/bK2J+4T7efett6ZxHa6KgH3jozBnMzU2hrasd+w4dwN3pCdWOu9p6cPXyNe1vPsumlmY0NjTKUedyKWwmNpV5VpdDaG5oxNzsAqamp5HJpdHV04lnX3ge81SMGxpSeTAS8XwCL9XuyLslUE+dOvCJjYS0HExiVo6CpTxfq5VEq547BzqVURuJYObuXY28JGE2mdjUsI03Xn0ddbVRPP3C00IZeHNFpGXrLVtnt3Mqa6X8kJSObjLLaecc4kHnxKzbSpNESlTPDbR5kizIzJtPeDudUZDAQECKGeUyZqanMbRnREI1jfEGXLr8oe4dA4cnnnwMU3en0NHRi+9883v43Bc+A4RyqG+Mqlef51subAuhCQashZAbGOQksDk5TxbcTS0LjG7m2qNzZs8+aYUXzl1EY1McDz143E3q8zoHChRk0x2sziExToLbzbqQsIuY6C4jdyO1fYlRIjV+5DLhdo9Gmo0KOmsTK6okRrxnvuxke9r2hpVEVcryk9xYWiDnirYwOvxfB7fRL/XzryQj/8t/8bfw7W+/hnwpqok7kTogm0yjo6MZ3T2tgqWZhWWzRdWzCY+yzYA1an6ZWIIZRj5g1b74MNS+QKlC9uixZldLmopqRmR9Jrby2NhMSlyAkBQz8mi4Gt3dbUAoj9oaSmeyOl8CmaCmrMTMnJEmHSwzP/atEzoir45Qu2aXq+7n4FqWCP7gD38D3Z1RhDi3tggk1hOC1CgnyCyVD/LW+F3cnpjAgw8+IP11EjmSmwlBQaylSZJR89Z3xPvNEPN8Ntc3ZLC5y1SbpzCGb5kyZ2wQkcHA5iBVXzWKmY358wbZAgAz9I7YtqP5zmPq870souaGe4dhi9iR47gJd9rg+DdrcTINaRoUY5Ub0a6SpfsgQ47Y11qJVjBzc0SmjKQ9uWndGEsXTfM+kiBEQqQ2u4lCCNINfWzgjM7bKUtUSjI0fswEda88cUy91H54CZ2Ywdl8vzLvgFhM8HfmXI2YZ5G7tRgZohA0DNYeafffID1rm7HATISZaicvbFmADIYnCwYzcXsuFpQxiOB7rAbuGMNu8qDUpWzwhAUgHlrn3zkTvi4SddPYPBRvEH6wNmnWh5MHGRTHY3FOa8brr76mTP7oscPqGOGN5X7lD+ShOJhefaTI5ygA4gJkx0nkLISMBoewRHbpgw+Und66cQtnHjmDWENMtdYPzp/XaM2mWBzFXBmXL11XH/JaYhmf/bUXkC8V8MprP8fZs48iWteIb/5/L0lPntk693Zv7wCSm1vo6G7Avv37xPCmehoJX7Ozc5KPvXLlIxw6ehgHxvZj7t489o/td/rZKlE5L84y33pi3ZUaSlQsq1crF89NRr42jFLezR7na1Sb9foQjk7pSk7Xr19DrD4mRHBhdgE3xm9hYzOB5198Dt193SLQ0SEy0VG2WhfR/mCGN3V3Emyd6+nrQ01tSBwESsayVbCfyICSlZIyePZC034qoGOnD2eG19ZqqEdrW7t4EFTHq68jc72IxNoaWtrYeeSkbC9fuoxwOIIrV67gqaef1L06cOAIXv7Zz3HixDHktlO4v3wfBw8fEkJTVfI8Ht/mK9Snqkr7e7uwjYaYkzXNZfLSHqiq8oEeR6LKhjndBtpzOtzZ2Xu4t7CAM2cfRj3ttXhXDG4cz4r2wPa8npEfhSpHLhTXkTOVmHhwUl1D3AcMDgKJz27vShsQFsLox/bK7jjBI2XycGgXbYAp+Okgfg4AOy/4HFiqatr/938p5/2x4Hmb2NN/5utffv0besXf+92v/ude+gv//vN//Xfwje+8idn5FFrbWhCLhUTAIEO0t7tDKkjlEvWEWV/IKlhKZRlZEqJzNSPVd0hE8S1Nbrok4Q1mCuyPpjALVa3Ys1tAQ0M9MtkcFtfSgtb597pw1CnIoYS+vk5UVbuxqKzPUzpVzFbfksMIlJkYiR4k1JAZy0XCcyWCYIaV3wnjU7DgD//wt9DYSPZkQRsjk0oLomK9h6QJZinvvnNR1/3w2QcdlF4KYWNtXVE02amCmvyQVmNIWuRKZ7a1yTKBux/8n7AXF2clmw0MNQk6WjPqu6Fsyz53O/1gW5Idn6/dnclZVs6/BSFt+7dl60Z842dRYU/n3tSE+pgboGDBShC2t2vSOXqZTtaUyN7lLquPN1TqjjwPtt7ktp1ymrIaT3gzp2jXan+3jN8WrUXQdo8se7easmX5BlFbKYHvN3TEFO14TG5g1iD53aROjbXOczNI3SJ1I+xZFi8DE9hRysoLzgDbPbNj25S04LV+bKMHBrPYc7Tj8Vnws03li/eORqfECd4elbDPku56UPkqQDoNHi+dTmk/lcpVuPTBhzKUp0+flo5E8Nz1LLyzVnaOEGanZzDQ3+s4FIEPpdJcNr8tKJw125aODsmS0mjns1lB7tyvW4lNXLrwIbbzIQwO70E6m8TTzzwpaP5HP/oBvvLVrwrK/cF3foJwqBoNjVEF5snNlIKJUHUGg3uG1KscJcGuusqTUauVjdJG7BkZkbb62NiY07Hww1cJkWpUZamIdM5pfdOmcTpZNOqmF0otkAEVmeu+zGRsZkmT+vX+ox/+EKc4urUEvP/OeczNzuPkQydx/NQR6WFQYIuOlxk5CbUMkCnyUsrnsXx/EauLSxjZO4KaWqI1zra5CWzsEspVOiG4Fvk3vtcgY5bvGDwxYWrv7JLdVMIktIacoSrNQucaSiQ2pfvB0dH8LArzDA8NYXLyDvaO7MFaYg2t7S3YM7oX9bEIqk1LwS0EBTPryU0sLMwLvWyIO7b99OQcGhsb0NQSRV0N21pdxmz71xxkrKEJ61spXL92DR1dXRgcHHRCXixm+m4Xdk842+Jox5xAptK432BBBJPrjkndwuKixkzbeNxfhHJq/oQbIPAxcjDLwvZ62i6iHER+zC5oD7IziIiMb0v7xDvyV//iv8I75yfw7rkb6sHsaGtUn2E2k0ZHewvisaiy3PW1DbWJkZVYJpxJWTsPKZpjMYNpRpU3xMHrThmOm5qbktAd4fq1pIPWudAUwTEiDgEDgz1yyDTSqa1tX48xQhSzOCf1x+yBkW4dRWCq3dAUitnwIRkUw4Xd2FSP3/2d30RLaxjra/d1XWSGzs3dU1bCyJY9lO++cx5Dw304dGS/Fgh759eWV9UL3tDYAI68JFHGWijM+ejBs/yQcT3xrLfwujURrMrVmoNOla/f3V8c3AT8u2WEQQMcrPuYIzVSG++5IkvL3HbVjYI1W9tsu402f09np6yczNqWFh2+Amvt+kxzNq76CAVIbI+hsEZN2L2ftSZ+MUCguhS/eJzgeQav1QITC0qCQZD9zSBvMXp9Nm73ybJYc+T8rpq9r63YGViWAAAgAElEQVTZfebzoXNkpmGO3J6JBaQW/MjAe4dqzpiwq9AXfz021tK07PneCiHPz/EOrstg0GbnbmiBMhrxB6i4mNY5chgNMzxmB5qTnN1WTU9G0eB6r11trNzgswuuIwqmEJ6lIMzknbt4/KlPoTEec2IpNKTBoTqVaXnsGimobY2kJzo69af7/SDkhYNYNjawvLKCoT17kEomtAfUX80hKZksthJbuHDukkhfzCxPnz2NPSN78fYb72Fy8ha+8htfxaVLV6W9Hg6FMLJvWGxrN/Erha6BFuzZOyKSKmuZvM/3Fu6Lgd/R04MGtrmlUlKko9OIxqgZzq6KnGBSigixjZajlnn/Fu4vqSWNfBnOgGCWx3HBCvK4h0l0rdw8JzdN4//tb30Lzz7/PO7evoO333gXBw8cxgMPnkByYxkzczOCnZlRd3V3obmtTQSuXD6H7Bblrt2wksJ2FtlMSpksUc+Ozg6JS/GLTqrkOxBIfOO5cD+x/Mj7xt/lBZ5UVcbbCoYvFtDb14NYrBGb6wnNi8jl8ti//4CyeSYvJmMcrw+jpb1VQV1ja7NsPREOXrMF0iw/3Lx9W2uOwVNTQ6MrO+TL4kGMHdirwM74B9alqrWsIUY1yJeY2JSwuLgmzfdTZx5Ge2PUJ7+OkKxyXpXbMyxDqAXNc4GCtpE/s27OjgmOxjWVPXtEQVvLlsiQh95dacAcuC8d+JKhSou8pyRRU/gnEtHz4HVy7/H8PvHTzz586e9jNQn8m69/R5FwZ0cH6upq1NNNJnhbS4uK/YTFBZ9uF1BS1M/e8W1Bf+rN8zrSblCKy4LooJ1hcBO5HGGMmbojrS1vJtVHzoVGR87P4ibr6e3UKD/+vqY66rTXWbvxx+BDc5FWQWQROnLWxjktiY48CIu6tpIyGuNRNDaG8dzzj2J4qFuOfH6eAwuqJUzx0UfXMDM9g8ceP4OOTo4vpJBLlepfzCTr4zEnvODFQWxzm9FjD62jWDonzf8lDhNxteIgS5L/rtRPPXxuztUgeHP8lg0Hg4bd0ae915yH/dsMvDnF3XB70KGbQ7LzZ9ZifczBz9+d5SsY8L2hhNyYkZPBTxIk1wBb9+jMxR3wZEeDmINOmj8bQhAMDC1YsHOw1/DeGqnN3hsMIIObn69jphi8l4YKWGZun8Hrs2cVDCrsvRWCo2/P43EsS6+QhHxLnBkXg+CNrb+7zBI8b36WlTvMmNqz4bVbf3ltOFJpyTHYUcBhoPd5x3A5FMQQBGah8wuLmJq8gzMPnxEbXfCjn+Zm56Pgz3NTOJKUHS0kPfEZU1mPIjKsyy8u3seZs2eRSKyr9Y/18K7ODmTSW8p+aRy1P/IFrK8lMT93X7LHTW1NgsmJ9v3guz9DfT335zP48Y9/isnbU2CZma2xzzz3DOZn5zExOY2TZ45hcHhI105GMeHquXv35Yhv37otOJ1169pInbgDuVxGJTs6STrR9ZU1ORBmv32DAxoryjIQ36P7rYlujhDHdcPnoWBZSMvOxL4f/uAHeObZZ/HWm29hK5nF8aMnkN5Yw93JG2qpZP+9JqzV1Sn4oopkcnMd8Ya4m0vhHQsKrg2Lg08YnPAesg9b0wUBzZ7X8A468rY2TNy4oX3J862PNwrxZIvY+Pg4jhw5glR6C63NzZLEZp84kYbpqWmR38gnur+wgEOHD+OtN9/A2P4R9PT3YjufRVdvt/bnxtqGHKRxLdjCtri4onvFZxgJh1XX54S7eLwRVy5/qLnxe0aGkE5tud5zJlkVz0o+FEt4JMfVolCuUp2+qTmGgf5+lySY7gNxJg5iISLMxei1MUzcyWxPhgN8MhkFHLwm209BZ67SFtvcfPJhNtDZEbcfgjaPrzeujUoqVPNLkSzoUOfY3j8OxsK/1M+/khr51e/9CYpVDfjW917FpUu30NZEkRSnvFbcLqgGxFpQsZTTNB6u5zX2NNa4Nh4uON4cq7FSQIXZtJvA5WuFUrhinYekIAXISGxuolBVLWiLn0NH7kYbFhCtpxIcM9oG9WXuaK87ZSwZRNXpHImOUBIdeW0tIXrXGmMPSUM61N7F+jnw+3/wFXR01oND7KXbnCkiVt+Ic+cuSFb2meeeQk2Ng9/YV8/pSdkcGath1bwd5uPFCgKQDVGCdNLVaq1eS/iVI1stsAg6Z5EqPJMz+Ptgps37ahl3EMq2DDnoYINO0d7De2DBlt03c0h2zCAkbVlixeEHGPO28IPnak5c99prlDOaZk2UtUFmrXwf6688DjNyGy3J99h5ctPw/JhtWJBjrV/BDcj3mDPjebB0wX/vbjVTrdrrYTsGrxsRyy9mWoQieRxmJqbyZH/nPTB53eA9NTa5OW1+vtW+7TnwerQyfFBi5ytWvu+D1T3zxsXudxAtCdbhK5m2X2cWZLCDg1ncx4ILx636mCO3dVIJKDwpc21tA++/dx6Hjx7B0GCvSGWO6OU+04JTIx1ybVPKlPVl9phHo3HNCWdGzrYkOoUnn3lahCreX7aCHTh0SF0kbPWMxRuwtbGJiVu3cOnCRwqen33xccQao2hubcPli9dw9/YcBoe68eDpU/jWN7+Jupoo6qo4GTGEEyePaZxwKrWNZ37tORFWacAppsI20vVEEm0dnbh08SJGR0fl5G7cuY3Rsf2CjXlPF+7NIbOZxMT12wjVVGF0/36R4d4/fw6tba1yblrHzMK8XLIQtYDJVlMCk5JSCefefx+PPPqo5n6PjR3Bz3/4U8TCNdjaXBW/povDaCjZzAlsmYx0yuPxenQNDegeMzMmqhkJhdHU0irC2is//Sl6enowMNirdUmbSvIb1wmPyXVNYqKC7VIJHR1dyvw5v33f6KjKYZvJTawvLeLQoSO4pWx8G6P7DyCxlpASH58tHf4PfvA9PPOpJxCqge4RbTu5SLl0HrNTU7L/LFFsbW7i3Psf6F5Rja4+6oJycoVIUvvg/GUFAl/6yudkU0maNsTA1r+csw0sCoc1XIvOnM+QyoKVdc7iDbePn7Vg0LrZSXsUuUJeHCvejw7OqfAIku2dSlLEVlev9UA/Zfva8T92lOb4syF4fDbsJmBHAlFEchn4t8gnnex299X/HgXU4MLl2/jWt19FTW0jOtobpOaztZFyUHgNa3SurStPFib7gUuU5EtXtNLdzXNkM+qfy0Hwd1J0K2Ir7evq28yu6dRrkC3mJe1Khx+J1AviYl95uI59tw6upnFhYEZ2M3cGp5yJZOE4jTpevJ5Et5AmrfG7Qf4iDFHpTdKrebS3N+Dv/L3fEaGvVMiJPLO1lUViPYmrV6/j+MnDOHhoP0pFR6bg+fCBEi5k9YYOyerk9vD14CW0X0Zh25G++F7W2ujI2Uur8aKBEZ1BxrtLenwVz4/hC2Z5QTjZfg46d8u6glmdbQzL+g1e5jNzpDo/KiG0IzZjgY+LU5ywyE4Ot7PozTkEjydHRDY7J8jlqWOdctr7vvbLtjVNgvO94uYMubFMVMUGUpjz5GsUTFmdzAvZaKCKzg8KMM3oWgBlQZTV/e267N4poPCtK/wbnxdhQz5nlSYUADjCF9efg1gd8mTBh8HodfXRiqa8oDtQ698NejGehDJ/r2cvZ+mxR9MHCIb2CmI0e8CJvSgY9joNqvNRvdAPnnGzpN2XfSYBoV+YkZtGAdug0mkJlrA+PTg0qP1CvW+ndOeGH9FZt7a26dr5YCmHevvWHaeKxkyovlGZOe9DV3cH5uam8fCjj2jSV3NLK+7du6eBIB3tbWJ2hxl4FMu615N3pgWBF0sZ9PZ3C7V7961zSCdz2n/dvd24euVDjO0/IFGTdIbCVGVkMtuYuD2B4dE96OzqUL2dxLHF+UVM3J7G2OFDmJ68g/aOVifyQqnlzU3pX7CW297eitrqWqwvLgt2J5LAlrMPLl4U6vDI2bOC35nZE9YlmVJtkP7e8eESkaAT4/OZmZvD0OAQFheW8c4b7+hcqsoltLU0oKmpQYEshV/o+O7evSv+UaHAFrIu1Dc0OPWzapYoOdeBxLVWZZCOp1GUo2IgwUAgGqv3rHRXoqIDZDa6trqu7gM66+GRPSoppLaSaJPzr8JmYkPQOgW3iKD09fVjdW1Vtd+33noTzz/7lDp2dJ5xKu9lpO7GL5YhNreSuv5kIiUN9XrqvW9soKGhSfoP7J7Y2iIisISTDxx1jPxURi1/TqfCscTZ4aSpaWxb2+bY6wKKpSp1O/A+M2BwNtHtP+6TUiFf0dZwAYF17pQ17IUcK34ONf9t/TPL5Nkz/+DrRcj13UW272W/qhzhdjfaSdSO+4v7l3alLhyRHeA1tBz6hPeRT7z8T1WXXlpP4//5+vewvFFCd3sD4nX1IOyTTCVRHa1FpK7Wyed5Q0hDqZuZd0PnmSUQVmdfb8QbLmVvJBOks2o1Y88goXnCrmTZ5vPM6J1Oeaw+LsiDogvsLaZgAFsdWKvepgOgkAyz63JJY1JrmMHT4Ja20RAnzAhl55wjXMmIQyGNTezpbMHevT0Y3tuDwcE+tcDZpKNstoDz550S09PPPIbGJrcwFAXTIG/nFcnS6bBGVREJ8W1hlWyHko2+xsx7JHILlZjq6ytohXOgzolalq7aq+7TTptZEBKtRJe+Bh4sG9jP5qTsXFwNy0mmGkxsesxBpbjdUSnfV6nrfiwT2Vn0wSwyGERYJkdHQWNE9ra17FlgwRqptbbx9apn0/mXShUyF+85a33Be2TnyesM1m/5+YR5eR683iAUbjC2HZsG2IIvvp6GxtojJYPpp6gRChUM7HXRLWunkI5lBirxUJBD86J3WvNU2+YaZxnB1/2Ctf4gtC5UJ4B4CKEpluTITYCI98oQB352JFbvMjQG10ylFCi7TE1QqCfg2TUL0SFBzDsjDvo49957iMXrceLUAzJkWrOpFGrrInK4q2sJvPyzl6XtwKlnnDw2PT2Nax99JGdD0ZPFxVU0N7Vowll7exNe+Oyzat9cXlqSk+N+7unulrFXBaxYxuryKvK5ArbLecRbG7RGOto7sLa4hMuXPsTmVgZf/PUvYW11WWU8DvpgoETUhXsmk8shldxCYnkdYwdHmZNqitpmIoP33ryIw4cPY2NjGYeOHkRre5MyVrL4hRd7rk4xX0Jqy/U9S7QIwNWrV0XEZMbZ1dmpwInkKwW03n5VkC8UxHDncyJHgZD8t/7qJayvrCvxII+GXTDRCIPBospKnHLGBGB1lW2sUSQ3HeGzqTmO7t4OpIt5PHj6tIKVzeSGEIxG9pv7lkojnlI5TkTCTEYZI88/ubapQTdk8DOjTyeT4jaFI2HEozElRTeuj6Orq1tlBq7ZcH09ovF63L51E8MUrQlRUTPje88jCiDInCdPQEFbYyMuvnsRsVhUJGSWWKrD9ShuZ9HT2+UQmIkJ7Y29+/ZLspvCXn39PSiVGBD5coQXglJpDNSxd9exQaW/3LbT/JeoTFi2n616DNac4uaOLLPWLNEwrzBp/Bcn98kAwQ1QCQbewYydAY4lB1wX0mT3A5MsGaigoqFqZDNZlVqaD33Ch6bcfeOfIUJmJML41vffwuvvXEV7azPayLguFbGytq6ebcqqEr52PScuOmUfihtr6vpo+T+heEaRNEjcCJJCzFIrOCKCCcfckTC2nthENMqpQoTWXY2cXxlPoqvlRDMya9nuVeWmqnGxx6J1ipjJLtfmqY9KJ55ZuZwQB8KzvuThSwYgB/f146u/+XlU1zIQ4cAT6n3XyYBtbKTw5ptvahTg4089InjdHIeMdNExubkwjFxkGSGPUanP+NYWsUl9jdxq+tZSZL7RxFbM+dlxgg48mG3Zcfjd4KPKZwXm+xo8REPE+2+OvAKx+jGXZpi0kL1ynP0czLSDrzPkIQjnBwMeg8SNL0G5Wn4Z+5vH4TlV2hU1OdBJwfJLgYbf7HZ/g0FFEPK16+LxSS6zwI3HsuNbpmrohpUyjNDGLJzsX/7e1N3UM8+WSYoNeWY9nzlJVeIM+HawSnDkHbll4Fpzfmobj28seHt98B6bcp4FBxVUo1isEAQZDPLLjBUzbtZb2ZJUW03VRVfTtWfCTEUZiSe/BR05z5GTyyg4cuLUSQXdCm48M5kZWy3LQ5mctMsZVC/dv4/+gX4ZMzcNsVbHv3XztnglN2/cQltHM55/4RmsLK/h6kcfaaxmc3MTOrvczHKn7FWFpftLmLg5gY30Bh5+/BFlvjTUd29N4NbtCTQ0tuDRJx7D/fl7yvxIMI01+CmC7sbJ5nz0wRU8ePqktODZr3x/fhXn3v5QamaNjTFJyxLGrg6z9kZuiuvDFsIjIagpidM8/sQTMuJk8BP6bm5qqsgU67x96edj5Q+2TjHTq6qW2AqTkG/+5UsoFx2qQbItXz8w0IN0OqmATLOsYzH1tW/nishlGVxzcl4Zvf1dOHb6OLY2EiLlMcCiI68Ju0EoRr7i2mBAw2fAyXLsfV9fW1N7XiwaUxZJKHxlaUmBE+9fT3cvLpy/qMCD0+pS2Ywg7/p4XN0o9bEoQmU34pZriGuGwQxtq8SUKOwUDgtFufrhOPbtH0Uhn0FNuA6rSwxcOMimNxBEk1sQQp4T2O7NobevS4gPiY5mi4NBOJMwBlr5IrCaSOhZEDVhGZXQEO0+ycwiF/ps3GyAhnPVUPvdcbPsedFf2f42O2Z7wUqCskOcD0KGv1dlNMdtPswEmIjgaJjY9jZaDv9DM7m/9PdfSY189p3/GZQir66JYm4hg//zX/6/SGeB7o5G1FaVkckVpMBGuNz0h4NCF66l2LWHseVChrHeKaHRqBJak8Y2HxxZo+y3lkocNxfbgMhoLEoQhp/DYSqss3d3dor12hCPqabCyKyzvU218SbNImZ0nFYWkc9lvTBCCTV1HIKx48gpBrNvpBtf/c3PojZcdLrtqEY1HEt+fPwWxsdv4NSpB7FvbFj6wMHNywdJsgkzTUby3JyWVQehGTlbMvHX1nTttsBMyMOcqbWvcTVYECAjHpjcE3RC5twUyRosWxlH6aBavT+grmYBRLBGao7MtRN9vEXPHIwcY0CByd5fga4CMK4dM/g9GATweixbrQQdFQEVTlQrutJJ4JqUyWvozU7PqAUvdm78LNt4yqKlKeA2tDl++0zbvPbe4PlZdwE/i86aDk7v86UOO459ptXD7ZkpQAg7voYhAlI+Czk0xLShd987O3cx3v2zM0fPFkbNu/YBAzMwN3fb9WzTmWm6m4g8jlQpQqIvEUQbHB/D1gKPXRViMFzCrVu3JKd58uRJQZPZbFpr2RA2EsJiDXHUVNeiWj3qbj+vbSSkfshzIEGUs71jMYp7cHCSI6HGG+rxwfkPMTd7D909HTh46IDgbJYkWKJjxjo5MYkb12+gs7cLTzz7pD4vsbImYtXExB3Vysm2Xl9flc5EitlgrLEiJUzHwmU+cWMCg0O9Kr+tLq/hyofjmJ1cULJw5Mhh3L59S+WsrXQWre2dMvbMjDXQA9s4fHRMDmoP1eHSaQnLEEKmw3ro9OnKmFF7rrZ2VOpAQX30tGUMCtZW1/Dz77+GztYuLC7dR7FEYlQYHe2tSCRW5cB5j8XJKJWRzmwDpWqsrSXQ1t6MJ59+DJN3JzA7O43+/h4MDA9hfW0Fvf19GtSk9e0Wop4ZuwGY4bNu293To5bdjVVHMCRiQqlUopb8DNbFpyen1N6rYU4S4gIOHj2KG7dvYXTvHszcuS1WPR0akxXeE64enm9Ta6vq4/fm5rA0v4oDB/ejo7td5dS7t6dUj19dWdZzZAsv1yI7IcglYhsgyyYDA/0V1Mf0IypBp28KJPmNQ1P4DCjQ1d3ZwbqnnDiVNulzuH4VlHISI+2gxmq74MOCNPFSvPx00EYEbfnOzw5tNdts9oPfifwQVSZRMcRS72ZSiGnTJz0jX/von6OczymqRFUz/vXXX8J7F2+iqz2Ovp5WbG7lkNjMa6CJ9MwDc5nJXCd0xZtCA8Ub4W4s+0e52An5OUPHfk7NwymzxSmrjcpFz1oGNyF7NJl50FCUQ2UNGYhSWrFcRq6QxujoHqwsLcqZM2nmZmZ9jxlQMpFUH/ny6ppGo7J2Ys6QGfzePV34ja99HqEQYRJC2Ryz52p2dOSL95fw2OOPo6nVTVri+do10TCzz9BEOeTIxWfakTC1hcPedBpfU/4yo0/4qcJaZy0y8N7K51CsxTtYczjBY5jBrTjFQL3V4CtuJuvfZA3QWiiCJBAaV0a/tqgt4DCHbBuN12u60v+pENTQgt2vCU4Bs2O5CpYXd7Dv0ud29WcLVmyymN1Xe5a7r53GUfU0r/wUhMiDTtt+DgZOxg7nufH52Dx4HsOG31hQYzKowXPnPaXR4pc9G6EWgZnK1sZmr7Hvbj+wj9tdt5VC1Bfu5xTQyfD+27NVUFVTLcIlgwqKGvF4UrnyAVh9o9NOl9MxTkY5hPsL9wUhP/zww3IslDqlFrhkPZnpetUu1vJZGuD+JSFI5C5RU1w/Mc92ZuqOVB9RJvxd1Mxyzgv/8fdeQaG4jdbWJpw+c0pjMnPprOqjm+tJjF+7jrt37uK5z34arV1tCo5ZtmppahaMmysU0NLago0EHblTjWxu6XD3V1m9m6POz8rlttDYHJfC3PJSAjOTM8qoBwaH8POf/hTPPPdpKZrtGd6D8fHreODUKbVKdfd1IVLvJpudPnNGjpzPKJVJS5ecfdUMnPR8vJMwxEhzwYvbSjyoRsaSxY3xm3jnlbfR0tiMY8eOIp1LKRulIA7veaVbw3+eCJJ5IjV5nDh1HHOz07g1zrp+h9TnGPzwGAMjvejr71P7WTKRUJDZTLvntRd4L6TFX+fEdiiMk9rcVDthX2+P6u+bG0mNot0/dkABB2Vhr1+/rkFR0Xgcre2tyGyuY//Bg7g9Pq5WPQpk8d4QLSFcT4eeWKXU6gba2lqwtZVQ6++tm3fR3z8oQjKfDWv0RHg0mrg6JH5EUzPvIwTNs4xpo3TlNGl/eGMpZIVqZfEksPE5UPxnc41BUBSNDDTlzF35yrg1XIeFwBRGrXna7ED5a3dQH9y7KtYbMVSTO10Cof1OJC2fl83nJD8iOnz28f2fcNb6xvU/Q02ohFyWYxOb8O57H+Ev/u2PNGGIeutcMBuJHLa20l5i1WXOZKFX+znjvHAZA1cSFylG4gmVISIhRGpr0NzarNoGa1uE1tkCwtdQ3Q3FECJ1UeThpqW9+MLTWF+ex4eXruEf/5M/wuTkDaTTWziwf69mFSeTG4jWhQUtUSyimC9idX0TC4vr2NzcUsDhJpDlcXBsCJ//tedQVc2Fxx5dCjOwjr2loIKZSn/fAFraG3SNgl8845pGnQ+aET03vTa6AhrXi+hUh1wmR7U412/s6jBOUcoJ5VQyc82G3gkUDLK2wo1Yz772qToxe0wrAZFb0PySUSiwR9/VkMzpCdb3G8fJuzpFK/7nstYdxqaU75gBB4Rqgtm6BRLBDNccvWWWdj7mZCvBhx+5KqfsT5HEI/t7Jdv3MKbrQ3VBlFNz2mkPCR6jgiwYCqHI3Mn3Om1qpzNAch3rtRzHuKNVXq1/a+qS9b57zoehTL7TXUaIx6r0j3txEGWmvnXIzVR3Dln3xd9rQskiFmogCXkbYQezBzSe9bz8cBhmRORo0GBY94fUwPxgG56vCHMMHsK1foSmq+3xRHkc1k4pGuKQAK9PrVGj67h44aIIUKcfflisZ0KajS1NWheCHvk5VUA6Q/icXSdkg7o7IYSsItPLwJ3Xyh5bButsU3WSyd/91o9V7uroasHZxx5WyxE/d2N9Qypjly5eUuZ45tFHkC/kVNbiACYadd4bislEI1EkU5uoj9QpyKYj53PknbozOYGRkRGkNtJCzejwiGC0t3cLlXOvc0+VNoa4M7skeB8VXBXzqI81qTWSz4/zuukkKQnLHn06LqN3SgHRQ+tqQhC8Sj4QRVbKCkDiTS149WevYprZaawejz3xCCL1YczNzGBoeC+SG2m1ZiUSZD53YmlpAbVh2oJ6HD9+Egv358Xir66KiLzGa+R64nl39DRLs4NlDgEx1SHsOzImNTc6fWaoVNGbm53TZ1+/ek3TyoiY9PZ2o7u7F3NzC2LnHzpyCLNTlJMt4IMPLuP4yRNIbK5LxY/7sljIu+l2zc2yVZxzru4cwM83r9dY1vbWNrR3tAgVuHL5Co6deECZK4mNXL9O2yCLZknMArX1EVSVi141syTnziRumoz4bE5BDoPZxuYWiUdpt9eEsJFYQ3trK+ZmZ0TcOzhGTY9qP1PACec4G+UI1ZWhUpwL4BUUZS9N48DvzR1Ej+2ibAl2QTQ/hzaBa4Z2hvtI0/B8BwqPwTU0cPp/MhP3S3//lUDriav/e0Wcw7WT5fFnf/YXSGyG0NrZipqabdQUa3FvYUURIhnjzhBycTvJOzboM0sgoYIqcASu2RtKZ15CXhn02OgI6uPOyMzfu49QqA4z84vIl0vYIoGjUI266gjS2BZb8OD+PkRqcnjo+CkRYIrlJL72tS9rvCr7wjmQgO1e49dvikBCqCmXK+Kddy8hm3XjLdnGVl1dxL59fXjiqTNobiHkTwJODbaz2+odJ8lCm62jE40tH8/IBQ17EhKjYmY5JK5YtGcZmzml5cWliniKOUTGNHS6lbY51fGdo6pk/V5H2JykOWW30JzT31mYOwIzu+tAfK1N8LLo1erJckrbTmnKBQFuqpMyct8eFYQT7RwswwvC9ObElS0FlMwqsJmHjCvlhMDIVXPKQdjb7lXw8ypZfAB5sOyfx+Q94WcE29Ss7czO3QIDC5b4mcy8d4KInTbC4LM0dMnq+3ZeQfEVy+4NaXH3gZP2HGudXzyOm2Lmel15fONL8DV0YHYu/DvRHMvCrf1IqnlVbpqerSNlx74vysRfKJHKX+l58j3V1brW9997H4ODQwhHo+jt7pbiGU/h9TEAACAASURBVHuH3T7eEeghCqZMn8OQcgWkN1MK1ptbWxTURLyTcdflHGa5TOZ8FbaSaXznGz9AXbQGQ8PdOHn6AVSxXQ05OcFyLoQ333gThx84hs6OdocU+f57isxkshkR+DRwg7KaVEArlcX45mtJfuWQDgYxCzPzIp3SoM/fv68BKm7aoSdVlcsaztLODNZLF/MCyDxmkEK4lNPDiFixzsxrJsFrcGhIx9YAE/YQZx0pjaQzvr6fA2bkIMJStxsZ2Y+XX3kNU+PTKJe28aWvfg7xhii++52X8MjZxxCujWJxeRXXPryqMsjmZgIdbU144NRDmJi8i3vTcypZZDJbCixMZZAoJUdKr68msbmZklb5sROHsWe0T+RCnk9beweaG5sxtzCLeHM7Lr59Di2c5NjZqrnnnE6ZzZfx6JNnURst4/7CPJIrKVz5aBzHTh5HJreJ5tZG9HT2ac3cnZzEyL59Cq6yhW2R/Qgn8/on70xiO5XDvtF9iDfEsJnaFI+B95HiNUR42OvOYIjrgCNqSeSLROswMNSv9f7++YvYN3ZAqnGUxK2PxbG4uCSuFJeSNOU577xANBaIGnN8mzPR40JubU8LLQmovtneNHtgaJStbYcD7yCoQVSuglQSwSq44FdoB9cBEzkvmcx92XH0n/zSDtze8Ctx5BvX/g/Xl22DH1CF73//Lbzy2hXUxeJobqpFvC6Ojc0cttJpQexsO5Aj8v3hJLHxoahu4dt2UCY0R0ZtVjOEe7tbEYvX4dChA5i4M4VbN6dQKtchRXLFVhYoVqGqXIVMqYi6mmr8we+9iKOHu9FUH3ebXlLPRU00Sm1tSFZxZXldbWtcQNH6uAY9/MVf/nug5GYLh8M0DnTkvWKkt7b6sZCFMjbWNvHqK6/hwMExnWdHR7sWIAczBKFogzspusANx4XL2pc5JHNkCoJS6Y8ZRzk278ht+IhMoFcEswcddIyVh7+rHr47891ZqM5hGMnDMktzwAYTmvNzuvduk0q1iFkjB82w/uQzUJ6rLXieD++HyEJBxS9/okFnaVGvHXMnCt5pX7PrCBLZbKPxb7t/b8GGBT3mcC3ooHOzjNuIdDyuISp2rU6MyEk12t8I7xnEbgbAzi/4WRZM8bvtFZ6zGQ++hwaLn0tky9oNdW/9sCByAuzf9j7L7C1A4RqyLJzHN6fPdhl+johunkhKR87nx2OyBkxCHrMJvq6ppUU/v/vOu5LVJDucMCmNbVNjI7opseoHHVmwSFSBeSgJXFRRI9OcWe6JU6dE5GLdWeyqgCMvlVwrz9LiCl76xvcxPNKP1vYGSZVycqHmJajlK4H33j+PT73wrPrC2Vpkz4/BArXPKXZCh0pnXfB6/Xyv09gPoZB3basUgWISIbJXNcWcuuTIK0xl44woAHKBpt1fZmIM4IWycJwttQUYVIeo99Coch+V39jaxQCCDo3HEXO8sUl15La2dg1PIXv/oytXcP6dC2KKHz9xCKOjB/CTH72MwcEejIwOKRAiKY7yqEuLSzh9+gzefftd3S+ij66smBPKxyzbzRQIYSuzpbIG7391TREvfOYZCXVRS57jYimIw3WytrGOxoZmLC+u4/qVD8GlVldXi6npObS0tqGjqxMHD4/h8gcXEampx9T0PHr7e9DV3Ya6+hqsLK5gZGSvdPLZO06yG1Gi+oZGlVFJfLt27TpCmvFclh77VmoDN8fHEa+Pa9od1xXvy9ETJ3B/YUmT4La2khg7fBD5bEatb1euXZfKHdsRychnYPThpQ/V809iHQNO1ue7ezvVqkcSpKmr9Q32CimpBGpE0CT5vSO+ZWvYMvEgksi1G7SzlkDYe9SuKbvnumU0unVuTuI8ZgN5fm2H//En25EvX/pfK21CvAF00lMzS/i//9V3kNwqoLU1gnhdBMlkRlKKt2/fFuuR0SmjVo4TJSyRK5DR6Zr4GK2xfs6F+MCpozgwNoyV+3Ooj7nJZNXVtbi/sIbRA0fxb77+N1haSyOEGrUdUOiCjvx//Gd/gJ4uCbprmhLf58Tv3Rg9tpFk0jm1Q/C9Gs14fxXXx2ewvOxmg0tVDVkcPbIXh46MYs9Iv1oiioUQxq/ewcWL5zUghVAdo76+wW43ntGzfgWHe0kILjj+T0fO/81JmXNgL6gYrUEmuO/rNfKbEbIIMdvrzCEEs0ZbZLsdfQW29pm6OfPg73f/bDVw+yzXm7+TLfLvdOTqffdzry2os8/nBiEUFmTfm8MLBhhBh/efysZ5LsFsN5gZfqy+6086mJ0Hj6sMl9G7b9PiZ1orltp0drXTGWLB72pXKzgmugUSfK/VTXVfamoqQYK9xp6NGRa7rxZM0WizfLGDOLi2d/bqWiBgQVXwM2gs+HuTtDUjotfAIQ+mtMfMifjlCsVB/LQ3GiSy8Hl/iDJdvnzZM4sHpXgmWdByWdKpVPEiDGlBmq1h6qXTkd+6Oo6JWxPYu3cUA3uHxKaO1fP8XSBEeF0kuhJr8VCG+c4r7+Lw0QM4eHivpmlxPxJKpu+/Oz6FiTt38eSnn5az0WRCvzd4c6hqRqdDQSDT3ZYtCrkZ2TTd6+tJpJIp9PS16b03xscVwPQPD8tuVNaIb6krSxl+hxjJa7W2MdoGOi86DGlql0sid1EHncGE5nwLwXLDU5jNU9RmZmoOa+sJHDx8WDVcGrzCdhFTd+5geWkRC/MryKZLUoYcGO7B3r0jGsHKsiMJhG+//i5WlleFODogi05kRxmQz1wcoWq2Y9aLNNjX34r27lbcuXlXo5eHhgdw5NgRNya+OuT60FcppFRCbRWDlhI+uPQhjh8/piCBe4MDbCK1UVSHIyqrnDx1FLWRKmS30rpekYcZyJfLQoV43VT7Y+lziVMiUxSnCQuNZEcA105+2+kNMNBhuxrXJkuVhM35WQxgaC+PHTuJa9dv4e133sRnP/si9o6OYHZ2Bsmk44AQaic6wlbHts42zM7OquRAG0tp2+HhfmX3JsyjwJ4CRR7RtETK7GkQFVTxyttaC+iCdrbyWiJnbCv0Ux+55xhUWzJEu9Aw+iefbEc++cY/VfRhxluM2VA1/tWf/1BOsaGhCnG2N+SyeO6F5/H2W2+5uceM+rc5AKUZic0UZucWUWZhTGQf1m6rxCytqinixLH9aIzUYWvLDylpbtcCTGeyeP2djzC7uIV8geaKPZplhKtD+P3ffR5f+eqTqCkXUV2kkIXTZOfNZe9kzo82XV3ZUPsa4cDW1h5881s/wfz8sjZOLM4NmcbY/gEMDnXiyLEDaqEhSee1n5/Dvfk5fO5zL2BtfRmJjVWMHdyv1hljNPLJMTJ3gwwcxMbFx0VGw8qHzcyJ/4ucVOtmRHOBWAbLjDw461tZJx1nQK3LsloLDn4RjG0OLOj0+LMtxt2ZqjmeIITtBBJ2tKoq9V4/CSgI1Rskb61ddHx0MkGIP+hUDY7WJKxtJ6fLTKNCUPGZke2GCvlvF/Igg+vh+qAD3x1VB++fBV667+yW8BONglF8cBc6pKggx6YpXt7g87wNdeF3/tvQCR7PtNktwzPjYdfCtjVNrvK1Z56PyIelgjIpy9oNZbDP4fkvLJB5nRVsTHUvvk/nKBSg1sn9sg95YwNLy8sY3DMs7WxeLx0hnc2+sTFXaihSnnNTozlJumLL0NzUlK6NdebmjnZ1oQSDPmaH28UQJm/eQojO984URveP4f7aAh4++7C0JlwsUFZ9WkqMgtZDWFlaxdLCChbuz+LJZx5FqNqVAwhrbq5u4OZHtzXamLrq2RIRuJQrA/gxnYSLO7u7sLyyrOsnhMxZ2y20E+kULl38QPvr0cceRXqbQb/LhklYqyBdQQk2PVEXLNuz1bWWQ9jY2KwkLhSMYYZIg8+kRFr2da4N1jnVnDQkuO5b2zuwuZ4Ra3x6ZlIJAFvzanmdZWqisQ88hZvXJ/DBuUsSrorWc4BSDs88/yzu3LyN8Y9ue/DWcWj4P0fJkqNjgSCDnIG9fXj47ONylG+8/jN89Td/HZcvXMHi/UUcPLgPJx88gfW1JWyHKKQVx8Stu4hFI9gzMqhnnKVGfG0V6qIxTN2cwbn3Lkg2ljPs2fL57AtPI5FYFpmM64uBIcluRB2n7t7V/Rk7cECl1FRiQyz7qnAY6eQm2tpbJL9LvYH5mVn5AmbTvP0kMPK+0a5TEvbW+E2EqsJIZwpYT6zg9JkH8NDpB3BnclKBAEWHmADReQ/vGUZPby9ef+01ncv6RkKo0pOfekwohQX+fI5BR2570Gzobm/LjJzv4X6ivWbwZzZtx06zDs7WurArL2Sz0hQg0kCbT+GgyODf/WQ78rl3/xc5L0LKzNZYO6MQw6uv3cLf/M1P0NwcQVMsinKZilO1+PJXviDWKwcvlEvVuL+0LshmemYBVdV1gia4WLigjhwZ0xCSYj6JOg5DGejFzMwU4vEmpNM5DI8M4ZvffR2Xr91Dnjwa5EWUqyoW8N/9t7+Hkye6EA7VIFZXpzo5o1SSPCSHmqPzpzIchyAU0RBvAkIR/Pmf/7VGrvJamlvYulPE8GAH9o0Noq+fAgYR3J28hzde4YCUfjx0+jjuTk3ooRFm50LlZqLCEKNyI5JZrYwZe3NTcwWu42JYXFoUjMYBLsZ6l8PmqM1qJ/kZZCDTue+UMlwdvEK2+gWQetBhBmuqllGZw7Ns0RzEbqevv1esm8uM1Kcpne0dS2iOcXf2axGq/d2MZDDaNYfO6+GGkQPyQ0sqwYgQATfClIbEoObgOfC1/L19Dv/N+xiE3g3qD95Lws98VsEvC3jsOPa5NjPdJFUtK7YNbjV3y6QNceBnW23eDDDvgZPvZN8rld0cBEwDEovVi/Rjz86IbPyuujtCcuTkmDDrobHhPZMjZ7MkWdLMEvJ5zPgMhgIs7W1tkkpl3ZHTrFgLp6Y40zXH7SCcz8zZCb8o+BEznj28H3fk5LNMTkxh4uYtJDc4IzukPuBwY53LAJXeuulUoSpmu9Qf52dU4ac//inu3J7EU08/hrEj+5QtMrNfXFjAwuw8ttZTOPPo44g1RDE9O4O7UzPSj2D2x2X3yNlH0dXTjb/5d38tCNY5l7T2vmZgV4fw+BOPoYFk2cK2oFjW+g8dOuTbPI1b7nX/PdPdZWSeMEoNdWpCJDZUY+bIULZeadpWqahskloSJJYxEaET4Z6WGE0mIznUSxeuixB4+OhBBTXMwimNyvsSqiqKfFcbjiGxmsLEjUnMzc0o+xwaGhQMfefmpOwmWd5s72Nwt55YUwsfn/fI3lFl4el8Cpc/+AgzM3MIh2vwW7/72/jJd3+ItbVVPP7EI9i7fw/SWxtIk0AZqtE8iM72DtTH6jRFjohLfaRWmf/l9z9SCZKKbv2DQ5ibn8Pnv/hZ3Ls3LYb77PS0yhPMqPk8iIrwors6u4TiXDh/Hi1tjnQ4NDQk9cw6tbKFcOnCRZV0ODlP3RT5PBbm5xUwUCFudnoWdeEYJu5Mi9f00JmTGB3bi+mpu+jo6FbtnnPkV5dX8PwLL6C5rR1XPvhAW5f6/YPDw5iZvaspcfv2jTqbTF0Roil+vGnQkZs9c6bMIbgu4HezPvgrm5bG/WpJCR082+pqasPiR7BcwFY6KnoyKeB67Hvgf/hkO/IrP/hT9X5qXGAVe79LqI9HMDOzjn/xv/1fqKqOCe6KRjgzvICnn3kIHe1N6i9sbunCW2+fx1a6gMFBkj/eREdXB+LxCI4ePYy56Tvo6mrD8aNjqCpRGcuJd1y4cAGPnH1EZLkfv/oBfvzyBygUWWPMyzhUhQr4R//gK3jxheMobzvNdyey5MZf8vtWKilGMEkTIfABU784he/9+C1sZ5kRkBFZD5SyOLRvEB1dTRgc7Hfa0G+8j+mpZXzq2TMY2tOF2Zl7mJ7iVKdO7B8bRrwhIiZjiUIPztf4RbqgqJ1EEwor0NCSzW563cF6caWWWuUyOWOta4lV70ij2jWZU7JMM5hpByHYIJQUdDDmrILnYBmXZYDBDJdOxRyrBQC2Uu11wYDAnLg572C28x/LoJUdZLNy5lJSo4iQd4LmkG2giH2uXbe1MprUKp0e72EQ3t99L1w92hGbLKuya6u0Y+2aLGctb7xWnqs2tx/Ry2umI6ZjtYxAE/o8sco+22Bwu/c2g8ACHCut2DPSPakJI5PKVBTpWB+lm6QaGp0Z0Qwen4MvqKBIAg5brAwVamxsVpbKrJtM4/+fufcAkiy7rgNPeluZWd5729Vd1XbazkzPTI/psRjYISAwJC5FcUmtRGqXwY1dUbGrZYgKiaK4JEVyCYAgBIDgDDBw4zG2e9r7rq7u8t67rMosk95snPv+q/6ohSIobBAxBUx0d1VW5jfvv3vvueeew74eK/WKqkpBfIpKikXdjH7MuuWjP5/Vqj42fV5bsSSunrkk14DVPI+Zcqi7D3ZLD1qSD1o9SruUGvqq6KX+AyvyuTlqpdcKa5lGJqxc++4NYHZ2TuazyZgno7uqrhrJREyuIa8tj4njULwWty9fRWlRKQJlJaCSXsjNAiIvmuEHGCycdmSseczPzsr3K6qqZCZcAqkxEqrXPKVCiVTU1zfh+rWbMvdMwZaSklL4fCFxTKupKpUATL9ttgDyVKe0EZ5OI71JvoEDGxyTI7QaLMKZdy5gdnZaFM2qqkolyLZ0tIkXOis5CrWIr4MISTFRdmAlHMXwwBBu3eiBLa8ErjhZwb2OgZJCLWXlxXjh05+S/v07b72H8PySCGjxvldWl+LFz76A773yXUErv/ClLyC+uY616BoWZmYFFmfgYRBmJUuAwOv3KN7ExgZCRGVmF7C8sCoFVji8iKefeQapVAJ2lwODfX0oCIUE2latpbgkOWwleNw+XLl4CS1tLZKUUdecrymrqhICM1suk+NkxCdRXFICu9WJ0aFR2ePJOSCjfVdnN959633YHHnsO9iNqtoqLIVX0N7RKkqArP4HBgawp6sLbrtHWrfVVVV47913BSnOZm3o7+vDiYeO4cDBfchlOVvPm6WCswrGOim9j8Ko/cSYojJakfeTbmVqpQsMZf2rVBWZtEUMGVwq9xFlI0rkqv+1T3YgP/utf4ruvR2wO2m2TtKbU0ZHYrE8Xnn5LfT2jsDtLUBh0C9mIkeP7sWe3WoEbDMWx/pGAj29A1hd3UJ9Q4vYnIZCARQU+GC30pjCIyS3uooiqRr4/HPBMbtyeLx4+dUP8IPXLyAWV+NHfHho7/eZTx3F//jrzwLZFOzMzI3qRqtlZbNpWTB8YN0uvwTo1dUE/ubbP0R0LSajLrQvtSGNRx86hInJYezp2o26mgZ85+9ehc3qxOmnH0ZBwInFpVVMjCl9aAZyp4skJS4QVtSED5XJPcfLOHLB1I7MSx4vGbLc9LTkJ++27kszQyTjVleSfD2Pi31+HYR0sOSCNEPEOrDpYKshch14dCDWQddM4tgZbHXA0SI9erPbWcmbA7n5uMyV/c7VrCvnnxUwdTBlEODa0nPtWiFPKlyZ3bw/aiaQZoLzx0pUR3+26CA7ndu2nTuTDF1Fiy+zAc2bEQNzsrJNdjOhELyuTB4YGMju1wQ//R5mVqw5AdLnaG6PSP+ds7FG0JdRG2O2m+8jkpgUScqoc+Vrxbs6R3lQt2xgmsDHviVHJIl0VdXUKB5DPCFICtcSx6aoiz01NYW56Rm5lgz6NO1oamsRGVGSjzgexGpEHzu5IvwiDLqwMI+eW72GQpmqZbjBtrS2oL6lAYODA7KZlVdUSkJtsVCQhjoR9OK+LKNSu7t3K7jc4RBIWtAW5JQtpCHZLOtAy2vShlMclHIyLhWJrmPgzl0RO3F63CLIMXi3X9nirq+jqbkZHZ27MDM3Ic8Tx7CIvpDBrI7JQBy02xURnXRWZKHHxyaxvLwiTmgNDY2oqKrHmQ8+FHJV5+5WLC4tY3x8RohsHLstCvnhZfuO4iAk33rYosvj7q1hDA8N4alnngBFLje31jHQ3yfwOI+FLHT+nQGZltBEDxh0eO9phzw2Oo2h/iFhdnu9fqxGInB5HXjo0RNS3fffG4DH6cdWZANZ0fWwob6xGg+ePIaPPzovUqsrK4sIBgqk6BgdGUJ3d7eMhFG9bWZ6GgUBHwoCftkbx8YnpMJmZRsIFMuetrQ4j5raaty4dk106QlnEw1qbmmRfndFdbWMtTltDqlSqQ538OB+SRT42gTbZjK3TWe6AhnxZLJD8RjqBBQXFstaI8zONdnZ2YWzH15ALLmBx08/hrLKcqm2m1ubthE33k+iGfRlpS4BJ5CUpjvVF9lauYW1SBjVNVU4cuSwEt5xO9W9F2c6TWjbqe2hK3NVBOo9UhPgNELG/YAKeCzK+MWePYsBoko8F7fPB1f1r3yyA/nNH/6vKC6hAIBbhBhIXLM7bLDYPBgfW8TffP0VUHq6orwIYKaa3sSv/eqXEQr5EN1Yw9Lyirz2/PlrWAmvy1jGxMQkWpvrUFIcwt59e2DLU/FsSaCh9vY22ciCoaDMvX73R2fxtf/6NrJZl6HgoyDBQ/tr8Qf/7jfgsGaEzc7v8YIz++QGv7m5LtB1Ik7hElqMenD12l28+ZMLsFpccDpccHlsCPgdePKxY7h7twe7du1CZG0LN2/eQXt7E44e24tMPoFELIu7d4Zl7GPX7haUloaQSidlhIS7hBD0rFZsRpUCFCsRVic8Hh3IzX1tXY2L4YxD9d10kBZEwWQXqbNEbkR6oen30sHKXDXqitYc6M3VOL9vfh9zhX9/Id+HIs3B2/y7DC7msTfz6/SmqY/LfHw6SdDvJUHK6E+xt6Wr1+2RPGMMSgdsfX93OpBxI9EBUScx+tz4J685Axth9Z2Vuv5MfT13BmIzAqFniM2JkUYH9Gagf6aDt763usrV7QCuc0LlfH+uAb4Pz4+v87iVVSQhZL2udS+dQVRXDAzg1EUgKsZEhhuM4mVklPZ2Mik+0SODg8inSUJKKS1uokBOO5x+H2bm52Tt029b9YAtIhmqeujzskFbYUMksi6bOiHrWVazkjgkcP78eSHQFZLJm82grr5adBg217fw7js/QbAghBOPPixuZ7FEQgJKR0cH8qBug5pkYUKsmOUEPNWomegbiHJXHvHNBFx+H2w5SpjaxIRkdXUDs9PTGKXyWygkLoRL4XmcfOQRGTvTa5RiUEyC9LqU+yn/5/w4tb83RDmOa4Nz73Q8fOP1NxAq8uOJ06cE1Tv74UWkE1mUlhYjGd9CYWEAtQ11qKyuhD/AZz2L2HoOfQN9OHzsEJKxKLxeD9Y3NwWC5XWleh7P8dADR3mGsDnIbyA8b9hy5m3IZ22YnVlC750BjI6OobK2DM8++yTGJ8YQChVjcyOF8++fETOSdDaHYycOY8/eXejvGcL5j8+JVHZDI9nlNIyyobq6SlAarhm6vkU316VVwEvAfZgQNAPyvn0PSEJCtIHEtcgakcSYGMs01NdL8KIIClEdxoC2tnaMDA7j0qUrOHBg37YNMBEXJpcri4uSoFHjnh9GWJpFzr0796RyJzRNdGItvI6hgVGq1OPxpx6F2+vG7NwsGpsaDM0HLakNWHNWIb9xrXGHItwfXVOubWwfsX9Otbi9+7rFYY4GLMoaWSX8YqO1bZyiNDyE/W+oJd7fM1XfnF+6X05b4LnZWYWmGD11tnGZwEniuPsTbprytX/zNA4f6Uaw0C2QODcXjl9Qy3Z9PYWvffVlzMysoawkJJrmycQmHjl5BHu6GoUBTvGI8Yk5xOI5DA6NYXSMggjV2Ld3j+if+3zUr87D6bBKD4pawkoxzIYssjh3ZRj/4Y//FqmkS2XQ9iwseRvqqrz4i7/4XfjceeRSCkbRQUHmbyW4klWcxtzsIiqragRa/+bf/hhbW6raoD95YciDJx87ivHxYbQ0t6Hv3qiYPjzz3EmUVwaRSscQ38qht2cEuXwKBw7uUW0GBmEr0QmbqNJxZSVjcWEGk9nPhcUHSLMbdSDWELRAxxYuRsd2IN8O9jsET/QC01C5OdCYIXcdTLdhaYMwZ65GdOVpTgz0++nvmf/9swK5DnjmAKjf15yw3K/u7o/4aGTB/DOeAxWoyAZmEsZgtt3rpjaBU6kq6S8dsHWg1hCsli7V39fJAv8t7HMTrK4rZZ6zHtMiamIO0Ob30eenWf0aVdGv2dk+0NfInBzxs3QQ5/e3oXqqZRlVOYM5/xNkxrAN5YZDFIDPhMOhkBm+l7r+XH+cLHBIAkxUg9UKNx59f5gsUBZzcWZOvkdSnNvrQSwRg7vAL3KfND7h2KR6j+y2H7asVwuJUA6kOAUSiUjvmBK73NyTqQRGRkdQW1uHltZW+fzKumokNjYxPDiCwb4BVFVWA04rOrt2o7enR3gsx44dRS6vhFv4vKiNlq13pRBH+JbQOHv5wwPDmBqbhcVhwSOPPQwHY7yI3SjNCqoRsqe+sbEuQYDQK0VICJez1aUmWpTJyf0xNPbGuVED0XXV/+Z7kIQXXdvED3/wQ1RWleLp55/CysoaBu6N4e6Ne+CcCiF4yrF6vE48fvpxVNVWYmNzHRcv3BJi26OnTiKdJr+BmutsE6g1LcprHIfM5DA2MipQNmVjGfBVsGHlyGSWUxM56YHzfWtrKxBeXUFhUSkKfIX44PX3MTk5I8z60889Kf3lD986K8kT9z1C+5RHra7lKFmprC2SzhoaGrCxtSlE4JWlZUnmKirKMdg/KKRkVsKUWWWrI761IUjG2Pi4EM4YPEWLg4TPFEfv/Lh84RLW1iLo6tojZGNC9bV1dfJ5hM15RznBJImq24OiwiKkE0kxUeFzQFez1XAUH390AaXlRThw9IBA6+Pjo9KGYYAmsiIs+YICjPSPyOd37tol95JVPUcT5+fmZUxuYyuOc2fPoaq6AkePHhbORS7LQk611Cz5+wZGOjknmsWEl8+IJq5ut5Y4M26gf2K7Cr5K9gAAIABJREFUnEpLcUl0gRatTETIaWAy3XDkEy4I8zufa8Gzzz+G0nI/ioqobewVzWX2cRLJHN5+8zzef/+q9IRCtOeLx1BZGcLnvvCUGMkLa3J4CucvXEd1baPcAI/PhWhkBfXVFWhorEUqGRMdYJmT5LAY1anSKcCex+2+Bfze//GXSCToWkbN9gyQtaEoCHz1K/8aoQANzhQLVoudKDgyKzcmGt1AIFSM2FYcM1PL+PYrbyK2lUaQBvf5FEIBF1767Gn09vaguakD77z9IRoamvDE6SPI5vkQWpCKA0OD05ibn0ZLaz3qG6pkbpaiFoR+GYxZPdA8guMVVJNbi0bl4eUC5PGY4WpNouDmQjME6cUYm4xs0MynDRa3rt7N1YTexM3wsRkGNwdrnVHqz9dBYCf0bv6dnxXI9c91UqGrHf255jE2/RnblTjJVKJmp8glO4+Vrxe42XA+kuBhuA5RX9lcYTPYmMffZDZbrCNVEqCvmxk94N+ZvfMeCSRtKDvo1xKa5WdoVzFzW+Nn4WVco3yNlgbdrriN0SajIasCKTUB5PPUSBuhZB4/H37NntcMfn3dVZLHAK1U/jSiwGdCjwayFSEiibyebHnZ7bJZUxZ2I7ouwXJqckrWVkt7O+7duYMY5TodDtQ2NIgtJaU2qZjm9HqkwuUMOZElqYotNty+cV18uNkDXl5YxEaYFfmcqSJxIbK1oRTySKyS5NgJu4PCNw5UV9bi5rVbsqH7Qn44PS7Z5LnWDx87hrmZaURWw9h/6JDIsCphlVrc67srpCUGDx7PzNQcRgcnkLXn8NynnoHDQh9pEXtUOuNGlaTum1Im5HjTuqGPzwSI/gx6jcj6tBqyrnlgYnwKxUUlSuLW6cHiQhhXr1xFaXkxHjh6UKrfW1d7MXhnGE4LteYBb9CNQKEfDz5yAv6AFxcunMft2/0CMx85ehjJ1JZU2ol4CoWFRcL4ZkXLQOCgT7vHJ9M8Fz6+KAYmnV0dsNoV2kBIWqsRAuQlxYUwW1vXgFQ8gytnr+LOnT4EQyE8euphTEyN4s7VAbnO7MdrS+fC4gIUlxSJnwWTrKmJSVRWV6OkrAxXr16WZUoC5PzcorD1Sap7+OSDMm5aGArKWBd/l8w9JlS0QSWUTGvUzY0tDA8OS/Amo7yiokKZqLDdQIOW8CrmZucEKSHDmwnB3r17YcnlMTU9JW0KriW/L4irl28iWOjDw6dOigZ9zkITmAJJcEQEyc1148Plc5fR3NQkbRw/+SCRCNY3o7h76zbICamrbcD7738kXJEXP/MppDK00aY2gpJSFU6TIeWq0TKiP1y3FBBTgk58zX2OiEbZNja2tv00VGssL8+FKB06HAi1fcLHz/6nT7XjxEPdaO+oRmGQGVyVkDRsdiVQMDq0iJe/846Mj5SVlSKZisNiTeFLX34RRYVeYY0vzkXhcHhwu+cmmlvbcfHydRzYv0fEG2prKlBQ4BGVNfr9cgPghdEV2fT8Kv7V//yfsLbulCyY2bj4j1sT+NbX/yNKQwqaYybLDFeP5fBhZVClAIeMBSVTGBmaxtvvXcFWIiu9Qdb89VXFePb5BxGNrGFyLIw7dwbwyKOH0L6rQRAFmTd3uTE2NoGhoXFhkjY01cLrdcpC4wIxV6Hy+ekMlpdWtr+vqzJd8ergzAeGfr/mnrkOdDpQ6greXIXpQGgmaO0kWPGKaEERXQnq9zIHXX2dzT3cnYFcB2AdUPm+eoHz7+xtkjxjThJ0EBcFKP7PJPMqG64JdTAjDvI6Q7tb8aeVRj+TIgZxze7n+2tIXgdkTXzje+j5bx6T7qXz+3TIErIbhXhYZdIFzniIJSPnXKmsL6vMD5uvhVwjhcnKMTKQ6y+RXzWJqAgEz9fpPnueGs0pqSIYdFnlaulWvowJIQON0tvOSAIgm48hFMOqTghQ5IPb6JcsqZXoKsQzCRSEgrLZEhFichPwBTExNiaf19TWJoIgRJHKKiqEAS7qaAw1wiPZMu7f/VE7tWbIBVDVTDKewsTwBObm57dbATTDYI88b7Xj2qUrMm1CVm8wZIdXJjfs6CNE3D+MYLFftNJ5PVmlcYMXaJLi4haLJCGsfkpKKwRBY3XN13Fj5SQJndYeOH4E1ZWlUrmK3CZFquh0KNdT+E10dwLtcLmHqHtJM5KkJDckT5HnQgTCmoeSDY0npHrkc03DppJSBpgFhMNhuY6ULM3kLOi9fQeLcwvIZ7Kild7Y0QKXiwZQbjhtfly92IvF5XmUloVw4GA3ElmuqxxCwYBA2fxsVpcMPtZcHgF/gerfAiKLS8OUzeimTNgQGvZ6qfBINT2ZJldqmXmK/KTw9lsfifY74eovffkf4dzZM5gamUZ5aZlIsTIIksgnCI7Tgkcff1i01SmENTY2jkCgCMvL86itL0ZdbRN6bo8ik09hcXEGL37mBVy8cEkq3KKQD9V15aKsx+XtdFLuekOuNY2kiHrIPpvKoqyiFBvra9jVuVuIe2zFrKwsS1DluGR0PSpJKb3g1RrwgVD+7NQczp+7hLr6SlRWlaHAHxD+hsOlEn/as8osfyaDc2cvo6WtWch/1ClYXYkIKjEzPyvjznzPG9euo7iwTNZSWXkJKivLECr0SzuYKI4uonhv1Z6kxLJ00cV7QsU/tQUpZjuDNteQanm5hYnP9UcDISJHol63/3d/Vs7/9/reL0TZ7V99vhtVVQGcevwoSkt8stAJ/bjcSo86tmnBd771GkbHplFUXCIEjmw+jmefO4Xuva3ikLSyRJecRdnI5haWYXF4ENtYE5KGNZ9GVUWJqKwxsPHiceMViDGTE1OW3/rtP8RKxI6chXKuKoNKpTfw53/8e+hoDsgMK7dYNY6jRO25qQl85PIKQ5IQe3Q9jW9+68eIbqWUhngug9aGSjz3/IPitPbaD89gaXENz77wMEJBt2SC+sZzo7l7d0SCd1MTe0bsYSolLyYKeq6aC2JliSpvZNIr/25zINHf43Fy43Z6nfKanxWozcFVJwH/rb6rQJNmSU2T7KlGKqSHKmS8+4Q7zczc+Vk6uJordf5dowuabMb3ZrVBRMUMN+uqlgFLyznq99QObzpB0EnIdpZsVO38vm6XaLEcjUzoKl6vFVYG0gc3tOH5fSEjkVFsMrrQQi96lEwT5PTv8f7xNXx/BpLtQGw8kuaERD+lGiExoxb67zrJMKMKZnRG3zdWHrpa2GZrexQrW5+7JHfpNFgdcHyH6Jjd5UQ6l5YgSZh9eXlJvs9xy7GhIdnQ2S/mPaKXAUdJPQyQDILGGqGiG9cig7D5vmtJSn6PVelA76AEuO59+3Drxg3hoZx6/JTAkoNDo7h25aqM0rV21KG2sRH+YDHWVzfw5o9eFxOQppYmGV/l53qcnDM3qmk1tCaKbpG1KG7f7lV9ZTd5OW6sR9fluS/wF0gCzgQnEAoiEGQB4BPtdZq5iO1lTgnnMAGQay6plxqxI2wfXloyxH4yUtlNjE/ISBQlWP0FfuEDMLALwSqXM+xWVcImNrvxBKKRdcRSRAzK4HY6MDMdxodvn0c6mxRhqaPHD2FhZRnFxWWGi59KfL0ej7Q96OjGREKq10xGztVJn/ZYCq9+98eS4Ow/sBdNzXUorSpRegbGHqGTt/57/WLKcvr08/jO3/4d8imISh6TXWGpb6lgU1ISwpHjh2TW3mqlNXMcPk+BTB7t2duAlaUILl+8hyzopZHH8y88i48/Po8CXwCpxAaOnngAhSWFiGzGkE6KpR7Ca2vou3tXxr6qamqRy+SEGLe8NIeCQAiR1XWkklS59AlJj3sA4wbXHRMNBvDIakRG+pgkFRaWIhGLYCsWRUV5lRrz8qj4Qu6HFHc2Oz784JyM9nGEoLyyBkN9gyJ8RJ5RbU2NoANEG+7cvIvzZy+iuDgoI48FhQG4XbT2NaSvjcRA7e1q4oJrhq0i1UpSr9N+8/wZtUgI64tTXji8LRjFooDPUu2R3/t7Be2f9aJfSCD//V9/FBsbyzh9+iFUV4dQWOiHl5KBVDtzkKTlxa0bfXj11bfgdHrkgQkE3ahvqMSnXnxCCAdUfVtd28Tk2DiqahuxEUtibmZcxAsqK0rhdlnh9Nhlk9I6vqxK+BDG0nn81r/8j5hdyNAkUHpe6sJu4t//23+BwweqhUTD1/LiM9DwxnDzXl5cliyd2T9JLZR9/e73P0AsSVUpl5jB7GlvwPMvPCSM1e+9/A4sFjeee/4h+Aso3qJmvPmehJ6GBqfEHGHvvi6EQn4kUzSucMvDI+IgVHzKZDAxNiGQi+6BcsFo20pdAfNPqnk5PUokRm/0+s+dAZT/3vkznq9mS+vKcSd0ra6VUiHiMWgXL61QZ67I9WfozVwHVo0gaLRDxrxcaiMWsRtCboaanQ5q2/A5ZU6NcSwJwqKgxdmb+8Yn/DwNl2uYWp8PNzplbqO+zO9vRib0TDpfYw7GPC5+8SHncUvVnsvLv/n7XBt6bpwBXE8XCOGykGIg99W/zC0BfXzmBOxntQ3MgVEfv0Yz9Dnx3/w8fr6sVaNdIMHDGIPhvZOe3MYmVlbCInDEwM3NJ56OC5GJcD2ZxRSooB85SWW3b96U+V6+L4lZbHyK4QvbWMY4HuF+3kcGNvOXJFrqoHHz2k2sLKzKPX/01CkZZ7t25Qr2dO5CW1cX3n/jTazI2FAb2na3wRMsQCqbFyLq8L0BVNdVIxAMbJ8P74Ukv1LxK46JNgsi30VZ2LK1IIKbuHjmHBYXlmXmmYFZzDAcyheAcH5xUTGaW5tRXV8oiAcDeyweg9PhhM3hUutOzIU4DaA0DEgqpetaz50eHDt2XKBqsuIpwCJ69HwfJgeZhIyOSdKVz2NichrZrBXNzQ2ifnbmgwsYH50VC+QXXnwa5VUKpp+cmBHCWFtri5ADab3MIiPo80uhwc9hcKe0Ndc/vSGmJ5cwPT0v67C2oQqxdASl5eVob20VREVQpXRcerMeV4GYrFy6eBmD94YR30rKPDtHEsWFLZ/BU888hVvXr2M1vCLFi4ieBEpQW1eFmnoalTjw2vffF3a812/H08+expkPz8DnDWBjdQW1jdWSAFKdr6V1Fwr8XoyNjqKjs1MIbZww4rEUFHixtDyPoqISOJxeuf6cLuK4GnkVDOSZHNGXPNbW1hEKFaHvXj/mZpdEffORx06gqCiEmzduCJPdalXOaUxwCdszGXj33Q9x8NB+LCzM4MixE3jvnfcRKA4JW53tHY/bJSjLrWu9uHjuClpbm8TXncGfXvQ+L9uzqirXKCnjAgMz4wXXI/lfvDdS6OnWlc2GhXlVefP7kdVV2WPYSuB58rmtPvyvP9mB/N/8ynEkkzE0NVbiySePweuzwBegbjn1bClT6UY0uoU/+9OvI7aVRVlZhUBf6cwWPvf5Z1FfXyFm91ycc7OrcHuDGJ+cEPOUru421NdWIxDwwO22y3wrR2V0pSbZUiqH3/3dP8Hw2AZSuSQ8To9AntnsFn77N38JzzyxT9jyYklhkIlYZZLty2NkL0dt8i4sLETxzW+/hkTaIrBcKr6BB4/sx1Onj2B1dRkXPr6LcHgDn/7sKTgcqseuIVxW2CPDs1hYWERX9y4hkZAMwplyXS3rzydcx8yX56GFXPScuBl+5sPq8io4V39/Z2WtA4EOIubqVQcG3Qfna/TP9eull2v02/kZWsTEvJh5nPo1+lx0kqCPR79Gw9f6ePU4l5lFbj5m6f1TBCWXE3UsEmcYGDxez0+J4JgTFz7ArH54zUSS1EAatH7yzj64rv7Nx8oNQFt98lj54BGZ4WvZD9av5fsziOlWhjY+4e+QEKYRgG2E4af6sfcnAMw/Nwd8npf5+HYiHzqoC0HTJBmrIEt1XBoV0t7LlNaktzdHQQnbUoRD9P0B1WeurZUNlZUelRZ379kjntB0OKPGGKFKBk0J5MbxsXJnNaoFMfR5SyDPc7OLYGZiTir8U088IY5Yly9dEhY3oVw6D3IsjhaZDNh5hw0ZwtpMoGjq4nRKEDWz7VkxsvpU10ALDknnX2D5bM6C+bklXDh7ARvhKIoKi6UaFnlntmdsJDE6sE40Rlzmsjh0uBvFpcWC0FWUlyNQUIC8TbG0pZ9uTH/IUCMtNo02EXUv6OBFAhiTIQZPJpx9vb1yboeOHpF1yNYFR/Kqq2rEAW55cQXv/+QjWPM2rK6t4Eu//JLoxXsKfDJ+R+U2ohCi1224bvFYiQLQ65wBhMmDPxjA6vIqVte2hLTGoFZWXYpMPo2FxQVpaVBpjex6WrvevnlLgigJgSQ1JBJpjA6PC8GQ8qb8r7y4CI31Dbh69aboXnBstqgwBI8ngJWVJbz4ucdB5cve2+PIW3PwU9ynaxdu3byN9cgmXDbKUpfLMfT3D+Po8YexOD8tiAWh7L37D0g/g+9dXlEiM+hFxWW419snx1RZTc/xOnEp47QDeQnBoqA4vxX4Q+i5fRezs4vY2oyjrb0Rre1NWN+MwW13YWNTVb1CQvN4ZB849/F5PPzwCaysEGVqw2s/fgu7unehsaUBG5GoGgVzuXD+zHXc7ekTM6Knnnocy+FF4W107GrZDs5K6MACkti4J7Hdol38du4nvO/kjFB7PyxGOpS7tSImomdq6mbPU//pkx3If+sze4QE43DkcPr0MVRWB8SYhOQCBnFW4IQXvvvKO7h3dxxeL0kKbpAkvP9AG/Yf2A2Hw4Lh4QnplV+53oMjx48in0ujvLwImxtrsngoBsQFbzavYP8inbfhj/7oZXx8YUgqD6dNsY/pHf6lLzyJf/KlU8jnlYc2AxoDi8xDp9LSJ6EnMStjZvkFgXL82X/5FuaW12RcxGW3YE97Pfbua4DdbkEy5kZPTz8efmQf6tgbiivIhQ8/N89YzIJ7d/uk57Krs03mZbNZugEp/XUNoTOJYE9Kn4uuOM0QOn+mRoDYUlBWobqiM/e7zRWdGcLlhihzzYbrlQ5EutIxJxc7q0qNAOxceeYFfD+ZUspqvIZ8mDQEzQqSgVKpWpVuJy08Lv6nWwryWbBIBUxYkdk1ISomL9zEmMxIwkOim8Fc5nHwvbXneWFRkepVGz1pfU/08ZuPW2fa/B5JbAzoDHI6URDIPa7OhckHEw0+yAKlst9qBFNJVOQ/dV/09dWyrPpe6+tkrq51krMTJdHJg5m7YG5HaGRg+5qwYrUruV65h0zIckwOcxgfm5CKnIkloUb2ISnaQfEMbjZl5RUit0qTCc4JM0Emi1o8nHiOdptiiBtWjwxknHMW1MII8NsVeT4vm+3G2paQlih9yueN13d5ZVFEarw+DwoLC4wZYrvofJO0RJMRjhVy3JPnLYGc192odvR108jQthsVHJieXsD7P/kQ2SQd0nIyKkXVOFoN6zE1LWsrQZmM5q7dojpGLXkymjm3vXtfK9o729SxGYz/vFW14mRjprywMUd/58ZN7D9wQMh7nGNfml/A5Ogkahvq4fX7YPe4lRGLBSIb/cYP35YATGiXYjAvfemz8NLT3EmkgeTLjARsXlfOTfPeNjY2YWFmRuaS+fw2s9p2ONBz4xY69nST4A+rE0im44jHMjIzrycyrly6it7bI3jooROANSO67SWlIWGTELnIZKk7v4nrV28gl0hjZnIOmxvKbGb37lYh7JLs6/Y48anPnJLZ9ZHBBVTXVcJX4JCxOpfXjzPvnlHTQEgjWBxAQ2OLtDwKg+q54fPJ557PESF0HkciuSmk4yuXbog5S11tNZpamqWyXl1Zkb53dD2CdCoPjzuI/r5hGbXj8q6tr0BNTYV4pB8+dhybm6sY6FMz+ERDSsvKMdA3gMamWvGadzncuHr5hujMN7U2ybWksY7P7cbFszfR2zMAr9eFz7/0WREYOvPxe3j40QdRFAyaCLFcT4oXwgSN94LJvuYe6SSaCRinDzhKzPPluikpLxcuS96Q3/7EV+R/9NsnMT3LKsqGhroifPrTj6C8ghBZVqpOVrrc3O/2juOHP3ofsYRFJEpd9jyKiz341V/7MlYjcwIHhldi2NzMYJNBcYuz4h7s2sUxtTjcDrdk97RDpEiKCEpw7hVWfOVrb+HNd64jK4GTBgMuMWZ44emj+Je/+Vnks1tyM3QglxuRZwCij3pSbvDiwrw8FD/40UcIR6goloEVSRx/YDeqq4ulYhmbmMFaZAO7djWjqqxQbjgfQBnJyXAcZBX37vaisqoIh4/sF4MAxbAhm94Bamiwf8d5W/4uyULKSILsZfZj1Lw5z49JC1mhhKilyjW8wcWr3LTJ6cBkrr7NlTc3Rz7kGjLSD7wO1roi11WiDvB6AzVX7vJ3Q7KSf5fKzbDtI8iqVdNEyER8qnOie01Ilpu/VHkGbKUJcToIMaAS3pWKOB7H5taWVHA6kPHhMAc+3R9nFSeSqsaxyWgiNevlyIisKA0B+ZfhZqUTHgZd3jvCZZJUGcIqnGdlH1lVfhw/igrcztdrvXh+PnvHwiEw7of01/M5yfzNhEF93DpQbwcLs4WrQZLjpqarcI2OaIEY/r5OlJggK0lkJnmqX0gmN+8z1xhhWSaM/JP3payyAsUlxdIn7u8fxPT4DPZ0dwkUqga68vAVBGWsTa0pRSTkvDErfVbvZLAzmGsfcp2k8LdvXruBuelFYWDTMY2GLHaLFeuRdTQ012N2fhoPnTwB2p2KkaThfkiiFI/PZlGwsFT+lZWqRcIkSV6tNlMepjiZpdLisEYHwqnxKXnEKI7DOXpFPlJJH2+4ZvHzPjHZ5KbOZ15mpMWchgkLHcQ4dVOEqppqVFdVI1gSAKXgCfvevXdPzptWnNSCCITYOuRnKKITzZf4vCoXQLbxmFBlMDcVxo++97Ywr3lJadF69MRBuL12MFGgWZNGl25cvy4VNLXbc9RNiKvqTiYlLFaUlZXLuBmTgePHjyqxIIcD8yur8tmEjSmEw5bJu699jJGhMRQVF4quRXNrDQqKvALbe70BYWfzs1fm58XcZmSQOvoQ6VcmKGTjl5WH0LmnA0P9Y+i5NSAz54eO7JbR4PPnrgqvSVqWFqC5pQ0zUzPCRO/qbpb9jC0RPu8k/nF5RtdXUVtbDafLi/ffPSNcqbKKEkkmq6qqhOlOoZWh4SFhlzutHiwtrKCnp1cKGbriNbfUi+If9VsI55OoxpYAnTJp2dra3iJ7LtFbOsxNTkxjeSWMw0cPYXJiVBILvy+E9945i+npORQEPXj66cdFcIzrkuNsbEFxH1BfeeFkqP0lL0RIERES1I2JGtt6SqyJ145TB9wjOFvPZG5tZVUCPHkhdcc+4T3yN//qV/DhRzeF6W3JbuLXf/0lNDaqTIyMQS/7wrR2m10VItnKGqUiC2HJJuD1WPHSFz+FQMiB8Ooy7vaMwOEuwODIrOiYc460rqFMRtEO7NkjF0SeWouCE215O5K5LF5+9WP83StnwK55OkXru6D0qk8cacUf/F+/gfimWuw6k1JEJvoOr8jsJCsubkocBXntjfOYnOaoBTeQGA52N4t9KaFzt8+P8FpEZj07mmslEDPYMPtkUjAzvYb+/j64PBYcPXoAQT7wohtPbV9FNCGrdGR4VHo2ZEqKCxLuu1Zx+dAshuMwhAUJG+nZYW5Oorlt6inryk+zwHXCor+vq1FeL1a83AAYWHUlZ4abdTKgoWkNk/9Uz5b0VJM/L8+d/WzpNRsbvlhpSha7IdmpDtASJIwxM+lBGpWk7k/rIKm92zXUba5gdbWtRVY0ZM+xHX7FNjcRjyUQKiyS5OF+EFUmxPrffOD4HnrkSMa/jOxZW4HqvrwElWxOHnT9uTsTHk2kEylPQ4mMr2W/VbdN9O/IHLjRizejHtw+NAudV1kQAGMsjX83q6upqer73Al9T/SfXCP0ieb95vWnVTB740xswuFVnP/ooih0dXa0Yz1KNcWQVImEsnktmMwotOG+Vevo2Ch2dXYqMZb7mZ5yMowncfXiDanCa6qrJYHweX2YHp8WVKm2oQb7DnTD7iIfRHEa9NpkW4O2k9xAKTDDZ1LWscDpVjErkceeCFwqgzdffwPZZAZ+d4HobDOhMYsk6edcJ6G81tJjjm3B4/MI0jM6Og63yy1cGBo68Vw1gsXEz1ngxL4jB+B2OoXdX1pahvLKcpSUsZhggs71qzTWmRDw2ZbWBg80B0n4P/7gImamloQrVF1TiaXlWXzui5+B10tiLg13XJJwcF2trK5K8ssZdz4HZHSzsREoLJTevSBZ6RzOnj2Dxx9/Epl0Cn76qosHfE6QAB736OAQzn1wCRvrCdHToJTp2MQgDhzZj+b2NkFPqcVB3YDSwpAEUWYsQ0MT+OC9DyUpKSktlvnz82fPYCMah9Phw+Z6FEcf3ItgwI/vv/oGMmmOY7px7OgxSQxXV9nSSOHAoQ5hw/McuJ5J3Cvw+xCOrAi7ngHWAhel+VFUHBRWN+8/1xRHx/h9S86K3lt9mJ9dkAKPrZjKmhLU0ZLUYkff3X40NjeAFqVEUVh5j49No6yyBMdPHEY8uSn2rL29/VJgHX7gAKZnxlBVVQt/QQhvvPYepqcolVuG5557QiasOBG1vBxWgVxPm+SB+NaW8LLIJ6moq4FNSJHqmeC+zvtCca+tWEKgdRYW0kO327EaXjOElzaw7+lPOLS+eOOP8ad//k2kM3bEN6M4cqgTT50+LgQTGitwY+INdrsD+O6r7+D8hTvweQLwudgXs6K1rRbPvfg4ctkEhoemsBheF5F8XnQ+EW6vDd1d7cgmmbnbRaCAcLUYVmRpk5LBB2fu4i+/8jq2EpwBphBDULKo/d21+Pe//5uwQal1aeIXNwmOcTDQcPNmwOCGR1LFR2du4c7dGXi9QeSyGzhxZDdKSygv60R0M46enrtipbdvd4tIV2rCGh3VFhYjGB4eRSIRF/vVomKf2m4tNrnpHo9fRlfYx2MgZ7+QVo2tqlLmAAAgAElEQVTcZJR6GxWOOCfqN+xarUpQxui76l7oTiLYzp6ruQLUMPx29WT0bPR4BTc1vakqlEAx+3dW4rrCdNo5t5qW68VzF3IMM1XD2EQnCBxrEh6C5T4hUGB+l5JJ1Z+pj0PIWkaCwsxWGPtO5Vuvg5MO4uZz2e4bs/Ugc9mK/ERESEu6SrCXER3FNOWGtxN+lzWRoviIGhfUHABJrKj4RllTo1omM5vXgJsVAyCDF/8TON6jRJHMgX57YzCCFz9bjtuopM1tDvI7dOtBx0q+XmsJ8Bzl9SR6USPagNS3uRWG4pnAwuGwVNgC0Xo90uejBgPbQNEwRz4dKCstkevGap4JMpMQzcrltcxklHkPyVGj42PiAc2kmGY++ku1FiyYHJsRXevCkNJxF1LVFmVKU6htrMXRE0dlvbMKlnvKZIXtLsMHXa6bMTEhyZMx/sNAzsSblp8fffgRFucXZbaa55CKJ5UmtklbQUb0DMKabuFwnfL537OvS557Hie1wHkNeY5MBgS1sqtjy1k4vqaIsNqFr7AkgO79u2QyhTwfNX5nk7XBpICjfkQKR0cncfXSHXjcHul1s+8cCBZgeXkBv/TLX4DbbRV+gNWiWnw8aY4saXMkaz6HNU4RFBYq0w1D95t26oMDwzID/8Dhg0hlEnD63MIA5xz1/PyiVJ3pZBr9vX0Y7B9BV9c+qWjnFuYxOjYsvhhtbc2oqa+Bkz4OMnnD4EPEKS1SsyQlb26so6enBy3NrQgECmW87sTDRwUCP3vmEnzeIFpalYEJlQP5xfn0Awc7BOEqCBQI8Y/3gcgVkx7Kq1KB79qV2yivKkeoKKCmLmSdZdDQ2ozFuTnMTM3C6/AjmchgZGQELo8T+w90YS0axsTYFEqKK+R3ScjjcSYSREVSkrC0tjVK5Z5IZbE4tywiPoePHMTyyoJ4wnvcfrz6yuvScmppa8Bzzz8lxGjuvcOjY9ICkZaagTSur66hpLQM4ZUwiopLhTfChJDPG2VeNWJlsdrleWNPh+fEyp1jd/w7p1v8TZ9w97P05Nfxxttnce7cddhyNgQLPPj0p08JuYE9CDI6ebLMfPv6Z/DXX/8+nHYvgj6vmBhwjOClLz0Lh5MbaR6XLt9COLKB5aUIDhw8IASJ7u42tDfXYmJiTIIoRVioLmXN25F3pHH15gT+8I9ewVZCGRZ4PUGZGW+q8eP//qP/RdzTuGlIZWS4ZU1NTsvi5+YbJUNZLDptAq33Dy6KE1uB34YXn30YXh+nGFwYHp1Ab+8gSktLcGhfmzDSda+W70N7xcHBCSwt0NK0Cc3NVTJzSPiFFQszai4gViTCKvW45D+/3wufn5sK4Wk7/AWUjHXKpsrq6P/T4zWIPzrY6k1cBzxz4NBBabtSM+llCwqRSAi8rOevuQAlIBr9QoHm6aRlKIpx0+JrNcNdqmhhN9+vsPhZ3IDYI9LBWMbSREtbsTgVBKwEWphIcUPk97XhBj/jvpKSChk6+GpSnu5Z62Crf07FPm7QvD6EE5kYBAoJb1pk8oGfa67adiZCO7kAPDbCuVIlGnwAHiurb0YROmnxWhKd4YgS75lueejgzz/5OxptIFrAcamd1br2mtdICa+bUjJUycH9BERJk+qkS15v9O25mTAIsrrlsURXV5HMpEV5i3af7H3PTE5jYnRMrHMdDheqqqqRSmxJn5eVIZEgScpEtY1uVGnEk0nppTu9rCRZUTJR17P0NhlVunn9ulwLSqxS2YucFQbyiupyPPjIg6IyJlW2QVAUENOAMnUrQZ8TP1vKH1bk2Tz67t7D4OCwBJy21naMDIwgk2QrjaNyqgoya+Wb14vmLrCi5oZLKFSNkTMBVFCpSmINxytLTlpbFIZi24eVL1nnngKHcA2693ZJH5liTwrAt4knde+dPly5eBU2mxcdHS0YGhxAZ2cHhodGpGf9wovPoLiUbpH8TP4O9flVW4dBgusrsrIswYTVLP9NxIrH7w8UYXJ0Fu++8x72HezEiQcPCTkxl6fdbQ5vvPYmHnroJEqKi8RjncYxVy5dhyVvRyZNoZVJaT9QmKuwKChoYPeBfbIPEyYXn3grn0mqCqZlhIxjt7yud2714unnnseZ988gskb99RYMDQwYft0qSebY7f5DnRLESAzLWZTwDoVfctkU2tpaMTu/hJGBCTG/yeXUJA9bGnwuysvLcOv2LYyPTMDrCsDv9ctcfQ5pPPPMk7jXdw+xTRaFan8kJE5i3fp6DFaLEw+fOi4jbvHEJppa2uW+ctS3pbUBSyvzgoqWllTg5b/9vgiBtXU048knT4o6J1uW8WRK3AHpSUD0iyiERTQtHFheWEHAH0I8Rf6AG8vLiygsDsFfQG5HCi4nTcNsiBncIHk2LCpBYfHpqfvV7cT3v/cvv5Dxs/zsX2NpNY6vf/0VhBejcFntaGuvwMmTJ2SO0+5gLyEpkPDcwib+5hs/QnwrCy83BI6WWNN47IkHsP/gHkxPzuJWTx/sbj/CK+tYDa+LolE+u4nDBzuRTMRFiYj6zdSatlucyDuTuDewiN//g28hkSSTNy5WgBwLKSsC/suf/G9w2tQmrPusEkhyhGEZTD2yARIe5MP4jW/+CCNjq7DZ3PC68/jSS8+grNQtsqxj43O4dbtfoOkD3Y0oKiqUIKRmlK3I5DIYGZrBzMwKKiqL0dXdKJtdNLIpMpMU8Kc3LxXoWDEyISHBiOQ/f4FX/gwE2asrlO+z8mFzbWclyj6n3uzMgVovEHNgMgd7Hbz063QCoPvk3IA1qYi/p4MQX6d/V89961EzIYoZiQVfvx1shHumNsVtJr3MXt4nx/F+sNrR4ixMKKSKdDhkHlMjEDpY6HPRf+pqXpMEdQLDio9VuQ5uvN9UgMtmUsrm0hjL2/lAma+VDuY6IDORIZyt5Vp5rPwZRSYEwjcMP4Q5bxSr+hrqJEqjQvxTEI1YXBJJrkE5R+njqz64Thr4Odr9TRIkAw1h8CUKpI1VdKDfDoJGMsX1w/G/9c0N8UuurKmWtU5otufmbQJYEkcptMFxTH6xb81z5eQAEyAmXyRekqVP4qrL5waXoA6cdPIj2mTLO9Bz5w5qKiulmiQ5K7wUxmZsXXrT+x/YJzC7wORGIBfLR4NIqNfB9nWTHreC1ucXFnHugzPCNqe3N5XPpsYmYc1Z0NraJr1V3V7in+bWjUZtuFZptjE4SCg4Ir1nBnIt5cf1dD8ZtKCkpFiCOH+fKIbTzcIkI8GbhNxbN6+horICfp9HbJWnJ+YQjbLNlhfCL0VMEoktrK6sI5nIwu5M4Ze+/DnpkctEQN4mRkrBoJHI0nthcVHWvt9raE84HFhZWhKkiZ4Q1y7dwb27/Tj56BHs2tMkhDfuWy6nHyMjE5iZnlN8orIAausrRahldSmKWzfuILy8irKySjk+GVFMpaXgKSoJoLWtAbt3twvhjGimz1so9yiWWMdWbBODd4exZ89+vPeTj7Ae3ZT3oFYBgz9PhdeENtPFpUQTbaitq5W1ST4CJ4OI4NTW12B1OQKHzQOHm54ROdEnJwmRhDVyOKhqd6fnLmYm5hFdWxeY3+m24MFHH0bvrR7MTC4gFuMMuhsVVaWSPPfe6ZdgfuzBg2jpbMbG+iqGB0ZkzK20pFR68eHleVGLs1rd+PZ/pf9HEvv2d0kLdCXMsbhC0YjnszIzOyujhuxzc8+Ym5qTWNRzu09sdwtCAdQ11KCmplyOgy1gohhEIElyowqhyBknM+KLTsliX+3/8N8bv7df/wsJ5NnZryCdteOD9y7g5rV7CBaowf/TTz+CuroSxBNRFPj9KCkrQt7ixltvXcDZj67C6+GImpr13L27Ac88e0okW3mxsnkbbFY3hodHsO/QXizMTeLAwd1iREIGJCtYkkk8Tmoa2zEyFsF/+MNvYGlli/kpvC43XLY8HPYU/s9/+y9QWkKv26QQllgNSyWYzYiVKf9N8pnX48XCYhTf/s5bIgzDhyyfT+LZZx5GwAv43F4shyO4er0XNqcbbc2V2L2rBQVezqCS6UvJTAsG+sdwr3dYfMkp/sDkg5sFCRoc+eAGs7kZMzSe1cwuj4eZL9XgysrLBFpnQBfyjGTKauPToz8SXAzRMJELJExnuy/4oleA7m3r6s5caerAbA7c5grXvOr4GgYwSRrYI1KyYZKMkCSkCVrm35HxQ8OvXEHHKrqRIMdgRCSDQUxX7DxWQsD8nvTXTKYrOhCyatHSo4THZbTKFES14hsDOSs01Uc25usZPBNxSbpEAc6AzzSsqJAPBYUp+RF1zXWSxwpOxCqcTiGTMcjxWO4LuYnUk0E80z7GKrExJyBmSD++pZiuDNw6WPMaM+Pnn9xoeZ38PpLxCOPd10EoKipWvI5kUka9ZH2QN2KlAJFbrD3JExHGtc8nPWhuUjxuOSf6MjObhVWgWWmrpNlyyEp1xNaIbMSppPybCEcoxDlyC/Yd2i+sY33NBGXI0K8bAiePDo9IKym6GsGuPV3weJyIJ7ZQVFIIj5+cEHVtFbqRlGeBC5q9VZJC1RgYK3VVkafiKbz+49eRSWXg9vrQtW8/7t7qEWVGm4XnbMVWPKbIl9KuUFC5rFfjQSGqxATl6INHcP3qLcS3ElLl658LeSmdMpJOTsgokxadnPJ4yINhMkSuDhEKerkzmeLvEmHjJk+SJJP7zcQ6dnd1YmluHuFwRMyZcpYkvvDFz4rGBCtyQSZslP/MIBLhFIsT0Y0oSktoMJUTuJ2e8bKeqb8+OoO3Xn9HWgK19dV46OQx5PMJOWeX24vRsQlcPn9Rxs8oSNXQWCfKaesbMSQzFnz0wUc4deopUai7dP4C4lspadFwfJgVNU2fDj6wHy2tTVJYLC1xXKxQWoUOtwdLc0u4e3cISwvL0nt22pWHOFuglJttbmlGQYFLlAEXF+aEHEatfCKfVK5raGlGeDGMbDqP6roaCZJc++w/c4SusaEJS0vLwtOor6vH6uoaJicnEF5bxjMvPI9rFy5ja5MJeV6cKFeWl+R+DQ0Ny7V74tlHECwMIJ9JYXFhCXNzC5KktrQ2yvfTyQyo7P2tb7wihNh9+zpx8IEubG1FDaGcmKBsXJf9/f2yz9XV1Mq/vb4CfHyWnIcFBIKF2H9wNyqpB8DJi1RGuBHccdzkf5CQCauw9J2UJLZZEWj6jU92IMfi15BKUo94Ad/8xquoqqjBwOAo6hvKceLEHpSVUn/dJfZ4NImfmFjGt771QwgRUB5ciJ75P/tnv4y1tSUxMjlz9jK8noBA0VZbVuYXWzvqZTZxZmYa9XV1kglSTMbjLsfNnmn8xV9+G1vxDDx+J/Z17kJ7Uz2uXD4Hu9eGL3/5ebQ0VwusSmcibhgMAOsbmygIBCWjpYn9+kYWX/naq7BYuFk7RQ/59JOPwOfOwePgjGseV2/0IpbJoaI8iINdHagoCch8KqEH9sw4ynH50g2pMjiCxs1fmLRZYHmZghkKnuUmw0XMDVT1ZSHMUFaoXp9TAiT7apwjZ7Vv1ltXMpyK5a6rXhJ7pRg0qbeZK3T92p8FG+vvmX+2syJnBa775Pxs/lv6W4YMozlg6Y16Z0KhglNKAgOrULN1K6+BnpXWVbCG93WCkSOpyei7EYJnckGoWPrrBmogGy9FgeiRZVGwoARoeg8rv0ppJQjczukJl0dgTTlfVsUWqniqefq1cPinlPd01auDkB4fNCMC+hqar/1OmH0bUUilJXnRrQaNTmhzFp6fYsr7xVQinUzKHDhfR00F9j5ZIfMzGfApXMHgzCBB96iS8jI5/ujamryWSQiJO1xsklgxCSLpkEE8m91GFvS1kFFNmb/Oi9/3yvKqbJr7Dx8U9yg9d617/oKCZyBIA8cwl+cXkU3nkM1nOWkFh8shPgzBwkIZG+J5EMLkhpmIU9chD1b33H3JyObvMnGgZvfNqzfgcXngcHlQW1ePwbt3VbKVI8Rvg9vnlSRNj+7xmDjWRhtR9mybW1vE2au4ohhDfaOYmZwXr3WZGgGhaYXaSe+TXA471zj77yopU5oRHD+EVGs8fo7kyRRKdNOYXCHKpoSVaJzEuXvOnJONPr+wgKmZCTz/6RdQXVmGRDIhRUQyTXtdFzY2klicXxC9+fq6KsPoJS4VJ89lPRrDj7//JtZWuZ9YpCff2blLSGB+9mBFTjYuPeX2jg7kDEKluNSVlmF8clZc4L7wxS/izu3buHL5MjKJnFg866kI2ZNcTBizKC0PorauGrt3K5vT8Noi2toJV3MvYyU9j/67Q2KKwqAuzDYWZvYcqqpoI7oqRDvO7LvZo5+bRfueLly7dA3rqxFpIYYKVdAk+ZLk3u7u/VhbjYj6YDQaERSIyV9RGfUHivH2j98UCLu6skrIgHwWSIyUlog1j2MnH4DDzhkHiyTItMeloAvJnA6XHR4XC0AnvvPt70vL7ZHHjqOrq12STGmOUIXT75drx6RwbXVNzF8sFiU6xdHj6ckFkdd+5NHjqG+qUSTKOLkSRLIS2NqIoayiSsx2VtfmxdudKF1h2299sgN5bv6rSCZ40jF89a++LYHM4wsimVzHI48+gL1dbSgoIBSnSFuZrB1f/erfYm4uAq+f8+d2pFNbeOihw+jubsX0zARWV2OIrMWwskSiQSGstjQOH94jlRp7rzIaZLUjlshjcnIV3/jGD7C0sim5d6jQjoriQrhtdszOLWArkUb7rhr883/+j+HzOoF8HIl4VPpA9CHnqAD7OXyQszkX/vOffEPOgYsym0vi4IE92N/VKlmew+7E3f5RXLnVC4/LgicfPY7iAGUg3bCJahudqZRCHK3/2juaJMtnIA+H1+QhVFAe48n9PqGC/ijGEFBmKzbCVep62Zw2gd4ItzHr5HWU/qRBDNsOIvR4FkKXdr1SQUxvROZArkfRdKDUwcdMItMVnhnWNr+3fq35vXbC8jqg6/fgaxlw+LmaGa4rVFW134fwd/6uJBEGY54jSpQU5eZKuJcbKycJ+J6CNBgJjiAVxlww348zy9zsCa8zCFONj4kjg5uuvvTIFYMo1wU3E2m7sII02MM8B81w5nvtJBTuTGR2/lsnPdR1ZzVtnhvnpsR1TtSA14YVq5hdpJXeMz+P50sNAx43z5cBl18k5PAYI+tR7OrqkjVEohE3eH2NmMwIYz+bEVWt0rJS2Qj5XFkMgR0Gdr4nNzufW00gcNqCIjOE4BkQ23a1bfMANBIi6y9LLYV7GLjXL+xjt92DSDQiRkhUKWQAYwWjjkPpHJAYFSwuRGV1laxzQWlYStkpSmPD5NgE5mYWJIgUhQoxNzULohlMaKltLrr2Iv12Xw1QkmXDKU3aObkcSsvL8PCph8Tfemp8VsbjrNa8VKhMsPVaUVU4tfaV9oSuyjlFwt6sbmcxmSSbfWk5LMGac+DkBszNz6G0tEj4Hnwtr2X3vr3o678nBK39B/YhHF5W7l8Bl5iSEHqn0xbh51BhAFYxjVCjfxzF3IhsYXJsXnq7DHbhlVXFmPY6RMiHVrQ8hlu3biGXVsccLFKTG5woYeuB9/PAwYMYHhqWNbEwtyiIBhMpjoFRZ51B2UeVM78Tp556Em+/9hYaWWkHHOJhTqlVEv24X9GAhi5r9+70Y2lpTSB0p9OCZ59/FtMz07DJuKSds4EimVtdW4/bt3qQjiWl3bq+oaxc93R1C2muuKRMxhXJNZJnI8yx5iya25pQV98oCQAh9PW1iPSi6+vrMDk1LQkXEc3Tz52C02XH1vqG8Hqo2kcrVxZ8nIpaXFxBWUkN3vjxu3JfTz/9GBpb66R/TxY/Ey/uI+T88Pmn9C8lZePxdVlf585cgs2i9A72dHWKEiJJk0T19h/cL3uS7BtutlriCIR8YnrFxCfQ8g9smvJzpwnGL0aH/jOyGSsG+2lCn8X1az3IWByYnhpHc2M1Pvf5p1Fc7JUNQaoAmxVXLvfijTfOwkKnIM5Xi/SqFb/yK5+R0YFoNIFcxo6rV26jrLwUHZ0tcDrz4kDEKp0+Cj/68Zu4eZe9kTRSSc5e0yEsh2MPtIu0al1VOW7cHsTC8hZS6S1UVITw+OMP4dCBDrg8fLjSmBqdEOiQGWSoqBCLS1F89a+/h/V1ymFmkEjGRFP98ZPH4fdwXpiNQQ9+8PrbKAz5cairHQVem+hYE3qiAAwdzybGZwVqKysrQmlZkWyoi4vLsoHNzXKEiYL8qqLWhC8+TDSIEQ1oGwTF4IbLyosPIwMP/6P4CW33CJ/yQdZEKPablI+wgnLN/+mNiLdMQ9Y6iO/s4+o+s04QzNm6gtOVKIq5920O4Bop2NmP5+fqylMjEbp3qSshgd6NjVMzyDV6wY1fQYyZbftXISquR7ctNVnh8XP4JwMCHyAZzaH//Bb5CasSJMjsVUmOmj82w93c9JUHtpp5l2rVMFDgQ6rJZ/wdvh815PXnmpMec2Wuk5SfgtnZb4/H5eGX6tHYcPlvXideR01CpPkCGeBMVLjhCnqRTkm/VpO4hF+wEpaeI6szb8Av+uB8H4pZiLd5cbEQ4MSHnPaLTqeM23CjZ9KSpy61IcvKPin7tbwOVD/jTC6hysamZmxtbWBja0MSDrnORJWcTnmG2J/l2p4cHcP8zDwqy6sE4aiprxV/bf4vvLIm1TKJTDrxWFkLSzuEQWnfwYMqacrxGUwIYWltZQ1ul0eQM1Z/rMSZ2LH64ngWnc52ok6cCmDezDZKLBFHR+cu1DfX4pXvfB+pRE72JD5LrMjZJuI1YaLEaypmLVCVOO8HEyu+P/k5NDch+sFrWllZhfnFxW3+DdcCmf1DQwNyn/gavl9La4vMPsfiGzh+/Ii09TY3YvCHPNKCsNs8+Pjjj3Hy0ZMoKWfbRE1gEDliUEpsJbAeoS3nOuZn5yWwjQwNY2x0TBI63gNq5vNrqG9oOynRBMK89b46I5/d9vZ2DPb3K51zUdwrwsBAPzw+Pw4fPYyNjTV07unC917+gSAR5RWFAteHCguw7+A+0b1nkksddQZ0zkvTT53nffLUYyJNyz2Qe1ckvAKby4Hd3Xvx8YcfI+gPIMj2gjWPmvp69Ny8KcnOrt27JTmj2Qk5B0NDoyJmdPjEAeFEkNPR0dEpLPmZuXnZK5gsMcGtravB46cfAXJpRMNq/p7nybzez6rYYZVE4+6dYdy8fldak48/8TBa2uqRzRFJVS03ncwRNRSdAZtDIHLqjAT8xbh3b1CSmZrqOpESv3D2rNjCHj5xDIP9feL0xudianICLrdDrl1LWxsc1f/AZLf/v4F8deAPkYrn8MEHF4EcG/8OnDl3WcbDfD4nXnrpaVRXB1FYEIKVqkuWLGbn1vDyd95CJLolSm98CjOZLXz+C6dQVVOC8Oomrl3pRXQtLjekvXMXJmZmJPCPj05icGBcCBJW9shzNtgs6oLV1Vbggb0tWJgdx5Ej+7CVAL7/4w+RTHLEgRXAJoIFLhw7dhCHDx+Az03hjEXJgOkyNjY+gzfevoBEnMQ3OmRZUVlZjI6Wetg5ErIWxfxyFFuiIpVHbXkI1lxS+km+YAheH/t7DoyOTMnGUFVdJipO3AyUiljM6Ely00htG4zwISTRLcj2A+ehLVpBzPB6FrMPNbfIB9ztdYrspcDwWk2N0LqhMmYO4ub7qyFdPQutgzk3ex14zSxrc6WpgzePVX/fDJ2bZ875fTPRTScQuvLU/9YBTo98masf/l2PwvH1euJAoD2DKS193WxGgghJchryJtzMXi2/9LlJQmC3SRC/35ZQo4FyXXQvW3rkKiHSNqRClovH5X4xGOrjp0gKGbfmzzAnTTufLf258nmSRGR+ampAtxr4Htz8dTLDCQuOX7Hi4vHL9ZUeM+e34/IscMNnVcEqhH3wqrpaFASDQjIl4YhVNYMPESj2Nen2xT/Jyajn3LbFisWVJfgCAZkh57XnZwmKJvOyOWTyFrmuqytLwt/gmmTiweOdnJqSJKm+rlFmb6cnpiUBaOtsRyAUkGsqui68rhmLVILSJzZc4iz5rJwLW2eBgoB8Nkd6IpEo3nrtDSG2ch5bLCVJJOZ9ImGUKE4qgwyTLwP1U9U4+Rw5mZ/ncZHB3dHZAU+BG1cv3UQuY4UlywTEJu/H8+W9lBEirhshZaqpC/5MiR1BnlOer17L7IfzXgghjkRA6ms7HQLtMsnjNWeQ4j7W1tkmMq0PPnhcCFIkn3l8dgkwdrvSRCcCuXt/l6ABhOVFGS0QECnbYAGvo5qlpyEKJbCj6zHpFa8sr4jXN+81+9BsldCQipUzj5FjWJo3wmPnua6vR+T6szjgNSN6WNdQh87uTsxMTaC+vhHf++6PJHGqqSF3JyCCLEzUGhrqxVK2oqpcUAqbTXmd873JB4isrYtPO993bXkJdQ31KCwuwb17A0jHkwiGfMIjkpE7j5qUobQtUcdUMotLF64glcjK3H7n3iZJesOLq4JQkbVuc7lF/4NBnBA7iYnPv/gUtjbXwZExtlNEfjdngc1B9JPZnx3XLt/G9Wu9klB+6tNPS587k0kqiWYSbEkuzufl2vv8yv2Onhk8zsmJOdhtnL66g6bmTgwPjIuve01tJVxet0ghP3D8KJBNYWF+Vmb2ycthW6vywP/+c4favxfZ7ed+d+MXY2N/hmzaih/98E1UV9WhpLQcX//WD2S0givgyAO70NJYhsb6enmYC4I+ZHMOvPrKWxgYmoDHF4BNFI6S6OxswNHj++Vi3rzZh7GxOUxOzyGZopymmqckqYBJAvueThfgdHjEApWZeyS6it/8py9hZXkODfVVWI1s4bU3ziASVXOWBATiMeouW+D3OsUjvWvfbrS21cnCutc7gHPnbmI9ypEfN/x+avpGUFpchPaWJnFLm1+KIJbOIeB3oa25Rlx5CA95fX7xIeaIA0X/GXApxB8KBbC6FjaIREpFNC29PzVjz82Cx0UGJgUAACAASURBVC6WpzaDFGZA59KOsNiF3S4KVAR4BANUhDO2GOhWxU2CEpica1SCVqryETjYsNvbdnvKUvxAzdWroKNU5BQBSvXuGWi4eWkzEv1aM/RtDuz3+/yKYc+vnT1zMxpgDuQMbrpCN/+uTiy0eIoES0EyLNvSrPI+EqwVQqDRDSZNK8skzbikYlpbWxWImX1FBmL2JLfFO/IGGY1kMSFBEqpVWuOERjLJpDhF8YttD34ON2YGHW5skowYs9tmFEIjFuZz0kF++9qRPEWdbTL7DbUozqhyfYvph9UiEN3szJzcC8K4XCfqOVBtAwZ4kgrp2kXSmsxTMxGgpanR8+T7MbgzsCtrT84Z90urobO7C5lkSuDvxfCyQIu00GRlX1ZVKexjNY7I6kTZUsr10Yp5OuHhujFaRqlEStCQcHgFK5Fl1RJLEz1IixRrYVAZl5AFzvE3JmNse5EuRNEewuA8d1veKQp0H585L5C9qJe5XOJoRjKe8nOwiAiQ/I5xD/UMuSQNnOP1ekVvncYc/pAfYyP0clCwvPBbLDZJUEhm4/WWJF7ui0JmRIpGyJp5SUo4+72xuQE/WfBtLWjtaJJ9jaNWFAGhnjmDNKFazpHz96mr4Qt45bk9dfoJWblMvhJbmxLIK6vrMDE2jtm5GZx4+CGxaWWfmGtOplkCAdl/cnlFOhS0Ih4HXc44OkhhGia5zS2t2NrYFHIZkxfOlHMNRlY3RBaaBD2uWY7Q8Vh5j+xOC8rKSoSlTYOYzt0dUqWy6nz3J2dkD+qmq5jVjoW5BayGo0rRMkF72wIh3jU01Ar66GD7UunjSu+byA6fP05ZlFdV49b1m/Ab9y8YCghZlGN+DfV1WItEhbPCUS+OzfEeUVO+bU8TopEol4ZU+ZT/Hh2fFPSGwZdJDI/3yacfRXyT5xlFeUWFSniFnEu/AcYjOy6cu4b+vlFxfvviP/osCgJuJUhjtUjw5/rms81rxOvL8UCqhcpzxQkP+jnZrOjp6cPCPHXVM2htb0VNXbUE7117OuFyKkvhrY11UbWj9kZp1+/83KH2FxLIczNfw+rKBmZnOb+3JRDSd15+F8Njs8L0Kypw4sjBDlRUFgosw6ARCBZjbHgGX/nad+D0cDNUClW8oFx0JSVBzMwuAKy0cxw/obEG+1+UwEzB5XGgtbkRfi9FFlbh8hTg0pUbsnA//7nHRKOdTN+R4UlcudyDeII9IyXuIBVMMqmCr8cl/Q9qCD/44BHR8Y1FOadIR6wcmltqMTxKRqQPrU31yKUzGJ+ewfj0PJ49/Rhy+QT8fods9iRy84ZxgTOr54NLwhqDKx8WFawowOCValxVrDmxOi0pKRJoi8YBSiVO9bjEmcmmRpH4RchdE4v0ZqVhWT5QnD/nA6lmP21iYakrTdXLVnP0MuNtCGaIS49b9YLlMwzYXFfrmuCmK2xdiTCwashZHpgdxDcdzDU8bQ7kPBb9vmYimD5PDe/zTz3mJVKkRh+T39fIgBrawrYgDf/OYyTJhwkOA7didVuxsa6MO3T/WSct5qRDu3lxM+L5aRe0YCH9vNVML49dkBPjeulgrZEOMyKif8brpRMife47n2xeF/6n4Vzlf57HWjgiL+VxayU7Oe9cXqByVl4kcjJIE6Xhps8qgBsaz4H/sa/Nyq6hqVGSmssXLsuaFG37ZFJeT+ZwwONDUSCEkdFRNO1qR10T4XklAXufR6DuN9fSfwv9kTUhSQWdyvJ4/+0PsRZeFwlR+ijwKytKXw60trXCH/CgMBSQXnk2z3HBOLyeAvRe70X/3RExHbFa2LtnEpqX67D/0CEM9vXJ90iU47XTz4NsxEmFpNTU1AjBktDzyNjodnuJiAe/SFgrL6/E9NSMBHOyz1kRc7JFJgEMYik3Z6/fK0Q39sM7d+9G/8A9PPbMSTQ2VkuFuLy0KtBwcislHAwGMla/DJyTU+OSCDD4EwEkASyxRTlj1ZMlCvHhhx/i8SeelPZHKslqzoq6uhp5Lq9cvo67vYNyzeoaqnDy0YeViqAQaPOYn52TZ7yythJpchE4dcA2jd2B2FoC8URK5vz53uzl873ISm/f1YjG5jqRox0bnkD3wQPouXUdVZXV+PjMJQlerJ6rqmswNTEl64X9fM06188p97x9D+zGnr1dsvfFYhsS9Dhix4hGtILBkdbRt27ewfLCklyLDMeJPS7Ypa9NJnwWfbd7sRHdFGe+1q42WbMLc3PirHbw0ANYXQ7Lfsl7WFtbi45d7SgpDwppks8+nwFedybEnP8Xq2Q48eYb74sVNSv0L//y5+ENeESGlVa33DNF1dBQVNQ8ESJnfHaoNbK8vCJz+wnqEOStuHj5ipA3WRzt2bNHOeRRZz2VwuLSAhYW5lFWXILmf2iJ1p87TTB+MTn+V7jT0y/UfgoktLS3YDWcxp/++d9gYzMNay6NloZKPP+phxAIOVFSVgJm7JQQ/MpXv4/wKm+icrpiJbWxmYDT7acaM/JUcBP/1yyCRR7RaPd4fAgUBDE9MyfVMedB+cAy6HNBFRc7EQqxEg4iGqFFHlWFWGEpeFb3iFmVcIRGAltG+QGLOAYrD6sFG5trOHxsryQN/femUFddjnw2jfGpaSyFowgFQti3b5fY6bmljeDHxkZUqgaazKtRH5/MWPKzuTFwURNqIVuVxDmS5LidcfPlqAZHnHh8fNBEhEICuoJhuXnpAWUF7alNSAUjkuXULCfZnwzmRcUhuR85Qkqy5zMxcEg/kLCmTgi2YWqoSlOLpWjddB3AdZVuVj4z99d1T13gbqN3y3PQY1XiUmZSNtN9af15OnjrIKf6kcpEQ5PsGLg0KqBG9qgwdn/OXipqGVFT7HStUKaTmJVlZUeo2hcGMcqYfZfAYkoweDzc/PkfX8/qgddWJVSqd66PSx+TToJUb04FFZ0Q6XPX7Q19vTQKoj9fJ0A6UeHPKZvJETI5X+O50xKuZDozWNB4IxKNyus6du0SeVaRdKXQDqVnue48bnTu2a3UqTZjWGePOpeTdUFYeHxiAiXBQmxFNwTubGxrEXOTxcUFtLUpcpu+54tLS9IfZ2/9Z6Evcr50vqKQTCyBmYlZMbIYH50Q5jolXCWQMsNmEmxTaAjJnaGiIAErdOzehYG+QUTCW2J3mkrF1HqAmpqgnoP4pHvckjiTRc6AqK9lOq0SRr6GCRzbAEQBmCyz+iRMzOeW11qqMgtbTOpZ4+Yt445GIBcNCnCCxi9Bgp/T2dmJCxcuyCjVo489JFA13cKmp2ZRGFT2uEyQuI4ZVDlq5vH7xBmxqqYKsUQMN67ewPzcPBobGrF7315srEUwNDgo8rZFxUWCHnKci3skJwFoOFLf0ITu/V2IxdZRU1OFSxcvSo+ajmsFBQH4/F5EI2uynzCZZaU5MjAueyWPg/us8s2OKrvShko0NtVhdHAEm1tJzM5MiXwqPetv37qHhvomLC7NSbJA1IeIgEpSlL2qTmyZVLj9LvkZ5amrqitlL+LnRSJrIu/L/TEe38L01KLwLtbWwnJ/WltbkM5S8roUJYXFuHDmnCSwLc0taOhowFY8jt7btyUpI5t8fm5BCjPeSz6jjU2NeOBIt6wDPdLJc2fhyAKIkH0mbcEbr78nVrfsm3/+l14UwTLuh2rfUSgl9y1tu8wWBe8f0ZNQSQky1KPIZZCmEmDeIu5s9Q31mJ1dUBMi0SiampvRc/u2TMUsLCxhIxLBL//Oaz93qP2FVOSbQ3+B7778AxQVlorrDPWUrRaXyLFevNQrAb6hthyf+9xJ1NVzuJ+bkQUOuxt/8f98D4ODszKXyQeKN3tzKyYPeioZQ2lhEHVVFQL1ROObiG0m8fG5S5gcXxQFrZyNgdCKRCwhfTVhCha4xY83GPRja4vuZnm4PbxRlu25ZVZVyiKRilWEqPnQKVEYG3t5nNdNreMLLz2PjdgGPvrwFpob/l/m3gM40jS973uADmgADTRyzmkwg8l5892GC3u84zEHBZI26StSJk9lyTatkkoy5ZKtMm2LUkmyLZeLtJkkkuIF8u423e7s7qSd2ckYzAxmkHPOje5GA67f//1ebN+SNFUkZS+2pmYHaHR/3/u97xP+z//5P3VWVV5qZVWVdm9g0LY3mE2LOlfEKoP+WkYSYnjR7MXYZHZ2bX0NZqZj5jLIHmeLuiU1bmA9YJvKygopLRH5+kwZo0nth15KouxMGlKWwERB7ECV+0SwkGOou1kXezo8NTXVtpcHJJR1CnYQU1SWcHrnfOXWumnT8ZmuzyK9U/FCGd5Recidz/dDPLyD8o7fO2bW2rOt/WQgf92+ru4dov9d7sWT6jhEqtMi1qEZ1M7B+8wU5839+DY4j2bk3puHoGH7kk15iNsHE/7afRCCcfBtch4ih7DV2NiwHzx5p0aAJHQiGHfpiX+5jts7eq7Nf5Z38HL2QWCgLDdnDKoPPCFmcj6ErgSStVna8NJpm5+bt5HhYQWO9BwzAKisosL6797V/mCACZn5JEzq+jo7cvyYFaLeF6ylEJG8PEGxcwuLVl1eaQ/u9qt1rbapQZn85OSEnTlzZh+FoCYPMevI4cNyiB5VybVU/vnDjidjTG2lbHlxWW10+ZGInkMmuW2PHjy08ZExs3S+gtM8EKraKl17y4FWDWOx3bDGE+M4cMjDQ2NaRx9swuBHoIV14Axj4HHSIAE8R1AHvkCdgJYx0uxJ/qDi9fjRQ2Xl9XWNNjs7Jy4LARMlCa5jv/Uy3yFo7D2CJT6fkZ4EWnu2IxicFlVqyOXlxWJTewlkhxBsWXVtteDYs+fOKmgZHR5VyYQ1hLyI06VMAiRMYD03O6d7bmxu0h576433bI5e7N0d6znQYUdPHhYc/eZ3XldtGUdYXlEm2J9yAk4OYuHY8IRgaZVbIhEFIU+ePLbs3o69/JkXFKwNDY5aY2OzPX78wI4cPSSC7urylh07fspu3ryuAAdUC3vEvqX8wBqAFBGY8T3U3BB/QZab80LpsL29zcoCmVr4SOIf7OXZ3dt37f7AgLU0t4rpDZOfYLmustZufnhTKCwJzsETfSLm8Rld3d1ah7UVNEAoJebpWff2HrATp/uUVRM4sO77Z2wvIOhaxL72B9+SMl0sFlGNnOCQuQzYUxy5uDmZjIJgf14JMAkOUEbc3NxQKYLSaxqiLBY5HLEH9x9rXSCPgjpg94aHx6yppdUe9d+3H/pbv/PJduSjl/+Jfeubr9vJk6ekgd51oM3KE8V28+6oerLz8wqtpDhmbS1xe/XV5yXJShtHIlFpF967bW+/fcVpWafdeNGykmKrralQ7yxjUIEyZuYWbHxmQQQKiB4lJQlNy4HwwIOkjUT1LrKgPaKvPA0ewealU7vSNkb0wLVwRRRdSdtcIhqunsHhxsFGQvkSbsHxP/v8WUtltu3K5dvWUFtuTQ3VVttYZ5NzC5ba2LHRsUE7feqIpPyiEaexvbW5bZMTsFixj2ExdMmYmfWLEAQRMAz84qKIDj79lLAbgS+JGr0D4G/Whboi7SnMdKc7wGUNbn4y2RSsUBjMwPAcbt4PmB19X6At6kOurJDQ/ZeUxoUy+Lq0iDglJd8zjjMX+sVpesfnnaq/Rg6Kh4x9VuYNuHd0/I6XmPTkKT6T13MN/D6G0md6uVC7d8bekVMj9w7e/z7BCdmpl5j1wcD3ZPzMOt9KKoihxgrcJhnTIGP2tW0+B8NHAMX/s15kQhgG2lf4f56Jb1/zM8094c0HJL7tzyMmuY7OBwv+fnODCL+GuddOUMGe4j012ETRmtMDwhGtLC3ZypKbMMf+U50vFFIPPGxtoD5ETBiUAfELhw4UyZhNH4TxeZratL6l0ZajQ8PW1NJiieoKDfeAgIbh933zPNPLly/rM4ETP+7I/R7whl318a0t21hdFfu+saNbGXgkFLb+m7dtfGjYSkoqVKfPZNNidx/sO2iZPaZx7ahVjFGg0Ui+1dU12OjIpPbLR6jGjpA+2hJ5Pu2dnTZwr98KouhdpwVrP3nyxEpQYdxYl7Gl35opazxrzgyZLGeNFjs0JCiVST+dNi5EVdDSLy6QohcJAL9XUVVlDwce2uY6OvwZldHQ8qYcVltf6RxlwDuB+FZYVGDRWNTqG+qtqa1FdV1awnw5h2fJAI5dzgeBdrhATO2JiSlpSjzz3DP25ncu2NLihs4/kPHJs0ft5PGTdv/+A5HMyO6BegsLYoLu4e7AJ5ibnjO6H2hlJTnAHtBOFoqFrKQ4KqW35cV1welPhh7aZ199xe7dvWfbW7ti15McURIk8YFj4sblpjV0hSxU3S3MCcBphgh665UJU/bYSTPXOyXlONm/GP3aRSoFpbexD5uC6tl3CPmsLa3aCnZzL18JyJEzR60f3YC8PH0ea7qx5khuDm0L2dGjR6zzQIscLfugob5enBDOedZcMAmI+W9/5w8tmcSHFNqXf/AL6hHnfoQ40pK5CfHQBSi8vwJOjHmA3OEreDP6zUF8trbTFo0V2vDwuHTozz/3nG2srNjF99+3ts4Om5qcsOb6Rut78R9/sh35xX/3i3btg5v28ssv2djYsHV0NllVddz28krsf/pnv2HjY4vSlG5tKLUTJ3qssanS2tupu4Xt6tXb9uHNe+qNPHL0mBxfYUGBbays2/Ubd2xlHdUY6uR5lgr6ZSHt4ICpmVjYDTksihZYNu3qZKFwTOzJUJgaHs48z/L3YDY7B0g0LdhTkdeODgiZtOPwZB0RYxNGedpOnzkhhbVrEDQKI9bV0WyF8ZhtbictXpiwyalRa26qtcIC6uArtpcf0hSgoaFJXItE/xmxp5GH+buWSBRZYVHUqirj1lhfrpogGwoGKxsEUX8n/hIT1MnwCUz20tKqDT8Zt+WldRE2xOaGQStpz0DBKsjUNCpU7HUg2S3XArEDxEutL9+KS4qsuq7CystQfFpTFIrQA6Qr74g83J4bVGCs/Sx3n6l7B+8dFn97KNxnk/wbyNfXCn192jtPQb9BuxWwHwx0QdwBCQyD4f7fAr1zOhDCMgwIgeDG1aYXQHwaiRnUNP194Lx5HxEGAwdOdvGRgA61XgepMqOaHlYkRpX1qy6O4Mem2gxZeDJH6nAwhIFOW5qbnbrdLkEj7FWeefD+XvotZxANhltBijyyGyzhsnEY9G6QiIiOoZDaYlLb3B8CGuX7uuS8Hp1pH9yQqZOl19TVKQPn2ePyNXmPaVS05uWbiJWt7e2Wl83ss7w5Bxjh+fllW6RNcmvbKqurrKy60opLihX8eJU+ievQQra4oF7ettbWfZQh11LtozqUcbIZtSu5sodqQBbJj4i9fP3yVdtcWbeieIktLC0oQ6SN7fT507a2Tt/wpo0MjlKBEqGTMz03veA6BVTeMNWJS8oStrC4oICN+u/w0BNLxBNCo9jnDErhbHD/qOIBuZJlkYlDhOro7FIteWVxWfc1MzlrNdU1uiUcFQFVXmjPzj57zh4PDCgLrWtstIG7/ZYoBUJF1jNhHR1d6j/OWlZscgIE3yu/vrEqtBHou+dAjzJykDACQj9jgKBwanxcimzUkhEfwZHT4tTU3GT9dx5Z/91Hgvc7OlutqRXYPWaT41P27oWLys5bW9p0VnHkkCfd3Djq/hFJkY4jZBMJ29NPnVOHTH//XSsvg8WeFGweiuzZC596zt5/733LZsP2aOCRmOl04rBH2VMOZcpYa0uzerld/3XIikqj1nf4sEoHQ48H1VGxNL/hSlQxtOQz1t3TKRuEIAxlnki4wEHXZRUKpmYnZ6z/zn1bXnCDfY6fPmofXLmq5MRrLExOTOqunFJk2p57/llrbK6Rk11aWHRSzHnoH2yLTEcr4sZm2r71R29qwEpre7OdOXvESkuK1BbMa1kvyLFeQZNSjJ+ngF3aISEIhtsg58o5WMfxRwuE9NAeCTdreHhUZM+m1nrxxmiLaD3zH3mM6V84TAh+8bX/8xds8PEj++yrn7WLb79mB3s7rbmz2YriVdJVv/LBXYvGSqwof9eeffq4dXfVW2dnk4gPjweHbXxyViIx09NLNjQyZQuL67adlhizMlRlDcg3hvIEDengRiK2ldyyHQnhRdSWkW9oIJOxut5NnBIZFA5laxMoxU3S8pko2SukMDamGLIhojCcZFZZPIILQOIH+3psZWlWk5e6OtutraXOogVcUb4NPnqknlEifKCp2YVZuz8wYsPDCwB5gtY1VCGfmimRH5KfZhWJUistKrCKihLraK+3WAGBh1lRSXHQNsWglUI5Y6Ju6nYry5s2N7tkqyvrasuAyUqEDwqSgoWexXm7cY8Qdvizs4uxdsNgIJLyPSnIxcLq40QKtry8xDq62vdHb6odKKe9y2et3qnn1nRzs/DcLN5nmZ68iHObnZ0V+cQHBDwbBQQ83eDzfBbP4UPhCiTDjwGlR14tW0EEnptN+4DCw+A4V811z1G/24esA4ebiwB4ON5H+EThTsmLMou7ShqScaxcz+joqFAG5Dnramu1xyDe8J68BsfiR7eqPZDhNwFs59EFMaoDkmfutXjEAYeH48HIZ1IQMGP75QSVQHaytjTves7980JzAEee2UaOeFeiKWsrq9p7aerVe1krr61WnTG9sWVTE5PKNnlOtCBxnyPDI4IluQ7amciQ/XhZ75xD0YgCF1/H9xk4K6UZ7bRgoRdPFhNo7pPpEBDoHEi2skAyqe+/874VFhTbysKinBrtqYwLbWpvtUjEoQ+PBgY127m2plbEJIbF+DPOz3GgPHMJcqRS1tPbayNPUJds0+twIjhirhM0AsfsUSL2IeRWGNwEVtLITialZAc73fMmWA80u+Mlbiofz0yBlZltrDO5rEB7/NTZs/ZoYECKXvAUIGvxzCUsJNnZrMbHkpUzAxstbtTUpGEfgzsTtrmZOStPwOjOVxuUm4+dVeC+uABkO2Hnn3nK7t6+ofnpdXXVutb52RXrv/vQEiUlAeG2QAEXz4HzwHNk3vnQKIhLsx0+3GeX372gWjpnLR4vVXaKs6+uLddawHaHmEYbFgiMHxIl8Z98BqV0CN3gC935zp4W7TsIv9VVVRr9PDo8oomP2CE+Syz+WEQk39bOVitPlIjsFi1ktgS8n7ClU9Sqt23o8ZA11tbYG2+8oQSnva1TXUDU9EE+QQuWlubtSz/wBZGkIZ1Jv7/QycdubibVBoYdnptbtzdfe9dSqaQdP9VnXV3NkuIFgdG0xJ30R7oce3uq9UNsg3/CWWD9Nyi7obgYJB90OyCjzdlC1YCS8d2bd21kZNy6D7RaW5ubphbv/Ft/YVf7/0mN/L//xWfs+LE+q65M2NTkqHV3d1h5DX3ZCXvnwnV7460PbGUlZSWFUaurjltbR409c/6Ess33Ln1ol67ctLn5dbVVhMLILPIQmBGcFokFg4BhoI2Cw4Nh40vGABWfjaQVFaA+lbXKSkZyAo27FgsMDZErfYL0kXuDo0CAdqRYYSDD6A4wakNk53u7wSjD3bQ2x8kTx+y7b37X2lqb7diRA9bW3iCiGgeeg47RHxsflxzg1at3bWyMGhZDAYDLnY4075vOpJQVJ4pLNVUnXswY10Zrba1VdA285Mk5BBdsSgIOAppshr5WU92KUX5O2IRWqoil0kiObqnHkuhSEaa0freETgCpMQfYQ9gEPOhfI5vb29ut3lV68zwT/SMH5vZeLmHL18u5zlxH6WFw75R4DwwoxsPNf3fEIQ6ZFzFh3ZDdxYL6Z4MT12CKILPm+zwrfpf94IME/vaEMl4jIliOshfX/PFrzOUA+PfxpQEMD9eFE/f19o+QB2dcVMdMu2yca4d8yWvJfpgpzXsuLvHsgR+dsQdSxWiTifj11XVgKNY2bHx8XO+B1KR6kjHZwQxzXsfa8bcn3/h9jbMmG/cBjSafBfOwGQbEvVCrQ49cQVB+vkWLYuov5/1Sm1vKXjFyqgNDLMy47NAz8mnhYWAGE9H8oBmtK6NOIU4GrYa55RCRCINnraAw4HLonATGFSY206o4u5ffvSyRp/TGpm2lUlZZXaE2rcWVJTt05JDswE5qx+ZnZuVoyFBTSbpOKB05lcDm1labnp4SFEpgwh/dE6RL2gcD0iX1fGD2Bw8eyOmzl5uamm12Zt71UWuuultvx+NxBFrX5VIkcSp6hkdGRhQMUCpij/M+BFQEQHAJRkZHlCQwFY/6NmUKroG9QfZ8+CiZYNwePhpQRqoWs+K41p3MlBpyGFifa0qnhbDAoYkVRG1+bs1u3bhrL778kk1MjCi56e7pUHuh7YZscnLB3n79LTl20AbsiCvZ7aivOlFRbkMjw1LRa21qsnffuSCYHcdM+eT6tQ+dUmBe1o6fPGEtTW128f0rtrq8um9TXfBTYMnUloJzAhjW6bi6CO7pZ5zjo0eOyonNzjmBLLhDICpsG5VdtE/yROqjLx30h7IKhE0StrWNNbWT4SsQ0noyOGwFUXwEKp4O7YSfAMjz0ivPWyKBnv6WzhSCNypRGd01GQXFi4ub9s5blzR++vDRbjtxsk/BIpwGSjg7Wedjvnf+w6qbRBfMm+e5c3EgZXBReGZTExM2NbsgRGF5adGqa2okjtPYWCsNFDQPijp+4ZPtyP/2j/fZj/3gq1ZSGLZ3379gR44ft6KiPKtvbLKR8Tm7dXvUrly5b1FadqJZ++mf+mFraKjUBv32a+/Zg0djNre0JmnTcLRILSaRkIv2WUBqHqj67IpE4tpdOLDhaFhqPYwy5bXV2gBh1AAdnBgM+sAAZtJJkSDYbBw6HDn1JN/2xiHjPchUi+OFVlpC5LkhRTikCk8dP2HFRczXzVpJHCEMGLkwLKsCeUBm1CZtYnzORkZmbWZ2XTDO+taGoGJgS67bQaQhi4Yd2Yh16u5qsKqqYo0ApL6PY8bJUufG8QfS6SLCcTCJaCdGJ0UKpJ4EdIgyHdrzTrAoNwAAIABJREFUHEA4BZB15ucWHQlMetw4Rhw59W4GADAiNGwtLY3We7BHNXNPgPNrlFs3/jgpzWeA3jHyc18X9kbd111FHgnW3DtyrtMZg5iyWvYCRBbej9droEphXAcKQ4mhwCG2d7Xpc3Lr9j4A8I7z487dO3NfO/eO0DtprpP9hAHH0OeylP1rhRQATgLlB85LAQDmxM9vDwbZMPhHfeB5eQ5+T6Ws92CvkJD9ujjiIcltSW2SQaKgxvW3dXTICW3TghiovQkBCeU7DXKJ1Zgc9Mrikm2sgTRB+PxI+Ibr4TMxMMCCkNi4d/rKqR0z3wDi0PbmlrIWMkA5Ps08d2UrIGcyEL4Pk5hM3yWTjhCJYALwv/T/vZBOznAYPwZXGfraut6TPcIfiZJoQFzIJidm7OHdBypB7SEkQsvUbtq6e3ssmU7agd4e8RpACQpCUdV/2dvAxH7vKdAM5QsOx5GyNzwSB9nLZ9S0nvlhPFevXtVzBplgr9HznRsYSkEQzfqgFQm0jnYqrruxuV57hUCAz8GZE5xSl+WacIasH9kqGSw/Z8+MjI5aKsOQkLAdOXpEjhfdC5IUvoCgCTpwAgP9/VpfSIkdBw5YSm25OyLFTk0t2o1rt+yFTz1vN258aPUNTdbR3aqxpZBhU8kdu3jhfTHUDx8+JuEYcVKMQCMu0tzoxLgg/tKiuD0YeGDd3Z3Szm9orrev/cE3nJZAolhjpDc20nbl0lV1Oej5BTV/KSZGnZgS3ztx4oQNPn6sDJlkpa2txVpbmy294wSzNIxkZ9euXf1AvCE3R8DZYp4DUDVEQzT2+eyDB7t0PWvLC2ohJRkBKV1fXbd79+7b48ePLBIu0gCZ8opSe+a5c7adWhG8D1ckJrsLIoTAi9u30zMr9t3X39Wzf+HFp6ypuUatb+FQVJLamZ20EAuHA0HaQ7vCdZ7whZ3CkatjopLyTMTC+fk2MjJqiXL2QdKWlhYsVlRgVTU16idfWpgXYlvQ+pVPtiP/2e/vsZ/40ktWVhy2BVoSLM+a60ql+DM4PGbTMyn75jcuilEZDu9YV3e9nTrZp+jy2vUBm52j5WzL9vLCaiOjZs3YPt/Th7GAyJXedgIcPqvEwNBaFcqLCsqpLC/V2NS11c19NrYnw+TnOWKGd+4YP1djc7UeL/rAIXP6zyjUAUtn7MTJw1ZaXGLzs4tWU11p3Z3NNjb+2M0HRoiFaV3FxarBrSwjxLBuExOLltohu1m3zRTKQDCvmQnMYYMNG7bCWNRamxvUvlbMdCgyn6KIdXa1WVUVQQk9xDv7soF+XKVqUxlUupYV4dLaA4xbW1eh2hufgRoWB5nRq2RaqW0cuJODhRiHE4dBf+z4EauoAJbMk1PKZXrnqr95Jrarizm42R9gX67w//avEdQeTGzLher5fY9ieMNA1ugNIRkxDrCoAM0BBtHsyDBi+No6W1UD81m0DlcAcXln5j/fOxhfO+fn+8EJTjhgkCvLDlrcyIR9ps5rfRlGQYpmV7tMwtf/86mFByQYatoi3ql84SB4eryJ5EsTaCW44RsfZfl70iLnuRKsIPeqLL+sTNkb6+CvJZ950dLyd5kfRnBqfELwOq9jP/M+0oTnM8gqYkxAK9L7UgPn9ximMTczIyjUk+fIurlPEIVEGZML5/R+tfX12tcgCU58yTltOVBaFdNucpUvqXBncvQ41sCpcz2pLYJoh944XoATsLG9fLt1/bZNjc9oLGaUboTdXSuMF4iBzqjIza11kdQSpeU2NTqhYGprMym+g85vEFiovBD0pBMQkSVOBqgJ68K/uVbIbThxHD6/y1pL3AfYXUJJrv2TL0pnwK38HkxwJoCRsVGnx/nDhGdtCebJvnhvXkt/OdfW2FSvNceBEQRRl6b1DWd68vQpwyaxl7WuZhIwIjggSKDGK4304rh1dHXa8uKS9M8TFWW2tLJlV969bJ9+5WVJm6KMeerscbWi5SFgtJ0Wzwjkbie9ZyPDE9IsJ5kB+h6fGLPWzg5NVkMHn95zZkqcOXfSDh46YMND4+r22VhftoMHD9jQ0ITdu3tfk+J4/tyneC+0Lu650gPry7o5JweRDFJvvR06fMAmp8ZFvCMjZ+IY8n7U4yn7ba6taXBVLFZk46Ow6pNO8jUPnYCIeE2MAGWUaW1DvYWY0BZGqc1l4qNDEzY9M6cJay++/LxtbjCMBdKvQ/9YV8RsJOaTZzY2OmsfXLmtZAlHTscR6BDoJaqdOHwQQu6JM0Z5CyEb9jx2wo2rZrogvCZ3nuH+rKCpH2KPUwbGluYr4OB22QeUNT7xjvwrP3TUfvQLz1hFPGzTC0s2MrNgZ090W0VliS2ubNrv//4F29yM2OLymtketP58O3PqiPoJB/qHpI4DA3BuYcGKIYZEi2x6dk4PhAPD4UiUlmj+MZvFwx487FQ2ZeF8B7vvpJPW0FitEXlkoRxC6uhksCXFhYJwOMC8JxsRxbXdXafYQ1SsjBn2tJHVZ21nN2W1tQl7+TOfsovvXrLZ6QU71NttpfGo9R09YKlkWg+W6+PBkhGsryXt8sXrVlxcbqnMrsgZcyuLgsSpbSeT9M1i8DNWGAtbc1OjpZLbOni02zU2lltRsVOUY/2AvoHdvENhA0rFLJunfs5kMmNDT0aVUVbXJKyltdnixRgpjBJjWrdEFmI04MY6ms87gp7ooTx+/LDGFeLEyR4EvwbCLt7xelazd+T7Rm6fwelY5LkQO++B4fbODqfiHKHrL/c1YM9412FIbu+/D6SfiYlJKyuukFKWDpXqhwUWTxSpx9hlTI64iPOkfREjzHt7iN1fA4bSE8q4Fg5ebmCibDuYR+8dpyC5oDSjDER9+oHTCqBjfp6mtSrkxIzkvMSGZwLYjowJn6XuCL3GBeQedVBv/04w/z2A6nBavv2QPcX0Jli6md0daYaz930L39jwiNYNw4qzoJZKJg+ss5fPzO5KN8kp35S5Z4OywZPHj9UGRl2W9+Y9ySgJnpgwRRABzB/BGczMaDAEHAza3yRfSe09nVI279fL3xdngKyFTFT3iQQtmX/MGUMxItSeBOnQ7PqVD21ybErZeWGkQNl/dV2VtXe1W1lluS2vLEk/nmEaaLj337lrW+sMrHHkQMHhQQYuuYW9Pa0H0KqypkB6FIcNsse9IVVKcNXW3q7xmUJUIHHxPBH5kNZB1opLE4Jwcdhe/x4528UlB8kjl+vkSt3+Zk/xnoia7GbStp1Oagpcc1ubaqw4FXr5KQ+dPMlcdiYsUoZwDgEpV9ab/V9cWGT1jY2W2d4OOCFhu//gnrV1dVg2G7Ib12/bmbNn7P69fqtraJF86tTUiB06dFja6z3dbZYfwqHl2dWLH0ghjQBNE+cSCV1Hc2uL3b89oPbF7O62PfvsU1ZZk7Arl64ryDp4sMcqaqvtYf8jG3xIK59rnQTZYH25IWahc+9oDBCILy0u6Xpr66qs50C71dSivFZCkUI8AsZS48gfPniorBubzPMoKCiSPYP7s5NxaKzXtpfWQD5BT8Y6u1uss7NVGe9ulu6nIvEl6HGH6xMtiGmeOege/AWCIVAABfw7GQ2zuvT+h7revmMHrLKiyHZ2tm1rE9lX1EGT++Q253uiKgVIOnnHMdoJ/Dzyo6ABCdrlJQsXhDSTPLOTb7du3JPNb2yssKOnjlqKMu4nPSP/6o8dsh/9oc9adUWJvXfpim2l9+z7v/iCFReTHZv9s//5/7BXv/AZ++brb9nU5IY11tea2ZqdOHrErl2/K6Y6p5sH5ozUrm1sOvU1/iQSTKoCunYOGOPtdY/DUSfX6tS3aE2psez2lqLpdZzYRlIbmklldF9zoD00xAPPZpzCGg8Kp0WLBUaZsaxssqefPWIliZAlShI29HjciooTUlvq6Wm3peVV297CSc5Keam8ssI+/PC+rS5vqF2ITSARlzAbPq3pRrDhYbUTIVJDQzShrKxEfeFAQdTEIKFtrCMxWGXV1WVi+VNXcxlNWMYUximRZiq1Y0uLKzY0NKIIsLq6SpAWkSwOWmxVKc0t2PTUvI2PzdnayoY1NNfYU8+cVTsck9bIFv0QF8869w7aZ5D+36zffqYoGVFn3H3U6v/tyWW+3sxrvCPn+Xnjz9+5MLyEQuibjpXIgWPcPFMcgJtDSO2RvdHS2iLtAti/3nHLYTBZTiRGVyf3X8ykx7l4Up3PMP01+Hvlejwkm/s9sbeD6WFk4P6elYUGwYDPuv39/WkIgUcvvNNmT7OHnzwZUhZVEo+rTYusgOyGuqHqhwnmO7spaBhgyDyITxCo8PuawS3+iBO8EfohfQA3bSxeUmrjY2P6fiRcqHYszhxDVTS7IJA0dSWjtORFDx7tFZnH1eAjgkXHxsfsyLGj+zPbXTkmo0yH9/bZMprreTjFYvqrXRAHt0U8i8ye3b7Zb+OjU1aeqJReA0TQEyePiqtSXAxZdEfOtrauSft8bmZBCAEiNL5PmPfSkJPsrhwVDkWlku1tKy2tsPqGOqurrxan5cb1a5ZJ7WmYDCpsXLcnLbKfCLhcC+ueyiz8nAzZ19g9WsQzBQ4eHh7W1mK/iMtTgBhUUup5VfWVGuyCqtnwIAM0Ciybt2P19XXW0dmhbhjNT1AtP2tJgi3VdPNsY21F8DZMfoZyUrbL7tIPX223bg7Y4MNRXZ/6xRMu2L9166adP3/eBgYeSW+jq7fbGuqrdb7nZqft8eCIxQrjQonYU5B0b1y7qQCC96Juz7Vfu/KBZFFxwsdOHLdHD4ZsZHhMkrHcvyMJplzQGt6zo8eOW2/fIeAuu3b1mo0MjlttfcIOHenRngrnoRlQrXtDmW0jmbQng4Oaj3Hm3DmbmhhR4DQ3u2Lb2/A03PwB9iBZv+xyOqWAnTPH3mpubbaapjqR5ciokd0uKCq0WOBLSNCwrzqfeZS54Kru2dXLN+zRg1ErLiqyT33qaSst45xkheKWV1QKceHZai/kDIbah9ZRTwwCN287FIQtQUJesfr6Vltf3VJ5s7KqwjI7WxKq0f5o/c8+2dD6r/7dV+yZ88csm96wVHbPBofG7fOfe8oyO0mLRartd37zj+3Fl5+y0ZlZ+9YfXZJ6Wk11kTXU11n//Sc2v7CkQ+mNO9J3RDOeUOTnAAtqiURsfmHeqiqr1MsJKY6Dpo2e3RUUlE2l9ECWVlZVF15cWraqyoQVBDAgmwTjhWPHcfpD6B6M0z4PhdwD/uEf/bxZHnrCFXbhrYtynHwukTQ6v2QDMCBPnDhmk1OT9vjxpKJfoO2SOKpDSUVqtErheKnxKCtOAodDzIPwhOBLyCorypS1UlIgiJAaXCQkDer6hmprbW0S3I6xBEVwevNE8iuqzYyNTKrtpbqmUlEzvwurvaAQ+HdXtbMrV27pUD7z3FOC0SDAIHChjR4Qznym4+UrWStfX87Nvr0z52cekvdOzK+pDwp8icNn9P5geEfmv68sF3gTeNoiYr7yvMgcgS/nZ+esrw/Rh7AIS3xeVV2lkAj2iUcQcOLQlRREBGgAE7IIwnhm3ukrkw7KBX5AiT9t3tnmZp0ebcjN2P29eChfBi4grOUGPbnQv3cQ/rMc0z2qundRDKWxPfECfLkBKUxB9KWMuXV60POLC2KoS63PD1khowyCKj/TXBAo3QvBnG3gTxANMh+CJshfrR0daqvxg2eo6/pRrRW1bnofql7MAp+bnXcymWdPuxa5QPseB8358UgGxpC2INASH/woENLs77Rl07v22rfeEKJWVlpuC6sLcnL0pY+Nj6iDBBvQ0tGhFi8yIyBQBG5o92R8JPfN54mgGHGDSiCGsQ+S2wQDJSqfPf30UxaNF9lb3/mOtTa1O1WyVMrpV6QgoDotA67T73G/Z/kM9gx7kM4EX3LiOlCS80EfASaOndd3dndaNE5JMGJLc4s2MzmjoAlGfkNjg6SUm5rpv15RTRjYmb56dXns7FhlVaWVlJXZ6gIypHOSj6VPndnct24MaGw0rW3Pf/p5m5ufsuKKChu8d88Ooug3zFCpIQU8bR3N9vzzz1o4Fhb6s7a8rHMD16anp9veeuMdqaexB5C7RXuA3nGU6soShdbdd9CuX7ohNb5DfQft8eCg1keEQNuzp559SvdLht539KgSnje//brVNVRbUyttXCGbnpiy1VXXXsfvMuEMu8vngooyt50e9sWFNc0a5xmyZ71oD2fEo1B8rjgyTH0sLpLwFcFXT3enkpHamuqgjRSxLAhutIQGcxgiYXvz9XcsEo4rQP3c5z5lJQlXQgWMhB9C66NKR0F5xSd9Hl3kTHBd/Bu7xP1wziC+EYAVxkrt0cMhacwf6usRhwCHLr5L889+8h35qeM9GiKS3tmzK9dv28svnbWq6oTdufnELl+8a6989mnr6O60//1f/56y1brGCk3G2drEkXyUMbE4zKLFYeLcvZNIZ5BdTOt7HDznAICkbF85icNQV1sjmVQMjERSaIMJR6WZjIP2xCDV9iTh6fqecQIusk/pM4nymlvq7Id/9FXbTsGc3LYLb1+ykni59R3us83NVQn1k4VQY+7oaLeh4SG7c+ehVVZUS//dlSohXviIHYiXGvOuZknTTpJlvnJFhWpLROdM7hGDVPVsBx/DYKV1jik9dXXlVlkN/O5gTRwe7wUxJpvKt9HRMcHokGI4nOWVZRaJ5lk4wrCBpN29/UD1r9NnT1lJSbH6Z8XREgHpo8zak3y0FgFs6DMPH4nmZpreAHoH7h1/bvQq57bfzuVaCFlzT1zj5z4KJrNEIkr160DZjUwg91BzqHB0KIEdPNi7X4MVMQ8aK0fL3VwAw+4IQeF+vIP12frHM/PcbNw7YEGwQfaVW3/3/+/3qu7Ra5DnTIHzBt8HG+z13GCI99a8eToUgueKwVWtfXxC2TiZM/etYS2RsHqnvVCFLy34wTK8N+MtyTy5du/0PBzNKEi+D6Et99px4mS0ODIyUWB6ggwR2/QMd9wAmsJCwZfKHNGAL4iqdrkEaz+bdZOnqNWrh39Xma5jw7sWydGhURsfHtXsAeDl5bVlZarUhOkRJpDh9VybF3qhnQw29ujwkGtFDEpt7Z0MLYm7zy0t1TpiJzbXN4XqpJLJoH5Lxrenko1/ruwB1sEFOEw7rN+X+PSZGWvB93G0BDu8DsdOICShmKIi7SvWCwcPSS+9hxZFymLRArvxwQ39TmVNhVrlaIWC0IpiXmtHl3q9KysqbXR4WLA67V+cSciQk5PTQlr6jvSpw+Db33pLkqkw3pubG6xNWuUEISE9C+7tvXcvu/p7NCyU8tSZUxahw2cdUZu4puSRkAzcHVQp05O4sI9t7R02OztthcURO3furKB2gn/U2TxZlf0gkZ2hJ3K6cnx7ZidOnVT30KWLF3U9lHyOHjmiGRawxsl6UYOTbkF2zzY314Q04AxnphYkaQ1a6fkHOG6CLohu7APODAGtJpWVV2jvjo2NK/BZ1jyLPGtta1ZgX1tbo2RIU/ACsvG7Fy7b/OyabSc3peoWje3ZdpIafbFFogWWyqRcqx5618HZ5Rzxb+wQmbeH7NkznEUCNDoNUM/bzYZsbHTK5hcWpA/CIJWauhoFl1VH/8tPtiP/ez9zys6f7bOerlZb3diyazf67YtfeMmWlubsO996zw72HrPs3rp9+tPn7eKFO/bOhatW11Rto6PTtraWElPVGxMeFhKO1JI9EcpFzkyD2pWwDAaLqV+ax5xxm4DX4DgdmSsjyFzZLEIAAbzqp3v5jAyWJ8yzXGNOtqzpUnlpO3v+iJ176rgeyOLcsn1w5Zatr23ZufPnbHFxRtdCG0p9PbrJTTY+NmojI5OqkwCRliUqLJlMWbyYyU8OqvFfHFSCBkh1y8srUqyTEtv2pjNeu0DCZNy7qnvCpHdzkyHolFhPT5sgQ7JpNjUbtSBSJFLbgwcPDU3xRKLcGpsarL6xRuiIalHRImUuOHbB80GvdS5xyH/PZ50ePubf/PGkJe+AfTbunYXPZHJ3ba7T91C1h+D963z0y7+VHQUZtf9ckdo0ytVllxhejRWtqNDh9twJXT9tQ4Equb8uzXcGefC62vn5+/3SvKd3qv7+fHDiD7Qnv3mUIfc++F0fhPjve8ftHLQbfOOdqQ9G/Xr6QEJBAW12saDNLp8BN8wrcLXERw8eyLHD4K+sqhLBi+vifdQyRJmIvlaU3ZaXXfuNMmanzuf5A2qXm53dV6jzWQivZz2Z2sXepqyxuYHxLFHGg7xoW0er6vVOPnhpX2hFDp1RvIkyN82vpMT6b9+xaDiqgUCcYdjH3N/G2oaulR734kKmhm1YaUWpVddUWzhSYLdu3BYTGGfBc6bH+NDRw7a6vGiLdGWsb8ppsuZkoYiP5Edw7I7n4efQ5+3RSkS3RlZDnehlHnkyus+gxxADkbMW7AGcNXuK+/LBKO9HPZzXeEdGsMB+Q0iJmeoQCNEWUOIQiSgjX0tSHmuw0nipPep/KPnp8qoyO3z0sOrkg48GBHGXQ6RjxkF+SJBzLEJbabXWkoCOsZ8IRdFFwN/f+NofW++BgzY0/MhOnDomoawng4/shU99Su19c9Ozlsnu2cToqDJnvsrQRQjnaZQoweD9/n7xGJYYybyxpXLVrVu3tFd4VsioliSKrO/oEfvg4nWp3WGvfKBz+uxZKZclN7Arrl2Pc8EAls+8+mn74298x7a3nbQtyEN9Y5Ujm42MaG+zRitLm1ZRXmYVVWXa05TCKRehucE6EiA5qeSMNAfUmseAJwTDNjYkQc1nEpASR8hmhGk5hqAY0oAung9BAcRi7N0br71tszMgtXn24kvPWiiMZnpS6CmOHMFV7EOuLfLnnbVhz4vcXFSktfJ2Qwqc2ynN9eAPZycU2pMKYHtXh8o8Zb1f/WQ78n/zKz9sXR11VlIcsbbObvvt3/2GtTXXC37+7luX7fSpp2xlbcq++H3PWma7wH7zt//QSivKbHhkWqNOc2uyDtLIU38tD9BLYfp+bee0YZ/nK9qNRkNaVAzTwsKSGxZSBWFn1WJRsm5kFsPKfBG5905JRlvypgxiyAge5L0JICC+lVfF7Ed+/PusurpUm2NlftX67w7awP1BDbDfs7RVlJWLoYrGLxv4nbfftvqGFjHJ1ee4l6e2OeqYZDEaFSqDjxIVxIiIFI3gCLihJyFbXV8W2xQYHlIcrVlbyTWnyFbkhjAQkNAvCczW2FCrOrsbc5ov8f/l5XUNbRgfn1StuLWtRXUy0qDOzm5LlDM/2bXe8ccLiuRmKPy/d7TeyXiH4b/vHXjupudnIrYFkKeH2r1z8zuZiN73JXM/qksGcqn7bPkg+2U/sH7qr4b9EPTFaoJb1olkEHX7L65XhzKnN91nVjCFqQkCBQKRUYLwULDPSr1z9Yxo7knPLWC6e1gcww5CRC3P319ufTgXufDr4Med+jXfX1skUoMJZJECgtag/h5y+yKUF5aqHfsKhwmDX1llTlnDeTCncudr7j6LAJ7lnJBFcn9q30SFKxhkw3X7gAcnwvNhMMXQ0BPBuDhy6pHMZWb/ElChWEbQS90deDiT3ha5TyNJi4ttiUlgUzPSTHCBguvHJpvPKyiwAjo3Cgutsrxcvc0IhIjNnheyN77zlsYBqzQSyrPDR/pseXleWSYBLqxuwbSHDlkxzz+cJ3Eosj4CHmVsDMchYgWS33PM5A8/vGnz0/PimnBNjphVp5GtHq1zZQo3M4FAmwCwrg4p1yU5Ft4f9jcICeffQ/GsO38oUzBWNVIcto72DvVf72Vc+xlEvhOnTqjePDExKiRvZ3dPZQASjsGHD+XQ29pbNc2OvQ9yCXGXstmRo0ftjde+K9ldWOZlFaUS0UFXHx1wnh1kN/rzJQi1k3V2bQuuRYlNTU8KrYBLQx/5vVv3hASwh6mdM66XNiwCjGgs344fO2pvf/d9W5hfkg3ieTz3/POqkz+ghXELlj+EQ/QM9iwSzbfnPnVW9W6IzKTpKGw+++I5q6muEFkMeB4Y/vHAsESWkM7GsU+MzygowF6tLC+5UbIiBLqfcW9ecwFHXVpGrzmCOch2Yz8g7JIIImsNR8mVKOEmMFgGJb1337lkszPLVlNTYS+/8qwlk6ti3tNujB2amZ1WmYYvD6f7YJizChrDtXq02J97zuj6KtynmD4DG9XT02WhAoessherjv1Xn2xH/n//jz+l2t65p3qss6fJLl64aWVV5baxumdf//of2akzh3UAvvTqc1ZSWmBvvvWBTc1kbODhYxkegmg3mJ4H5/qkN5NOOIUNCf1fdYhNB31VlJPpJiX7SaROBoCzhKEOvH7qRJ8tLMxrYAIqRTh8jAHqWmKEBtkbB8U5Sjc0XgeXsaF5e1ZZHbOf+k9+xPJDrlUqtZWxm9ce2OjItPUd6bal1SmJxOC0YwXFtr29Y+9eeM9aW9sFt+WyvHdS1NhgWEdVs4HWXFFRasXF3HNYU47YbBCc5hbmNBFoO5nVH7IJlN3ob4TwxmZljSDjaL5uXla94NXVFQqkkCHEaEGsA3JiUlsm47KS6ppyO3Wmz8rK4ypncI0+k2PT+tYKb9x9Fp37mlzn7jNQn8l6J55bB8+tl3qYlJ/7//c722eEHkrPfU9vcHEC/K4nz3088/e/oyCE+wscsPqfcSSqyy2p7soXTg4D7cbKQoxyWZYCSxT4RGqhw4A6257lM043UJojI+B9qmqqdfA92qLgBiyAmdq5wzaCdj0fSPLZguo10e6jqWs4or2ApANjXZAgzymVEfzJ/+NkadvhmtRuFmT8yox2TfAk66QRlqmU4FkG7hC48EW2ub29pf0gpnbAGXClGtbFGUX2Nhkgc6BZc7XcaNCQY+FjYPkCukeRLFYUszLEXEri0iiHMcx78lmIMYm8mgbazkioZW56Rkx6VBk319etvqlJy1FbW6fPRJaUlq9Tp0+YZ8oIAAAgAElEQVTb5MR4IK5SaaVlCfED+o4ctgL4IrtZKaatLiyplvvkyYgcBBByZVXCDh7qlRQo9gX7cP3qVUtuEdiiBxFW6Qt9Bxzz5iakWYJ+dMNRbqsU6ZQRnsDhOPGx0QntJXgwOHfkUMkkCbIqK2uEhoEYxhOFkgEtL0/ousbGJq29q8mOHDsSkAtTIu2hZwGxEeecTiZ1Nnl/9g+ZOmgAHQnoRYQKCuyN116zzq4u6+zuEkcoH6QpmHDH7zJta2t1WwgBtgj2O0EgsrSULLhf9NbpWtjeSqkPGyY+BDHmtc/OzCpQaWyqEy9hWC1e88qcyVaByq9/cFXXt7O3q0mWtBbDRmcQVEV5kTU0tdiF717Yb92KxaP20mdftpKSIo31hAjNScH5gUYSKII8EK23tLTaw4cPVWLEmUPEGxx8ovNJicUF1qjI1Ur4C5Kv37MQpT3XiuCf5wC3ADKx19VnvRtbau3c+VO2uraiRAA7zFnf3HBdSN5uacgU/ejwTsz0HHjPaMh1OfmzyzXh4ywvqrGvrNPBQ0jwIjTmpj62PfOPPtmO/Nd++Ysa2vD5LzxlZeVRG3k8Y3vhsF27+kgO9NMvnbH33rtoP/B9L1msKM+S21H7tX/+25Y1Rimuq+GecaJASWSq1FZom0LrPF5cKliQhcJ4YjwwWDwsajxkBDxEhPk5ZLRVtbZUybhOTc0IlqROjbPGWXrnJAgekkvAUMTIycGg2Z7ZtO/70kt26uwhzH0wzjBsl9+7IdnAickRafTCLifoKIyV2JPHo3bvXr8GvZAd+rYojC1tZxhY7o8NDNEFmDwedxvE1/Vw0CKSbG3bDANikGJNZVVq4N7VwsNWQI8jIDhlMtuuDpRv1lhfbZ3Mjg5qfhhBNNpHRqbkgA4fOWCHDncpalZmGHz5DNj353sn6x0lG5ZapHqC0UIPatvKrmAlB/VgZXKauf69DHbviD1kve/MeD+JQriBKf4AcVnUdsk2FSwADSeT+xmjd5re+ev6cqaweWlVf10eOeC54Ay5Zp4/tT3pt2eyai8iwBPreGvL2ts75OjZY8C0wKcYBj7H7z/en3ouz0JzugOCDIffzWRxpYhcRCO3Fi3m9o5jeHuiHQgDYisMsSHwpH0puZ20CP2sdDUEfatcv7o1cOhBVs57cD4IfPm+31sEdBDKgMy5/uFh4M0ClabY//w+yBd/832QLYwm54ehI+xln4H4+/F/s0aSM4WEFI1YQ1O9bWxuBuSkjNUghgKOsrvrstntbenVs0exGSQAJUXFcuSFJXEFIZFozDbXyQwRhDmggJ6BGR7qbmhuVA3UkUJdq9HDBw9sayOpZ4lTzM+PigNSW1+tZ8gseYJdCEk4g2tXb1o0XGzdPV0WKYzayhznbVVjfxGCwkbHihAaqVI/c2Nzg3g2kJhA8Ooam2xminkKztEgI0pLH7yd5aVVlSbIbgvjEbVxjQ6P28T4tJ19+rhV1lQpmBEqQ2ujhRRI8swol+xP0QuHta7YMk0PrKy0+fk5ObnjJ086fQkFpCkFTTDOWWMSg/t3Bmxuzsn3sk4tzS1KNtjzxfGYdfcesLGxEc1Cl9BUBHGceotECeg3rKqqUkgf6/nehSu2uLIm0RVq5sNPntjM5JR4ETX1dVZXUycCJM+La51m/kRLq01OTFkqvaNnubaxam3tLXbsxDEFfLs7tPm62QTUyulzx5lyvyQSjx49VCsbwcr87LytrGw4lGeJTN23Gdbo97he5rnjxH3fvy9xCGUyCJhOmtfzLuKlMTt+4rD2lBc1Yq0gw/rSok9aKCOxz8jYKTURpBYWFO23v3rCLr4ASdmHA8NSQ+zqarfiBDLbu6qRn/nyv/xkO/J/9JXnbH52wV79vqesqanchgZnbWvH7Ft//I79yI98ycrL8216Ytb6DnZac3utTU9t2P/ya79jyZRjEVeWVxoOiRYKaYaLnORap1BT00hQZULOsHNQeVBOH90RwlhMqYTFInb8WIeIJAwxofeXVqb7Aw+kXOTJVoqmAv1h/p/3cWSeXcvbS9nP/+JPW3Ec2T7HiMdITIzN28Kck2NsaKq11rY69b8yEu/GjbtiqxOhk0nxfr4dheyAw4kj30qiFIcaEfPLGWTv2uqAtlzk5uRIkVNFMhCC2szsvKRbUbSCuKfSgrSBYdc7aNxBSRB1aq2t3bHbqTUtLaxpxjRZwdPPnLdyRghG3JQfvqT4FIh8OCjRMb/9Oslpom6l8oBjJDtSIJ0FblgLNUzpiatGiq54VA6C1+w770AkxMO3/C7wrr8GXuffwzPKXRnCscp9MOAPsbTYgxY2vsf7+iDN7Q33e3zlIgTKXHLq4Yqps3mqabEWfDaHvTDsamDcAwYEp5rZy9iaRtK6GhnjFMlMfcDwEURP9M4gB7dmrIsGwQTZM9/jGatUEQiOeARHz6CwWNmSuA8BJyEqUmK+05COxWRECe4IhHSvjFHd2VEph6EfPpjiGnBcWxuu39yz4eXI0yiHFam/mmskSIQsxDrU1NSqdupbEn0NNDd4YulAcZz64qYUtSj3oEamEoOkR+OawAcxDkclPkp+niWqKuXEmdMcLyy29dVV281DqrNSDggj3tbeKaIW/c98jj/jOISqGoISUIMFGxh46HgEiMVsbVmznJbrTigoLBAxtLq2xkJ5uxrziuN4440LtrHGxLJdq6mFKOUcCbMHMPwKiiJhIS68H2M5cbowvoGlW9vatS/4fbgYqc2kPR58bHfv9kvcpLq61paWl6y0rMh6ertscz1pgw+f2IuvfpqpB7pOHC9oRkV5pfqfqR97IR3WgRIfUDL8IRAPpqLNzM6oHY9+dRTgaOdC6Aq0hJ+TXRLgzc04Qh4cBLpp0AWIRorsg6sfWEtrk/UdPmSTk+NC7hCyIuGibXV2Dgi7VqXCvDw3Kvmdty7admbHzp4/qT301utv2eYa/ISQECIEVAj0OM/0qM9MjtnpM2dt8NETISAEwjz3WCElIQJDV68GbuZnnC1sfqI04civO2mtD+1c3CMZ9IOBxwoSCNrYWwTV9MEjHMakSkd3cuiWnyDpxL3SUrzE3LMGdB1w1ppb66yltVHrtu+w90iqXHLhnbvOZeBn4BZxTbIJsbgTjAmhHe/6ytkHYyNT6hgQd6s4agcOdlmsqFAdU7Un/+tPtiP/J7/4Gbt354H92E982rq7G+29d27a8PSq9MD/9ld/xgpjKbt17Y4dPXrY6puq7NLle/bGm7ctmWH1GS+Hg5a/cK1VeWaFhcXaRNRmqG0RBWMwmDlObyJwndNJdw8dI1peVi6ycl9fs9jfQO4omwEp3b//UJvHGx2RFSBVBVKhfiIX4gC9B5rsB37w85phTmsZmf7G6rqNjk7Z9OS8hpcwW/zosS4FClubafvg6nULhaJCB/xELcf2DhtGGHIbEoswzCGSGH29GIeAXATkT+8mmTopNiUBDCIBDG10lBiePB4xymYSw7A8BRgEPGx0h0wkdY+u3FCiQ0MEDivz5OnDdvRo30diOvkOWnZZnBNv8WQob6y9486FkPh//3sYVzYw2SO1Lw4EDkERrTJG142Q61A5qFLSSiZ1iHLZobkOV04lgGa9Q+W6vPNWNqupR47Exfc9suAgYAex8brcmv2+KksAZyuTdoOP9jNovSdzrDMZGefWtlYJiyCnSU2UNcO4QrLCeWn4SZB5A+lnd4DNnUKYD45y781D7jgGicJ8TK+8uKjUxscnNITnwMGDgnwpoRDkeq0FVNtYc+rNLpMGzaJ9bdksUODitboXjZt0inVA4wReCjbzo8pm+B7Zuqvj7wbiJ/RFR6Wi5nXXRaYz07Pz68978nP+kGnTfuaft7oDdrMWo+afR+3aZWyzc3PWeqDLhgcfW5K2q3DEaqurrbwG3fJVm5qcUlB8qO+wCKTUk30gh9RlYwvjMXelvU2WubS4qtnUrGN3d7dItoxDhWUNL4YBG0C+8GkYYAJJ9cHAE+lCkImur69INAQxGF7HdEIeTHdvtxzo2uq6ylRSpg05iVaIYhVV1ZoHD2eB30cDXuzsPFqOapzMbUeTJeKIlphNTs7aybNHbGODQRyukwKSH/B1TVW1niWIEWsEU4jBHDhyfVZFhYSHtjMZW1xetlocPUNYcGo7DmWCic7eJ/O8d2dAvwcygMN5/OiRNTd12MLSsmVSW9bS1qLJiyQhrOPo2LAdO35ULHcN0CkvV6ZPB8WF71600+fOWkV1iW1upuzyu5csGoo5G5TclM0+duyo5YfzbXpqQsHF0WMn9L5COaKxwEZzVJytRycghuw2/IDgPVxJitKgI4dqXxcWqpSKD0Cpj7X2bY29hw6qDZL56KiEgEQRfGivMfFMkwt3rTherCCDEgX2kHuLFYWtu6d93264MiNr6UivuWU61Phkp5i4qeCZGQeIfRXLbog8DMKbztjM1Lxdv3ZH+4gze+zEYcuDh5VKWdvT//CT7cj/6VdftYnxCXv2ucPW3FxhC3NJ+/Xf/Y4m3/y9/+ZnbX151C68ecmefe5Zq2+ptt/8rW/YwMCirW5sW7yI2rBrOcD40f+t+hQllzxqvcCuDnrCObFovk8UY8TvoafsyE5oGyesuanc6upqBQ2OjIxpfrGYjQFUy0bFEFGTduIgjlTB93YyW/bKK+ftzNljVpqgdsowkqTFi4oE4zBZaG0trbpOV0+DtbZ22KWLV2w7iWymmyDkex7ZcBBOyL4rK8tVPqisLJN+enFRTC1yvj7vDOSmZvUKNo3wxxGeUGECjVhf35aoC9KrfBZBA8EDBD2J/mc2RfZRKWFrW0S6WAxYrcrOP33cqmsrVT+XQYq4TN7VgV0t029enzVzTd6J+uzYk7Z4jfrxi90wDSfck9jvyc3Nlj/KVB0Ry8PYfvqZ/xxvrAW9K2CAkbomWUtF70F26iFrfs8jMh6u95moLwv4ejwZq5AH/gRMb90vUp+0BO64mqRHZ5hfTMCI86HdhN5eCGcMGSFjZw9BtKJ3OhdCd7Ackq/OifJFoMn1ad59kDn730EW1LPweS0B3P3+h3pGfAaTpWTEw5C8nG6+1zsPSVWKDMahETyP1Na2RfNdicb3RytQCFp3eB0/cyx66viMFc2Xw+L1aPKT5QJR8rP1NSd37Ald7G2VjXadwycA5o/TNg9J/MWPYKU8QlsVQjYEmqwDKEJVXa3Fy0pVb1xbXpVoF8qGhSUl2ovSrU6UCxHgHOD4uBY+B2JpOApulrGpmXmLFcRt4C61VdfWib0lq6ZEhyyuiKOMNA4RHKPQVWQHe3tteWXLrl68pvOCWA6Tzlh7Sl/03LM2re0ttrrOwIxiwcQoJJ49f1pzFuQkgkmKjNQF3cARfHjthpA0slr0MZqaa0VIW1t16EZ9U6VeB6N/eWFB656/R2nIzZXAWSFWQuBIIAsaQYcCtfLtdFqQM07pwIFelRPJzEkQCADY22srK0JTtjeTdq+/3zo7OpSFEhjS48y4VWBfv0ZFhSU2+Oix1B65954D3Zpnz3phj+kOuHvngb38yiuWDaVsZnLOhh6NWHqbQNpUnnFJ2J4GLzHzof9uv7W0tKlzhC4BZgqEzBFasWnb25tOVjkaU8BfWlZiy0sLTl0S2kjWJW6URNiHdPMw9IrfUTlBhNqQ1dZW29jYhAiJyFK7GvXuPvmZ9fRaCD6I9M+traNRIkGcA3/+MAd0FiDXiy1TuQ+yXTBO2dtFEAym9nEtnA3f2055anpqwT68flcBfjSaLzGl+dkZlV86nvuVv3pHvoLw/IPH9uy5E3/izX/3a9+2z336WStLIFjy53/9ys+9YDfvPLLT53vtxReOWHY7z371X33NDh9ssK/+5z9pW5ur9mRwzKoaylRrGhqasd/4ja/Z8iLi+mGxXqnF8P+wYsXhIptxclmOhSq4GTEUMh5gdCYFFVlRISQa4HgeYEwOszi6Z4XFpTY1u2QTo+NWX11jGUh1AJ6QM1JsfDcWtTBGv3nStSCUFtqZ08ft5LEDVt+IsAA6uimLFqA3nbULF961WLTEbt++rzaZZ144rQz9yuWbahdTFhgxiRpwyHHuwH8cXPrgW1oaNHqPMYjoGxfFXAsddX02E5PMqF9RnyRz97XddOAUyHog7kFegggEW3Mn41ToUNzazd+1tHSxMeIQ+QqtqDBr588fE4MSR0Ktm4gXoQJB0kErl1r8VF91G9vXI8kCfGYnXgIoQZDNelKOd6LKTAO43Tt+/U22T/kjmxU0xcannu6/yBglaxqMKHU1px0Zen7EGhFNA3HhzD7uwFl3p4BGYBcIeoitnK+InNqWC0AQ0flIn9vD7s7AoB7FeMUctiqZfpAZuHtkPrgbK+mg37Yg+3Tz3/cDoKANkiETtBaurq2LvFVeWSJEyev8azKVRE6cQ+U652bnRPpx+6Hajhw5IoOSzSalA80z2IfhYVdrJCTjJPNFnOKs8Hxc1uKmrWmy3O5H5Qe/7v5691X2xHh3dUZfOsFpsKawdWG8Q37j2RBMIp3qWfsOHcG4O74KQh/A9zyvimrg7KxTo1uYVxtVTVO95TNYhr3EbGvKW3n5msONDoImEWYytrYOGkUwEZWASVVVuTQmdnYcylBWWSHG9tbmlow5JC4yeDLvqelprTV7nL+TqaT2ybMvPC1I9yJT1zRECIXWHWVqXCNrx1lBrZGArLquzmampjVc5Oy5MyKdMvZycnxSGSXOlJILQTzXRA91e1e3bA/O6dChgwpkNO4mL6u+Y9aV90FLfXF5SUQ3lUaCwFi9z9mskhSga57H6vqWXXr3ku6lo6NT9fIz585YuJgOlz3ZSLgkXP/aPMN40tbc1GwfXr8ZiN1QOkjoPC0uLLiW1QLKIGh2FGtvMzwF6JvADNv15MmwRk0j/JIX3dG87ampOQVEBD/jQ6NKdgjAjh47atW1tfbOW28Jgm9sbNJ6c3bu9z/Qe6K7wR5RIEvGzWyB8oSCQr6wW5rSqLGqTgdC44jzXcmHvcrvEuCBKjx4MKjnDrqJE6e8wu/xuQRAoIaMxHVCSsX6N3u59xBoiyP8ena64vqsSx5yFUAdXO/UQzW3Akltyl9BSynf53cQDZuaXrBrV26IsInQTEtrg/QVeL7tz/9HyMhx5L/09/8Huzcw+Cc89eGD3fbP/7tf/g925H//p56y2YUNq6qN2TNP9Vo8Vmb/669/086dPmg//OUX1Hx//fo9KykvtFc+86Kld3ZtZXnLLr/3od2+MyB5QohdbBycjzIG5oJn9ywK0YtIa4+DvmeJhDvgCMmQpdKGxYFYWJzXISb4aG9KWElZpV26etf2sjvW29lpT4bHLJl2GRLOmUk7NdUJa2trsLr6Gjty5KDNz09Z/727dvr4EWvvbFYfoKDrbcbb7Sq7xzkzGAULFI7tWnVlkz24P2zz88uC4UuCujebkdo+JAxqasBUsO4PHzloeflZW5iblyPHAWR22BgxCRggS8l7s0lUXw7jPByZyxM4yB6BrKan5218dMbm51cslF9gm6mMG1KiaBroPmzt7VV25kyf4Donaxv8PAuTU6yRfedNH6R3hN7Iw0D2NXS9J3B5QK7ytev9GnEgUerZ8D7D9336XtkJ4++zPA4BBBZkHNnsBGkYU16r6XCgNaGQWLRqAg/azzyaIGEfWL4e2g4GoJBd4cg9bO2vJT+YCZ6LAmAkfY3df98z450T/ag1i/dDHhaj79nqnk/g0QqR9AI0CQIQ+wDDDdxGRspzaWpqDJ5pWLA0dWyHxLhsmrWlPkh25hSk3Ehf1p/JZ2QanhPANblRvU6ggi9HcnJIi9qQNNb2o+lrHv3wz5afOZiWDNWZBP7tUAUnU4rxZp/yftR20UjwCl+QREEwCMowzATUkshEFrmy3DnyDad1DpI2t7CsoJJnS/aDIlcsSoeAQ0UoKyEkg3AIBpzyEZkial0jw+NCpnA+jc2NxrQ5roMAHQfiWtZCajPk2bLf/N7DYdfUV6ruPTo8ZiNDIxYJhQVly+kH/A8CCUpgIr0x4ay21uamp61Kf89YTW2dZmzT4rmyAvRvcv78HprizS3NNjz8RJwV2tsWFpgm1yT9dZ6VODRcZxAkuSwzLAeimQ3r61bX0KA2NtWXYzG7c+uuTU/OaX1o33p4/751Hei2mqZqjUdF4hnEhOeUTWZsbHRczuzaB9f1rEAE/N5izznEkElxManfUf7r7e0Rp4E9CsrAWs/MzNuRY4etqweuAGdtT6JekNg4kTDPCSII0mHTj46MyLYcP35c36OOfufWba0R985+VRdEUaHNz80K/vdCRxDWgNG5R18OQh1OraYEOkG7JO1xNfVMiRvUveHECwpov3X2wJfueP6kcBCdfWcK+620PK7BVKBZBArYRs6VkrcAXWT/K+gOnhPXKN5PvkM8/fljbzkbB+udMutNoWgkhkjq0spIRt763D/487PiP+MVf+Y8cu/ITx87ZL/0s3/te379/as37XBv13+wI/8Xv/wDlqT5P7NoX/zC8zY+umBff/2q/dCXX7S2xhIJogwNTWpO61PPnrGCAuplKbvw3cu2mczap156WbWgf//7XzfKcGGE53f3pLdeXFLmWtHy8qw4Rh2E2vCW7WbRGo9YRYUTApmbm1GkiZzp5z9zxpaW1+3+ozFjZnNXW6tNTs3b4sq6GxG5vSXVuV/4+Z+xqclhaR7TFjE5M2WzE1NWWVZhhw73qG2BBwZHqSRRoqEjiwsrGoyCotHZ8yfcfNvvXlU0DoxYnkA+07Fp2Tj1dfW2uYVjWpHThumOkAFiNJQIMHQEJ83NTUIUMGREm2wMfl9kqQL3bz+akf9H7chNOduw8bFpG3oyZhtbaYsWEBy4OdHRgrCdPXfQ+vo6HAweHAJgKeB9ImLIMYpwYboHc6Mxtq7db1PtKBxKDpJ3lr5O68lunizCdXnY1jtQFz1HlI1T0+V9Pcuav3kvBqSkthzRzNe3cRRFAcEH4g+EEeBFMhyMBwfVq/F9nNymf4fC6sXOhb05pOCB3ph5LsB+Fh+04/n79MbEcwj4PmQbN8wk/j1se37m38c7cgJTIFmC0eHHSHciQBNXoMLzY6JTX1+39i+1OxwOzyk/5GreEpkIDBgZKBwQlVrIvNQ94EozHuLNzbR9VrKfvWdcJ4EvOXjEhetWSSngEiAhLKJaAKf7AMgz6z+6Tye8QpmBL9ADn1URuCprjeSr9MCzwoD7UcEQu9bXnOoZKnBwXXAi5eUYTQLNsNjb7BcvjMR0Ls4VgfSjh49VNkOn4sTJE6rRMtGsq7NHgQfEUaa7YUzprSYA8KTN2ZlpKygKi03PuM27t+4oiwP5Y024X9YWgZS5+RllcTzvGpjpT57o/XhGMOunJ6dtfGxco0MjYdcaKk7KtgvME2Uu8GF6F8+KdikCCc4V55PzyGvJjnm2qksHgznciFCXMXJdvPbChfckzoMNO3n6tN26ccNg8C8uzet9Dh85ovtYnp+36fFJa21tE/Gu/16/NbW0WVtrqyPAra7azZs35VxAEmCoDw8PWWdXu8btrizDdqe0Ysrm2Xtd3V0GHA1npLi4VF0dJClugluejY6N2b07d+zs+fMakcvnoOWOg1eXSCgih8jzwWGyF+AEERRrhOkOHQGL2kvS3wjWhv2mUmU6I26HIxjuCR3aTqekH885i8cJ/JxeAMEkn8PvcX7Qo+ecsJbsCf4mqerqadfeoH7tzhAtq44D5FFJzxfg51yjF1nC9rJXvMoivfc1NXV2v3/Q+vsfWWNDk4XDu1ZbX6PSMffR9/l/+lfvyP07fnjnvv3cf+H62/7h3/15+/7Pffp7Pux/+79+78/98Nf/8N9YJA9N8JA1tdTbwuKGPXoybjVVJdbZVieDdLJxW2SPz37+BYuXEmHt2p2bj+3Jkwk70Ntube1kKEgSJu3qB7dscWVFA08WFtbM8iKWpT+2AEOPclLY1lZp16DVArjXTUkj66Wn+lhfg4Vjhba8mrLZqWmrLi+3oeFx28uLOvW05Ir95F//krW31dra0rzYoRwuamqMKkWIormlVlEqEJwOagEZckS18cFHQ4r+WzqabXFh01779jsWL6bncc/C+QiHOAjYbSZYkUgRbuqzyboF46aSVhCB1VukHk4OE3Akg04w6B7alGMzZ1h5P/6NA2NjQHbDgFC7Gx0dF7lkdYWhIESzGevqabbTZw+rb1ytS4H6F8YFLoKPcH3GCcTpHQcHBn14oHQZ/cCZ42BEYgog9NwsL9fo8/3cmjaGxjNBfb2V17hgZdfWV5z8KgYfvWqYt+WJhBXGGQgRFwESmH+X+a1Bxulr0D7z5PtiiFNH3kOl9aNM3Um1Qq502bWv/Xsn7REIn+mz3v41+8zzoLXOZxR+rbgH1sWTvJTlZhnpuKb2SYwiNUpg9camZhsdGbaZ2Vn148ZLIGw6GFws9r1dS25tKltB3hIGrSsblCnTUi/29rZeTw8x3QoebuQeIB7ynL1RVGkjQAe8U/fO2D8vH+xw/YLHsxShHE+BAMxP59KIVvrpmeQm3oojmvL5GGYPv9P/SxDphI8oWbi2Pa5PkO0OQSy8DwdjkoHy84bGOgVrfL4b9AIIE7aKylKrq6+UYR4dnrbBwWHdN+eF9jQ+C/EaZkrzTAgcfAeCR41Ae6h9gmqsbS7b8WPHbCe9q/nmjOdkEhnXx++BEIG2UA7j2fC5LW1tNjI8LJg+UQbCsGvjYxMqQ5BBcg6dDXJ7q7Ozw1bXFtWJkt3LWmdHu7Lf23fvCTUAbfCKk7ThUUfGkXPeaHEqirs2VYIU4HYCW7L/5rYO6Xo3NjcrueF6uS6CKO6199AhrevD/nt27NhxcY0ePHwo0mJTa7PV19bKeY2PokI5YocP99nC4oLQRJIJyaXCB1pY0j3hxGmbg6PS19ejgGl+blG6FCa0JdgAACAASURBVPGSuLqEfLsqQcyZs2clFMOeIhjq7+8XOlJdVW0NjU26dkiAjqAMxyXfGpuaRNTLtR84XBAegjnWiWfqWeJ8Hs9nYnJarHsCP4J0DYmSwptrV/bdJbS+eaTKt6AhJtPV3S5bwfUQ/EmfA9Z6QIBWNh8EUZwDAhD2CPdGSzFfnrD7++8t2xakaLqMpudUMsFuV1eRmZdqRG3LkS/+ub70K3/zR/7U1/yZGfmf9uqvf+dt+29/9V/b51981v7B3/mK6hc4cqkt/SW+pga+Y6eb0vbam+/bL/2d/9TicaLCbfud33rNMls79vNf+Qnb2VuxWCERUbGNjkxos62sbdmlSzdsdGzW0pk92065WjORJDNzyxJVFi8uFJu3vLxMtTFGgz577qDNL6/Z5vauLS8sWYye1fU120xCZstaU0uZ/fxX/7rFQjuW3tyWMUEUwanG7UhBibaReEmRCDc47WhhWASclZVNGxmdsLmZOevu7bGL7yJfyIhQakHZYFwqUE1Ym9xH4nwGbWMwkDV2szAmVTbEEZASJEv2k3wwuBhH1WVxXnsO4nS9804Tnv/H+GHsOKQYEOqjoyMzNjYyp1rc6TOHrLmtYX+zeWIYBB+MLO8jBwQ0DXkNFnxQN5dx3twUzM9n40w9EcwbR++o5SyC2b/7cFiQSfAzghgCAw/V+rqUd8j09sI69pk1UToHL2x51tDcJLJZeofZ8PRywm34qAfe3xPQNLCkhuFQJ1f7k6un+aBC7YpOw2F/opW/L77nM2qf4XqYFQPC6/zau6zBZcb+XvyacPjVX7++oToZGcISTOFMRopVOILZ2TnNqYdVrRKAoYOPkmFaPcIEaAjVNDQ0qp2RrOnAgYNyKqMjo3JGGH3gRAV/AXrDvXKNwLI+yOG9RcZKfSRB65n0/j48yc+Xb/ibZ+Z/notYsCZ8YTyldU6EnQPDu9GTJtER1kj72NwMe/6NE5uenrGdJKTHJXV/AKMrGw7FbfDxYwWlZPWegNp9oNU6u5iBvWv994ZsYmxazt1rMuD0Qb4KYkUie5G5cf2+FMX1sc81lx0OSX7Wjh07ZvHCuF25eNXV6YN+YkaOxgsLLb27a7NTE4LE/UhWX/ZgnCvPFJ6Eg4FdNu9Qkqg1NjYoc5uamrSTJ08oSz919pTNTk/Zvf4B6+zskgOBWY3K2dbGpuSIgePJNHl+m8l1y2TTyrKlIUFrbH7IYnHX9sQ+4j1oLxsbGhOcz15EjhTd8fn5GU0cw+aACD15NGgbm+t29vw5OVOShbt37lhP7wElGHm7OwoMSYZATDKgfUur4iY8GRwWRH7+3Cl7MPBI905MTPBjIYfMeJvlW7yYdQ6/48rly3oOTuPDkRnbOzrkuBsa6uRE6TQAkXWITVb72wfPTKnDyaLkd+f2bdkyzjjPN7Ozq44huFOgMxr+tOc4PT6QIwAIiSTqyhOsL59VXVshwRtey/U5h0yi4NApH8R7DX3OE8+Rv2mTY3a5R/S4/69f3bCy1hf/El7SyQr/hR15bkb+0z/+/X8CZveO/Bd++sf/Qhf5r379d21y4Fv2uWOl9vXvXLaXP3Pazp0/bIMDk/Yv/uVvWXmi1H7qr33ZMqlFKy/HeZYKwgb2ys93YzqBJJHcfDw8bq+/dcl2slFLbqXFdN3V9C401WMuIw7l2ec//7w9fDQkOF8tUNqkxTY378YWdnbU2E/+jVetoqzIVpdcXyBtKhgZSGQMWmC8Jxub7F8HNFqgf09Oztjk+JyNjtIa1GvXrt2wtdUNqS6pBr1rIuQkk+tWVl5mHe2djEaxkaEhEdja2toVPaelL494DEMlworcqZtKJasALXTnzOlHzO65Vio2t4fHPw6ROmGTXZucmNU1tbe3avpOYbHrrQf2cxVmFwV7J8oG9q1bTjwHaMn1iFPD9FCW7xf2oi0+K/eQ7D6EG2Tq3sHyPr79y9eQczNoD2O5wQZuiylDzGalloVRUpbJfwFhzdd3fYsKnQ0jwyOCtnA6tAHRI0pEHEWpTyNfXU86QRRZH9eN09N1BhK9wJpkM5rQFWSjjPxUC4zas/JUH+Pz/T3gGCALeWOGEyb6rqqukQPF6PH75WUJtQMC4/HZ3LfWMmjZw+CCogwNgUbErKW1zQYGBmxmekafXV1Bx8GeDQ4OKkBgrxSVxNycZmmLO8IecDXMesHyfEY4bLX1Dba+sqZJWwSMPF/HrnftgT4TcuvqZstzLblO2jt7R/qD+e8m5jlypKtdkmm7gAbn7iZIkR2pFTGo/VOzhUUdCTkN+bKycqFcvNnw8JwNPh7S5yO6gTPo7e1Q/zKxGwb4w+t3lA3W19bI4FO2Yl93drZbKkNvvp9RnlUAODUxpWcJJA4D3OknZK33cJ+ey92bt1V+Q8WNa2DdgK45oxLukvZ4uZIEDg896byGkgBZtKSfOTdoXhQXW1V1tWrE7FnGFdNO2tbRZs2tTbayuGBzQvxCtipyVEKyqJx5/r+y0pUkaAksjMckZkNCAwueUkJRPK56+9L8gljt7OXJ8QndIygNCm6u5QoRqYiCpKnJaWtQ9p5vY+Oj1tTYqOCcaWNYgUR5mYaNwGZnXyK7C3MbRIjgIFFWoXZApg4+9dRTgukhcILMqIPCdoUyEtRSZiFThghJoNDZ1WnXr13TNcFLYp8hTDM3PyeUqKa22p3rQDGNvcg54Gx54irrD0FVhGEm+6n7wrXdogeA3WY9fXZP+YU9TOCAbZNU8ca6AiH4PjhLxk73HuoVqY9+efYrQ2fgZfGQsXXeuRMIgD75tmXOqxKpSFTBGvuE/fHv3l20qs7P2F/GT/6FHPn/W408l7X+V+XIXzkas9/+vXfsyz/4KWuuL7NLlx7a1795QfDvz/30j1l2e0WTvfIieTY5MWPpLcc09ZAjLPGNraT9+2++ZyMjC+objBfFbBG2qO1Zb0+3ra0uCyY/eeawXbl8TZNoVGsS6YYHkCdiRmHhrv2Nv/kF6+5p0SGAmUwdFiOEvCLZNtq8OFN+l6wJhi3QGK1okxP0kiet//6gBA8U7RUUWBHQ5/aWRQuohRZIajCVAlLM2PLyojJGhkCw6TEMwOtA72TcXqUORiQBgEQTxNAGX3RkDF/L9OuiTDiYDsYGRyoWR0CUy+eAXMSKkNN0AwV8Bu2N98ezSWd409rIvu7t2cMcLkeOcQ7DO3ieD7/na9u+Tp4L23qH61nU3rH7LNjXafnb12dVK87Pd1O+ODxBK5eH5RVIUCoAmkeZbX5RhxvRHNagrY3pR07hz7Ud5kl5TAIeQRuiMsmdrN7bk758oMK1+qEgMKAFX2fJugI2bbD2It8FaT7XhrOBGQw5krUkOPQsdcoCHiGQw4NFX1DgWoeCvmKm19XXNblsa21tf3BEZaJcThcn6LkEtDWVlMaFLviMiBZJyhK8H4GKIxaGbWpiWt0M7AXWwNW8HdTtiDqO3AaqxBfr76/14xG8LwFggD2BUhk1Q25CTkxIfe1knQztCBwk68HzpD8eyVbfhaF2+t08Gx+n73hN541uUlpaDx89YIcO9SoDfPvtd9z8hUSZ1ePQlpblzPC31bVVVl1TodY14Hjumdp7ajup+yjHweCchbzsWUdPl5VVVdrtm7dse21DQ0bIrP3cdH9eHEqXUrbosrOQav++BKO1yO6qhMJ5QxbVkxbh6XCGjx5HknXZyawWujZKP6TFo1UgPtgHv7+LSwqtrCIhh8QQpuGhERHyiqJkzRkRxMTZmJuzyclJPU8g3JbmZgUDM/PTcuwP7t/XdSloDYiSfI5vTdzY2hC/IZ1MizzMQBqU50TO3dqyyrIyBVSUIHoPHLKhoSERMz06xZqQMbMOnBfpXixB7CxVRv7BBx840ZSk4+jg9OCZ8IUwFjV5Smlku+wZxzUCkaqToiHnE+4RdWaeBeUbn0RwvT6A5m93th3S6BjybrIfSAznGw0CHC/27fiJo7axta52OQSAIJO69/hoCJHfn+xpD+tzjRK+CSZzckZ53a9/e8Kqu/9/dOR/Hmv9r8KRzz150754psT+7R+8ZQf7OrRx3nr9Q5ubZ/yf2Y/+0OetLB62knjEyqvLJU/KtCc32MERPpqaG+3/4e69gyw9r/POc1P3vZ1zT4cJmIxBGASSCARBgqBIAhQhcSlSwQyWVPKud1Vle1WuldZyaUtbW+vVbtX+tWXJSbIki7JsSUuaIkFSDEIgkYYABjODmZ6Zbkynmemcw+2+9279nvOeOy3asiyKS7HcKNR0uPe7X3jfE57znOdcn5mxb7580V57/bIUrBoLWStXmKS0olpzg0RIsvbY+x6xb33zJVtdobbYIjie0ahkOsDkjYWKvf+D77A77zwqKCVqhES58zNzyizaO7xdgehdDqaGcUMC0uzMyxdsfm7Nzl+4oocIZMRCUX9oKSdk4dH3PKSFMjVBm5hrVfN16tQpvRZxfhj1OJgjRw9rsVIPgqUs6LOIiIZD6zHfmkxRIiKpRWpvNsU5kqmw8D1bT1FqAWlPZy/HdXL8vTVr/hYZpgInWolgZyIUkwhgwXINuJL3RN0TyJtMNohue7N1Xs/PYntGL3fKaIO1DKwfg1PimLw+RE4k45hkXyU4k3Slg7wVTofyCNrLb10bt/ImOuPMMffNC5mK8ZFkdiEUwXHi+hwmcwZ/kNwwymS+XnOvKTPxqUt9Dm1Lw91VpgLeJohqbmlVZhPOjPMjY4B0TxYT16Pnl5ThuD4+Fy4DaoHU4zgf3bNsRtfDMyG78KCtaA1FGLo5wYyuoOaToiAhcSyMKV90OFy8cEmZE+Uiyir+jJzcxTPiy52Iq9kFehLllL1QPU5A9z4NAQp+gK6h5k4u9q2Ct9RVwO+o97LOybLIPCG9Avu7PGrJlleWRbokOMapMp+cshmjPK9eGRVPAP0HAg5gbEoUGG+eLZD3m29etJaWNjlz7kl7e0mG24PnVRn49tZmO3D0Nuvs6bY3z523rbUN29l1lIUAK4JjZr3jCLAvtIEBSeN8kHDlubAnHJLlXNts9MqV+rQxHSeX00hTyGyQS1k3tCRyLlFrDecRe4TAT6WdxrwN7h9Qi9/8wrIdO3JMcDRwPveZmj+2Aifl6IEPfVJbJ0hJo3fLgOrgQAmouJ97Oy3I9tEaVz23UrOJaxO2u72jbByFPhEH+/rE/kdNc3jogM4h1NGEClQqHixXq/q9Jxse2B87ftxef+013xsbHmzyFQJDLW2w/N3exVQzzpPnDW+C5ycCJZ0QHR16b9S6eU8EI4FUqhRGa3HqN+c+4nA5r0AeoyR2x10n7c2L5+yee++RTSBwBNEMeecYTQsq5XyQLfkjziMCXIIP2YZq1f7fF1b/5jLyp7/+nP3Ejz7xnQG37WWtfy8c+dzo1+xjj/bYF55+0WYX5qy1rdteeelNOyXlJLNDB/bZ/aePW626aU2tZBhbEorAaHIDT548KSLC2Pi0vfzaZbs2TgsGiDnDVZwVnalVxI4ndMeR/9k3ntPUJhYx8Fa5sm21at6qOzXLZXfs8JFee/JDj9lueVNQK5AVKk0QeNBNbmou2rGjR1WHVDasvvBN2yln7DO/+znLWFGCFD4ZaV/qlzTr7mq2nd01e89jD6n9gExiZzejiBoDLjEN5Ajb20R2I1MH3kH0Ariqp7tHm56MHIidTYkDD+MYhiYy3uj7dgibvmTP3mWA1bpGvdiDlVh04Szj59AOj2NDMiHTFSS2zahVl5KNWvneBaPe66TuxSYJBii/l2xnjtq/R+zxxeskBkMwkOpRQTYLCJfXcj7RqxloAMfbGxBEZiuHaK45ADkR4t742DUFY4yvJFDCMODcmffMfYF8BtKDcEVcO/eOgI2MifMExoZYhcY2vxc8eOCAn7/KANTifUJZcABw1gHxhkPD2+B85BBTv72eUcEDvCDdeYDkTHLgO85T5QdgxT3z2pUB15ia5USxyCREvqq5br1nOBnV1VFIpEeYwIO15c/DzzsCLx0z4+zcKOWEsQwnx54UwgKakHgcCkDUh8/4YBfWieemIDjxFLx+7igS2SnoFn3DPhXNoU3ESiQC0uSZMIphHHdk5LL4BjjrnTL9xN62F+uMZ0IgMDbG6M4tBXQgE11d3uqIMefz2XcQUocOHbDu/l4befOibawwqTCrIAN7w5faz7q7rb3VtTTIGgkgkHylbo6D6EgCSPS9w/Hg2uL93HteS8BHQAjiQCAleD8RpsKxcT8iePSumi3rH+yTDaJrBuSE4IaABxvEc+IYTELDkbNWgec5Jw+WmmxgqF/3BrIZ58J6JbCj3MB1RGmnRi2wZko4qrs126Qfv0LGP6BgCqQSRw6vAcIlpZrYG0FeRReAfU+ngHN5IMIxPKVTo1FV5tlyO8J64DwdIchaV3eXng3Xz++l81H2Pn6pvFlN5SXaG4M3xHX5sXytsX7QLFCCsklm7euR+0RZiiweW8R95n3Yu56+btvcWrdjx44KoVGgXUeJtvaQJXNy5NxXnDvHgIPBPQVZwL/wzP7NV2+oRv59h9b/I+/9F/zie+LIx75hn3i8z373d75qEzdnrK2rz9547U378JPv1FjCyfFJe+wRIqNdO3DbQdVmgGK8jcOhv56eXjt77or96TOvWKXaoNGkmxurtrCM6hr6wjlB7MhBHj1xUP2PlV2vBaPxu72zaQ35JtveRKFr144c67cnn3jUKkwWS5EnjpYNM3LxssRZ6Pvt7Gp3VjE129k5uz61ZIvz23bm5fOWa3BiBYuFB6zMqLnR9g102r33nRR5D0NbbGiz8WtTiQxTULQJnZQeU8hM1N7r8rQVos82a2v3+c/ujL3/M8oMQawKbfLIliK74mcMIY7dSV8eCe9lJ2Mkw1FzbI19TP2tXFPAohHJ81oR0PJ51e0CilaNPGXaHJ/j8K9Y1dSnVr3lzw29178i68WQhQOK7DqcUgQqXGuce7wmHJ+cPn/P1iwroReUT9CFr0hMg/9pJ8GwYwAR8bgxzejRNolpUHMTv6KVntJeBY5keJRLeOYDA4OCxnkt9wHiYkCgkaniGDWhLE1C4lmJRUstPWXZcT8Y8+kQvbOy5QCTMlxkKvzOa9jOkfB7iqNhHRfrs5+VyVUISv3+hMPVaFNVP72cwjVBhmxpbpWa1+LSgvqv/e+OopApBrQvcn/N23fq5MgUqPEs+JxAD1DcC8es9+OQt/wZRxlHGVpy7JHpiil8wzWyCVo0uQpVtoLXN3kPr2X9oKtObf/69E3xULg2FNrY50JWEAyiuwJeQyFrrS1tIj8tLcJUZhocc8in6sEFzhQkbPDQfmvtaNfY0N2NbUNKxB2HXz/XyTM/efvtCjY5Bq2YPAv1lqcBTLwWciwwL2uD97DeOWeyWtYoQdTw/oOqc1vVZZH3Bs84sLjfUULr39cL4Cv+QWPRpUxpkyMwvXr5ipwJTja6WGbSrHSCZrTVb7/jhByuiF29vS5as7ysPU4mCX8CtjgJ0trqil2fvK5slj0BGsmQGer3ENM4twvnzouRHQ6SfREDk+6++26V8/jZiWbeXcP/BECyV+wF8SocASKLRzWPUapTExNaM5wngRwT6PYNDGriHWUBtPf92tER8FKlcy68g4V/Bd9vI0fMZ3gywxrkeiOIi4wam+TBZUa2l8CWEhWcJUhz7DOu2e1ggwYHcd5BSI2WM9CCQAr+7Tfmrf3ge/5mHHmw1KPtjMz0//7137Gf+MgTdtuBId2k74Ujn736DfvYwy32uS++aPMrWbt4edLWVuftf/6Hn5ZI/7dfPmt33XHETp0aFqxDbXtl0VnebMSe/i5BSV/5+hl79tnXRSjZ2lpTuwlkN2rDGPBikboYogqtisxp0CeSY5Fcn7khbWlgRyD8xx9/0E6eOCChbWCzo0duk0FgUSzMLaseTvtHb1+3ok1aCyYnZ+zqlRs2O7MiERbmBlsWR9YgQko2X7VDBwasq6fNDh/Zb4iLMWZxc2NXmsYsdmoyao2ipUJQKLVgh+UVERY4/3ZF46rHoYomJ+w917ERon3MSUsO8/F6FmcQ0AQT0X+SsqDIkiJzjFGmbDIMCxsNpyTjociV2csYpo4EN7qDByEIx+WQNJCqQ+3Ux7xm6wIXXJt60TUP3hXbaLEJZ84aE+y/i5b4tghiOOc64kBdm3pzXU7WoW9lM1J+4pwrmsksBbOkXe7jXB2SD0JdQ6FR6wQniTGLwIN5z2x8sjA2ubLiHR+EAJxNu5HkgdVSJU8n56RzhHRTrQry5gS6e9CF5k46ozsCHn7hTGPKH1XbrXAvc+qzdhqE69PLie5ShohyiGfxHFG63yvLXgIQ+nJLTS6CNI3szRDUmsasAn/S+iYDl83a0OA+GViyC+4Bfb4aF1nLCIptavJMJlT2RIwkW4HxL6JfChoQmwniT4LmecaStEyBZyA/BFh8JvdC7XPbZZscn9Y1c75qM6PuwHPNumY1+w85YyBznPz1Gzd1vWTdIoPmnSxHsKpe9S2HjnEGqJWxBtcZdrS6IWeCcad2TIZMi9XQ/mG1911686KeMe2lqMPlc7Dbl3zgUtaHEJFssJZ4tgR5Ildlfb2rdId92KBzBK4L6E5OhDCIWJwP5QqC7vGJSYVYQfzbqxXA84v6uHQK2mi7bNKaANamXCDVt2rFrly5qvvIMwZJxHnvVqv21tWrGuTDDHmeJSIxXBM9+ewX9jWBK0EAWTROiG1ENo/yINKjZNOIp3D8CPJ4TufOvqGSj9Z8JmPdXV2a7ga3h5nrDHOhBVDjgqtIZbMP6KtHLMdlG8UGx3kWi2LoT05NKknh/nH9x08QfFxXfZ77Ri2e8sbMjRtCC0iYZKdS5wkIWXB4XDQJJ48ao9v8CAhXVlesucXnOqDhgWAREyZhvTP3nOBWg6iETuXEdepjyA5dAsWSfBLXgp3BXrvCXKOgduwkwcI//9zY34wjh+z2n4LWceZ//IWv2UeefO+faz/760AGb73+efv4Q232rddH7Oz5JRu7NmNtrTv2C3//k7pBv/kvP2Mf/vAHrKs7Y8WGgjXmW21yfMquX59Tr19HZ5M1tTbZ559+0b71/Jua7rXObPJM0bZ31iyfRbVn17q7261a27auTibxMLscY4ijK9jEJBHjlnW0l6ynt9ne+c7TduzoAWtvaZHzRjlsaWlO2Rx1PmdGVqynt0sZElrtS4tlO3eeecfjEktozBWttT0rgZh8rmT5QtkO3bbPDh4cVh2yq7vDlpYW5MSZERxRLJErRh7VL1qQKpWyNo8cd9ajbkYI8vnu0Dzzj0wHQ1Cpweb3mm44co4bkC+vFQGNTZTq2UFg49+AsDm+HCmCJpZxmccEqwf8VieXJEY6GazqUWkCmrP1cSrudAIxgOijoRmoIyXoWT3X6q13Zy2Il02exGjcODqcuTcrD9QBIQ5+H5wDDyTI+lx1LqD6cBoBXwYpL8oJEQARgC0vQmQqKaMgg2FzduFAqhUZbkXdGbOOLgyfi8zwe7L3vDnCwqSrvn09NnxgWHB5DVQgBTlE7rxPn13JqjOC0ZiDQ/31WnJA+6LvaHiQl0eiHl1MbWoSQ0rKWJE5xvOUM69AACwLcuX5c+7USVFJRMSD34mlK2LepNYcx5EGek+PAlsySu5v1N4lL5oybs0uz+XVH95QpAxxS+Eqgsx6F0TI/255hoYDwfhhBJcWvNa/9xpxCmRVaExksrsKhimXsP5p2cPZR3ub4rT0fhAi6tco4WHoYwAM9WW0wnHkOFJ3qkxfq0rClWscGRnRWnMOCNoKNYmMEPQTW+BMpUte4DyqGiLS1tph22UfpgSXRYTLSkXXyJ7g/+XlVVtYdG0L7AHnS3DC9XD/Yu9yDtHGGGteSE1D3vYf3C8om+CS84+gFKU0pn4RjPE7MlXWd0DrOEBNO2NufdrP3HecPb/n2UO2pTOCmQ8EaxwLnXfQGRwY8rMK2pNaHGx1eAecB2uKcwSdIDg6cGC/etJDzjffwHArVzFUUAvHQ4GHi61wvvw/MzvrLV/MIWh2oSy4QyqbpgAcghrtqMRSrE/ez/3Cpng5MYnMiJxJaU9DOup8B63jzXXNk+eajx49rLo8dpHrZI3zv0qUZQh7yzY375PjnBPRavv6+3Vv6S7yoSyu+Bm8Bu7Rb39pypoGH/n+Z+R/kSNnMX2vWesXX/xD+/R799ml8Xn793/8gq2sbdjp00OSb6X15Nd//TP2xAcet3vvP2SFfM3aW7vEsr1xY149pohB1HJmf/qN1+z82Sn1eFcrTGICAvHeTSIqiDHAI6VSVtmI61hnRarZKudscvK6dXaWbGi4w5544mFraypq6hLzuYGyMaJMtbk+NaWFhjNubWuWo5+YuC7FuiujN2xmhmzOZKz3H+i2qembVtnJ2tD+Dnv3u99Rl/mj3QgHffUyY+12VEvnobPgcQQIuUDsICrGMMK4h3xHHQ+1OW18iSY4TMQGxLBjWNFfD0Zt1DnD+MfQFn7W3HFlVLcgakXGkdUmkpNyyASp8hkBzWLgok2Lc8AANSIVmmZo8zqR8wreYoIDEcyZzardipo0m45Fz3E14CPnsClfglsJCCSs4dmeE4jc8fH6IIeR6WARI3CJwAThHoKtqB2KEJdg4L0wfDjhcHwBo2aq3ooFHIrTxXhw73DqkorFqOzu2tDQfmUs3nYyo3VXKfvYRa711J23W0GtflWNeeQ8uBcO05F1wLOoOLM6W7W7T99RRz8CzubZEChF1qZ729iozgoy0AiU+P1ergPXhAMhIBq9Oqb7i7PCsdGvzLkCB/PlPf3o01Nf93IIaBGZxTakOqbridyJXrX3IuN8eB1yl8CisMSlspfx5x8BYQRIEXhKWjmXV50SQlu0BVFT9mliHkhwz1i3BMzEnp1drTYw2KPfM32MNrMgSWGAI9jhPik7zWaVbePEG0JyYwAAIABJREFUqJfzOwVQzKBnzeFJIYFh+Cu7gpq515C3nJ+RE+GLPXnzBuQxwlqT2iIBBEgS9wdnAKrG4WJMJshK1L1jTVLG2dh0p4P9QLSK0h9BDAQx1ldwPYIfEutRyFsuI92BFoSZ2BNNTXo9/dztaMLTaw6BL2RDYa0nKVoc6B133CFHGix6ntG+wX02vH9Y64MefNAMbJJ4NJQPJgns8kLPFuYXdT9ZAzjuS5dGrLnkErS8NljcqLNxH7C3qoVDai00KCAQ6rO4pPuuMlAqwcWeBMUCrfO6eoMQEuD/kEnlnAnOVJtO8wt4LeslkhrWXSQVCtYrkBW9LMW56HkYpDfIoGuaY+8DqSBRZ1UuJaAliCRwp90VlT0W9tzsjFDdrS0GYm1pqBWBHfcgSgHxGb/9pUlrGX70++/IuZlA63ztVXPjd9cmp+v95N8LaP3c839gn3i0z24ubdlv/KvPWr5QtEfedbudOMxUslX7D59/3t71zofs2HHahUqWs5yIBIvzq5ouxkCTlrZWe+aFC/bC82/a0HC/zS/MWC5TsoZGNvK6atodHd2qQ912aMDGx6+p5YxITxOdFqh/blhTiVazRnviiUcsbxU7fdcdtrG9ZJ1oQ+caNbeZ+hsLChU5by2q2fj4dXvlxfO2vFKxmdklbfQscFsvkGHBZm8u2oPvPG133XVEBpLgAXgJAkh3V6fgmcgqMWjSjm5Gd9gd9+rqshYThibqNiHagvPYW7eUg6u4kEHU1oKMxPOMerQm+CRWdJDNwtAE/H6LXOYzx4ET+R2vwwjhCEIUQc5Vg1NoD3IHXHe+jU1yNDi5OCc2OZlyBBhRGiBjjcxYcqNb2woi+JxwVIESBDwWCEN5xxn3GPioT2kcbGori/pt3OswGty/MJThAGVYMK8oe8HQZ35x6mMlSwAulWPKpsAw6+1UGBZq6iAnszdmRFbEkdOzn8k7WQ3DE9cQsDf/lrdrRosZ0PDRY4fkJDmfvd0AUTff66gVzKC4llrngjPBefM54ThxwpA1g+/ANYIEySsJknRIOoIe1lzcK84BfQaCAY5JJkQAsLy8LrgSDW5ar5gsSI8zE8YCVQmUYO99F3JUAW1hhOeUHBqwuaRogTb3SGFG8EfZAeJZYzFnA4PdMrYQ16K1CAPMNdxatx5I8FnDkK4w3mlkKk6Oz/Bgyteq1l3NVPtljxPA+H1GVbDDRi6NCCmjKwYnvrbqwcfw8H59LgJO3EdKLT4hi5LXdp00GCiWAqXyjp4vsDUkPSB/uD3c++ChCAlL6FQE5ArIKjs2ODRQ5yTwNwWVaZ+o4yNxFwiScC5cG/A7+zi4RQQ2ESggF0oGPT4xocCQ10LYayyWtMY5d9Y3Q5ngKeHkeW4EPQzzIckJmd3YZ9wHAgFQiUC/KFMwgY3zxVHSaohtlbqlJuI514ZRpkNoZxCctLepbk3mTuDnUPluvS5OWMV7HFp35x2lwkDbCJSrFV/ojpohMAMfpaYSzdLSvGwr9hnBpe7uLgXXYWNIChlaRRsf9kg8okYCOVCRNbtx46aCHzgRyIF7XX5bduhLr5Wt5+j7/mYceThz1Nzi6ztFYb4Xjvz1Z3/ffvLhXlvf3bGnv/qKTU3P2d/6Wx+2N1552T745BP2m7/1RxrU/tRH3mXNzRWbuXnDBvr32cI80XlWLRI08H/566/Yq6+8ZT19HTY1fc0qO3lr72y0vv4O29ffa1dHx+ErWmc70DpzuKlzdmiBrkJWygOXMT8ZMkTF7r37pD384GmzHAIatCK12FujRGfZtEkR2/f2qcuX3rLFhW179vlXrbGxVfKBu1vrduC2HqnCMYEMLs4HPviIDMOZM6/JMCAWc/TowSRZmbP5eUZEAm0BxzM3vE2fjUgC2Q95MxkmcB7QNAsFUhIbNdS2MIS0l0StO4hFATnzL8aB86aeTQ1xL4ksnFpsRq/1uqiIFJGQOWWEoqAvZ4nz+WFsiXAD9q7X9jIeyfO5QKhsYmqK6t/mPFKETB0clCBanjCkOChaaThWwIth4AJJiGBgZnZem5m/Q0QCxaBu5Wp1QPnIiHo/eji9IL7Ez5y7+psTGgHXIRxiZOsNxaZ6f7m3jyF1iiGnFrgg7Wkc3tWRUW18dLQxYJZzJTw0heMeRdaput2O2cjIFevtY8Y08H0I3TicLgg748pz/By/o9ZJ2SACNl4XziyyFBEUNzbt2lvjct6gSqrDkm3UHIbkPTGDnGNHZhMZVj7rjjJgUIz0yKVx9ekzJZAs+fjxwxqZGchHnAefhfFknYSzgqSGjCZxFEx3rzvCE9jVayNw41lALt3cABGA17GreQhDQyi6VXQ/IrDxwMiz+TgHnltXT4+OjSNj/VH6QOiDa+S19aCw0CiJU/rKcSreC1yS7sO1a2NyvgcPHrCGgqM0XAPlOQhtBGEEI8jJsncJMII9rQA7NAlYW2JUm0RZslkvlXR1tKhOzT3CUUYrV6z9QBhgdNPqBi8C1jj7D4SBAE1jbTMZoRwcR8pvabRsMLpjFgEOXeU3yMA5X5Miz+4gxtNRnzqpvZ3LKcO/Pn1De5LzI6OnhY7OB6s6NI794b4RFFBu4N7GehVaVmqwto4OqewpQ88yIKYoPgTniX3geREIUprgNXwGgRX3lgQIZC9IZULz1E/vUtx7gx++p/TAF2jH5uaO9iUJBV8eYDaqLIbtJTnzLpO8ukLCFoqBTzm0y9vcuG9whDjftrZmITUMzXIi5ZI4CLQdgzjSFfPl18t29O0/9jfnyOse/C/45nvhyF/5+u/b3/voCbt05YqdeX3MFhZX7N3vetC+/PRX7Jd+8RfsT//0eXvuuTN2z31H7ZF33m4tzQ2qbTEY5fr1GQ2RIKO9/NaCffO5121weNAqRESZnB064vrAsB2np29apubtF66NS6bnbNTNMgo9GcFDqL9lMrvWUspJxvTtD9xhuTyErYKdefk1ZRwMURHUguZyeccuj1yzN85etrl5BgA0CZ4rNpIJbltHW6dY0SdPHbK77z6pjUVUy8JlYALtb8A6GKJwfHOz1AppXYAt2SpHDqTjhoe2q7xINuFgvL+RiLWs7JNSAJsKmN0zLSdXRd0Qo8Xnqd6Z4Ed+1utTxBrG1g1ig+pQMqyMLsUYLi+L1apIPw0xYBOT5e+FA/UeA5qsiHSE4hVOxOf4OtksEAEny0F289rf+Pi4MXCgvbW9Pj2Kja8aeKYqWFjG0VK9OJUEyAAwvJw7SGsw8x3GduMdGZjgwuT4ZMzRQk+ENSJ94pi91wPBpQa0ShCCvOlOWYYNohEb14MkjHbZpiauK+vAkdOyQyTGM2aiVnzmXigfBjOELZ45pROyIT6bgITPk7a/RC0oq2SVOfF7ZDx5JhGgKRBJ1yDmesrOeH/wDQL1kG56jjqw10M9g3etfZ5DaA6EmIZKCVJk8xri1csTClxhux8+jDgOJE/PfLhGaeGn+8s997WyrewWqJyBPmRABBe+DjwLCiEcZXLwAsREdufX2Jiz/QcGRTZlnajtLU82zfX5rPSAar380JCCC3gSdGrAnK9YbZfrdOhfP1vG2to7lI2izkbwCSqIwYYAx1AVWhV9BOeGhuwQxIAsAPmD+ElZbsD5Ddid2HNct+4tXQcZ1Nsc/p6fW1QgIHjf6FbZVy8pcA0gOyKBNnpnCOsRIhmOFAQMhUOgdTnfznaxqunFZ627Y3TiJj32OCh+z2sJSLybgda6JmttZ5Kgs8Y5Z45J3RsUx9tifa/OXL+pa0UZ7vr0tNjxY1dHrbOju15C8S4OiLiMbi6IqKogrVTU9QPL88wCbWLAFUGm2wICCjhEneIacC4EVvTbi9Spcc1OKuMcSTJoOeTeRjCuATroeqjd0rssnOhKPR6ewrYCVq6bII2ASJwd7CLCSCKterAVgagHYj4NzTuFIKeiEUDAwiRF9iWB8KrY9ARXIAjnzp2zb1zK2tG3ffS/bkf+zBd/137xb98pqPyrX33Runr6bHV9w1586Yz941/8eXv+2RfspVdH7PCRA/bxj7zHtjbmbH1zxxYXVm1xcd0GBqjJddu5C+N25rXzim7bmprt+JHD9tKrr6U6OFOgfAMcPDTkCkHMMV/zvlAkVnfL28rcJT9Jr3YpZzuVdfvA+99t73jH3baxvmRLC2g1r1lbe7MyhK6uPnvttQt248aivXnhktWqOY0MJXzb2V23YkOTHmZfb6u9/R132sGDR+yNN95QDZHxrUxlQ2+ZaJDFhmGUQH+h2VaX16ylDQddtqtXxuzw4aOKcDVfOpHQUB3yhcQCpw7NqMpNzdL1ec+uPofRLWvko7e2uIFoqbdgRB+lZ9h5EaL4DKLjqEkHfM3Cjk0IuzpgOxkLCdbs1lnkcZ6qRSb1tUAKAv7FcER7FBkorVABo5ORU1/bWLt1zr29DgHmCllBnxyX9yuKT+Q+spKYqEWbjwz8d9T+w4iw+bluZXRJhpZzcojea/MxkCTgQdrZ+Arinuq4ScUrYGn+JZtD7Qq96DBeHCPKHqp5wzY2ZDHn7OrVq3bfffd5na+AHv8t8p5ad2CdWwpk9gyHCeMbCAXHE+dg7zz5GPyx5ROyODeukV75jc11PW/ue6AsEVQG9yHuU9Ss+SxQGYbxQBTjnnMtvJ4sHygySHriOqTsl72HFCkdDA2For3++gUZQKZhERiT9dHDG/fRg0VqlAjB5BSIQQa8557T0s8Geo0vrYNMVkF6rCGHWGsaTrK33EQrHjLOOA45+nQ/+/b1O6s9Qb3qBy41277BIZu9ebO+Rzk/HCYwMw6WNkSOz7PG4HNvWVOS6M1klOHGM4HUxhhQ7gGvCyVE9huEMz6T58FzQlUMZ0t3iKNHFRsfd715SFVytI0l6a9Xa8DNwP6ukubDZXDE8EoIhHxG/aYm7FEW8H2lNZitai4F9Wv2OpKvwMbSx0jBZOxdCbjk80IDsCNTk1PW2eHPn7Y2R8jQyHA7EiiMxpSm8k+ULYQgWE6OWkFrI2WaTe8IQhq1UBD7nr+HQmSgG6wr+BHYuEBUgusC1B/fsybdmSPpWkgBkTv+QGS4NhIRHDHvC4if+8T9pDMA6dpAVYJnE0lBnBs/c01h17gff3quYoN3PPlftyP/8h/9C/uHn7zbRkfH7fnnX7VH3vU+e+mV1+3cuQv2q7/y87Ywf8P+6HNfU5b5qZ/8gDU3ZUQKmp6as5mZebv3vtO2tbVuI1ffsq3dnKRR7zhxyq5eHrHFJOaAmpAEP8pMhXKjjbNipCfM5K1yRXAxhBMyckrfpRLCFmyMBvvUp37cSFZHRy8rCkNQn42JOtzY6LRduTIhnXW3+2zSXbOcw0ZdHR124tghDXLgodIHidAAbQ0sQKYK8eCBezCu1JdhSjN9CUa+GJUrPtqSHnIWGcbMNz8MXiJY4KAGiUIgTkKbC9Ab5Av6INn8ZHLREhRkNo5FtB11Za/5ArFCdvJas8hCSQksyFkBlWE4ZLjTYAHVzsXodwnQqO+R2d4ybMG2vwXzhCMnUysVOWfPPrgnbFrqTmxADDKvASIHAmPz1JmrGVqkeuuwIu/FKA0MDei1gUKE047sld/LEYrV6qpkASnL+SPfW+FfRCEIdLJCHQLOj+PSBhewXjjxMC4qdySVJ9ZeGJj4bJ4fioUQihzlIWvpsM6e9nprln9O1RpyLsfL9eHEoi5IhhbDZ6L+zjW6OIY/R35G6z3qnTwB1t/2jj/jve+LQTBcS/SHR5mGa1ApQJmzfx+lG2XySZc6auNxP/mZDJahGwTWjP2dueniTlwbTs8NpT8D7gUiJbSsbZdhD3v2yKxosh4+h5a7gED5bNYPqEOgKPyLY6TcxD3i56hfgjL5MyUAd+JT7759tjg3V89M2bNNTS2SfuWcgKy5jnD2ODruMa18oAgigSnTdcRCGXnqP4+sEUdF0B2lkL3clCg/sV9UK6ZTBk33jk6hNZRRCOCZZY3ynciH0m2pWLHJyyEETThND/C8xRQIeXVlTcEgdWmhZ5rlQNtlzcoV1MkW6iRMjsOYUxAySHRk1iBgBGnNTc1C5HByXO/NGzfVo68e9DTjXf37kPhS9wnXw/P0ufEEMS6Nyr7g/KPNTIGzAkonIKqdrbtbLHFHV3wGQrD1gbjLO0krIJUMFaykmeARlLsdc94L18658zvJPCceSezXKFWGYIwHtSQwG7Jj0RrI76NjgOfMOubcokMh6vZfe9Ns6AfNkX+vWeuf+73/x37+o3fYs8++YJevTtl99z9g33jmW7a1vWP/yz/6aWttabB/8Vt/JCP+yZ96wg7u77Ht7Zq9/OJZKxRKgiDn5mfsvvtO27MvnrVsrsnOvXHB2lqbpcqFmg8PgAUHkayvv10Rn7STm5j/vGlT15lQtqF+caDBbUkWMqZvx5A0P3Jk2N73vgctk2FaEM4P4lmD5iZvb2Xs9//tZ33B0qfY4ISJ3dqG7dvXZ8NDA9as8YM3rakZsYNOsUKBNPksFku0RLBI0S4Gwu/q6Jb6GxrREPK8p9Y1i1loLBZgbo5BtM11AolyjWQY1NGZtQtxiutwR+7RcTiQMMB1ollS8uJYGCw+A4caU8PYSBgwFq3axvIe1Tqxx0kmlBX21iaVyWWcJBcOIaLVIN0I7oN1v4XmuxtxPl9qTmnz8vdoH8JgLCwualYx50bWzrG5l+I8JNlNzuvg4YN1BvHeDDHqjrxexsGFxnWeQeID1ie7CzQCI6NAwBL8lgy0YFy+TzVtrjkQCN7D97xG9bxk5OvZvchMOU3sI5ATqWwTCJV2gl0N3+ns6JABEVxa8DamUGbDIF68eFHHhpGNYQq4fm92zXXhWIBDCX5CsEOtlcuLzuBNIjVRv4+WJX6OdqZgzMfakREuu/hGoA1AtMrI0nXzN4wrwSgsXwJrjStdWbPpqVl9Ls+d5+as4YZ6ZsT9gAneWMxqAmBvX48VCp6tgkZTzuArggWNClWm6iUb/h0dG7XbDh9K6n3uZFlPe7OxuFdoUiCgQn81JRr1AzeUFFDQUx1BLPVh/sY9P3GSOd0+JIP7Ew5aJYWk1BZBXqAGBDM4K9AyShUQ3mC9O1EN4l2DLS4t2/IiDsyUOIQDYb42nXKIoXBPhWS1tFhrOx0N1O5X9Fq1x7W3qNyAzj7/axhNe4vP8U7T6rAnuYbUYZJ0IBRsVgjIve+e/3kd64RzoZSDKAwIIqgEkyCDnxKMdlqyuO4IXnHQem+5rHsXiUSUs3g/f+PZggLEOmRfcwxsUSCJfE9pgXIj60319sSL0MCaXVer5BrZO0JjUtDJawPxCYnaeB3nFy173EP2F6/HFrBu+VzuA9fNvYjaPL+PElIEufyNNf3lN3bt0D0/8oOTkRNp/rPf+ff2qY89ZR3trd+TMab/5p/9mv3dp+6wZ59/2dY20fI2uzE7o036K7/0c9bV3mq/85kv2NWro/bBx99ub7vvhC2trNjqyq6trdJGMm893e0aWTo9u2bnR67Z6NikHRgasFJTyuYKtEnhmIFPYLJ7XyGzxTHU2QLG0+s6qpFbVWItTFcDzUaX4yMffa91dBQkBAOsDiHt8qVxm51Zs1dfvVg3JjISlR3r7CnZ7bcftcruti3NLQt2b+8oKkAAFtPUMUhGuYJ1dnWrbuVGfNNGr4xbId9o7R3IhSKY0SrjAlMWB0dmEYaBaFRZIxKKm1sS71hZXbLOznZlqKAKlHyYksYGCS3nWIjhRB0GBH5sFAchyCRh3LnAqPfxN8matnq7CdkR162FnGZV8/rI/CVqknEYNHSNI0uMjE9GNesKTGy8aHkiKEFeN5wCm0hObdejYb44FgxaNh4bEYgah0YkD7QeAh0BC8e5RWbJucv5pX51Ni8bEAe1se7iFwya8bZDev580MpeaJ3sLp5JwNGRjbijcsMSdbzI1jy7WEvTvrpUv9PUs3zeroxdEckRuBVjIvQj54I7kVVybjwPzhkngRHlurlfYch4HxkIXwzwYQ1xf9STLy6joyoBp0dmotcjJ5qyoCiHhAMQ4mL+3ONeyInlQGCc1c97uVY58U1KO8ghU7ZZ1XrAYbGecfwYS867VGpO5+sSnCAi7Jv9B4bt0KGD1trqU8YqVWfYR+AiFCjNV4+ebdYKaxXuDO8ha1JAB1s6zacXEgOhrrVNGer87Kxqv4gyaaZDDufskGwgYvACuHcQsdrb2uoOQ4TQHPfAWzqBnxE04rq4N5xPQM0B0+5dG7wn1iXrYokRvgUfuqRzVn0fCJopaz5LGx1w7l//QL/KhwSCiF3RQXLo0AFJqFLHh5vDZ+dzXp7z9Yy0bZOCU0pxgVQpAN2Gd+EIoAaXpDGhsb7YozhZmPcSvUrdLK45DhLggXGUZQK54BmAkrBWtVeYXlZOGv3JGcMPwUbrfJnct7mpa+U9sRd4FtxPiHHB9Oe6BKNXbmmvc8/kXHduldjCmQfKGFl5IFhhIyIgDH6Gnm+awBa2iP0QzzCOy/uj5fGzL67YoXt/9BYE+V1899eafvZfMjTlLzunf/1P/08xbbN5yGRF297YtDtvP2DdXe02dWPeJibn7G+//4T9yRe/avsG99vU9Wlb3161gcEu+wd/95P2pS98xc5dvGGbW2V7/2P328nj/eqjnBifs0sXx6SGNTS0z247uN++/LWX7Or4jK2ub1ouW7PeHqLcdSkNYZTRSh8a6KJxUUIdkUHnEK/YZlIW/dcNEl4hkqaO1VjAWWzbpz79w7ZvoF0GnBrt2NiE1aole/oLf2Zzcw6huaoUsHajtXeV7L5777TlpXlbW96wpmKb9fS1ql2OIR30l66tr4g5j/GpO2bNlZ62TC1nHZ2II5Qkf4jxhQTlUFRVhBw2FzVtFhn3AUgRQhnwPUarp6fbiXm1qowrAQgRvyYytbZq+hOohddfvXUKsg99ohCs3JCXRNoBphZsWijoXJSFZj0TYBPEBKjZlEmz6aQHTg/z9paM0c6uCz6oJgm0Og/Ttl2Zj4gpGVNWzmYBNeE+cR7cq2DCeh0WeVr05jlHDxAwKgcPHdS95GeMjepzpUYFTMqWcVmkN0n+SdeQvo9eeZ5DtKZQI3TBHjKPXvVeA1tubq8rOKB+G9kEJQmN8JRKFYabe4VilpPQArYOCDtINIEg0O4Sv1NPNPc06dErY8q62AxylO64QpXOJVt5htyDGP4R2RvPjIwJBAPdBYw1wUHcHxwSpQdnV3uwEYYyau7BkOeYgapEeQA0SF9J1Y3jc0shODnEXRGpC4h4Z3vXNjZ9lCr66BjEe++7S8EjgSzPGESKINYRC3c4nV3A6/BaNiSSxD5z3oO3jQWsz/nymXSDgJBwLBwAbUy0/0U3QkC02TTYBVITz5FAl0yCfUCQE4IgLjzjpQevtap/UG2v9DcrwM363zmOnnUqtUxPTslRsb4oHcBTCSU77nNkqyL6oSne0iJ1SuBsCbXgJCDTKUCGzV3QXuKZT09fVxCIgW1rb9NEtJhvPzgwYM2tzVbZ3bGr0g4Alvesuq21dMuJUuvfXDcmqkVGG3ugId8gHf8l+rcTURHGucswQ+67rntGOQ8dfZUzrOba5+qGcVJkwNnKYJN2AoGlK6/xDCnfbCl4VfCp5wFRlY4W9BZIwlwnI9Yda4cyC10icCciaHYUpKJrjddyTK6fpC2QOF4X7H3WKq1kjnSBqGJ/PGgLxw1PBmQ3HDXH5Dm6RDJhoAdGEeRyfhGsf+ksvgckM3nL9A0zAYpNrqPRNvyev8yVfnfzyJlFztf9d5/6cx+wF1r/Sz+Z9x/rsY72JrNM2ZqKectlqvbxpx6zQ/s77frUnL18ZtQamkt29uyb9uMfecrOj1y2c5ev2I/98GP2nofvss9+4Rv2la++JsWv0/fst3vvOmilhqJdQxJ17LpZtmR9fbS9HLB//Zt/bJDRmQu8U9m0tuY2OYmmkotmlLc2rbsHcg/QU0EZ+fLSum1VMLYIQrgMH4MTCrTasF9pWitW7Kd/9qPW09Num2trVmrOW6WWtW+fuWxffvp5QbJkFjh4arks8jtOHbXOjjabnLymB33y9hNWamq0lRWmtuWUXW9srlkfs6kRKUnwJQ/VGcLoD/sc7rm5Bbt08aKdOH7UmlualTE7mYSifIMcpGt9w5REh36jXvvhCmiFwQDg0CL7ZBFG6xSL1Q1AWYNZYrKcnJx6ptfVUuMw24ayKzYYI1XZmFyfSgdNTTY34zAtGT9QI9dGPS0gNklMtrQIVnQ2bqMcFgaMYItroY6HwWSjS5yigJrelgIRNiROhxGfIBAynppKlSZ1ISSyR887tM4D9ors2MeWOtEtHBZ1bgxqbHaOvbqyYdPTrmQ1ODgoAwqRhsCIUgfn5n3MyFO6UAj71XW+nTAXBjJQi0A5orYbzn3vPYrzUDYB3JwCrjhGGCI5vJo7d54jNV2MJJrxOEjgVBwnvA2CwtuODFupiMaCtx1ieLwsEmNUqafCI3GyUHAkOH5A7VF/jutQe45Yw94iyLmVt8q2uLCilp+1NQbLLInVjUFDu5oZ7ECvbakDBCiVayVrzCOXS+kJrgdwbFeboUWPXCyQN/c0av7xrIIARQbriJIHpjh+MqMgjTms7iS0xiYftsG5x790AASfg2thrVLaiiw5auMQI1vb28S2l7ASsv6gUvQQpsE3BElMJAPp032kuwKngeCR1A49k4vnzz0g2AINICCTyqNmv/szUmAKQW8XFMKPyV4EkifYaWnzSWagLawX7tWN67PKfvlM7oe3tBbEjmf/QNhD54BAhD2pNsXUwsn1KxBcW6u3O6q2zirPuCgQr4c4SKBGAK3PTqRTAn3eH5A89fatTXeQwVXwdeOlqL0BGZ8dkDjPIEpLvJdnESUMfs/aDK4I7yO52VzfFLGOYzvh0awRcTCJL/kkM+wN94J7HaUZHDqdCpReI6BnbTQEiouhAAAgAElEQVQ3e9tynKu3Zzp7nWN4e9uGPgfuFZ8ZyU28J+D7QOx6ekHPOvVcTr7///ovcaf/yddkyuVyxAj/0QvGxqdEbjh1/Mhfy5Hfe7jbTp8+ZRPXGOuZs52tDXvo/mP28Y+9z25MztqXvvJt21AbyI79nU//pD391W/Yc2det1/+H3/WDg932sT0sv327z2t+bf333/ETh0flO7v2mbFJqeW7JVvX7Cung5733sftM/83hdUIydCa21vUq2MKVDFRh9J6e1bDSK8URLFAG5t7tqamJllKVfR182ksxykNQhC+aodPtZvH/vxD1p5e92q5Yo1tTRZ1Yr2B5952qYml6Qk5xmEQ5HV6o7tH+4SCx5S2/HjR/XQMWgYeOaZEzgw1YwFg2EiMw1YZ31jxeEisovFFbWqLMwvW1+Pt6YQLSpro/a4s22LS4s2MNCnDQ1sD1lIBYJERFN9ralBLFACGwwMUJ1q4wQthYLYwmKL9vbUW5Qim5Q+ckeXHLkPD1nzrKW9zfbv36+NRZZOHRTUA08WNTgW8czNOUF7wGfAgzhDtLIhLzk5Z9cV6SSSwVxzDJxn+9T5aCEkyMAgsIF4v/qyE3N8LxQcMrTfaSDiZ71H5Q+XsY26ORlvZNcYB/7Gv8tLPuYSZ8A1IeKzub4tiBcOAg4Go0bmQesKFj3EenDuPIOQlQ2YMWDAgDGVje1hmrtU6i1GbQQcgSCEI+V9CkJqGENnqvMcON/9+6mXt2v++tTkdTlmsg161Olt5/mz53QPcm5IQZOi/SsCHNaGPxMPcCjXEJxB7OLn4Bi4A6dftyCIfObGrG2s0ya0axPj1yU929LaLsIm54GRR6ynVPS2Hs9ufApVVlk+qAsExm4N6qBNMyDpQA3i/sX58X6gezofcCr8zzAVggf2GGtVveQEDQWyId9DHCdIn+urDD7x5xYcDoJqasse8C4oSKV3meyTsoCMKHKiZN41epMTETA5JwJLMkeOyX1VsF5xJ8mXShqptMV5hNyo0JVioxjxnNMtFUSXc/W9kJWDKZYaROgLZwjiRkZ7c3pGzzhmY/PM2UvwSwIR8D5xN/MRKEbgwM8hxxv3PeDmILBRkyawCFGayGwRWGHdkLVHIMQ9DH5HZLfBzxCyQRtwS4vsET/zf3QgRKAba5O/xT3di3zpfVXXgwinDxIXcwTi2cb+CY5QlGiWl1Z8kl7iWegcWlps9uZcncTLPXFmuwdXQXBze+4oUSQIHJ9nJeQzQfNOWG6UngbHP/ref/L/jyP/ro/6HW+8/3C37dvXbeWtDevqbLO1lWU7frTHPv5jj9nK0rK99Mo1O3P2kh07NmA/81Mfs9/4l79rN5ZX7Zf+wadsoKNoiytV+8y/+7KNT96w40cH7cF33KEolVnjzz7/ml0enVANcaC/zV555bztVGjvKRkKrEsL89bX0210CzU3lay1uUn1daBvCDNEkRvrZatmnLlKtIgQB0BajklZu9vW0pazn/m5j1t7BzKKu7axumnFYquNXJ62P/x3X7FspslAoSMCY5GQ+dx/7xFlFDhV2Jv0ikNqklZ6e6tY5dS6gGsgg0EeIYKO7IaNjfGYmVmw11973YaHhlXz0lfNRUFoT2JgALVCNs3szE3B0Qf2D9n8wqKi7b7+fjlJEU9qzkZngSJYQAbFJiRylfpSEqOAGReBCa+l3EVfOwZjbm42LWba83bt0MGDLt6RpqSRaYTwBgsZ8p1KFIk0E3VYWrmZHuc1+h3V2nDebticcAacrVJGGtYhgl+qb1J/454HGzwgcj47HF9EvnsNhaJj1k8iuQVpS4HPHqEYNhwCH0D9fOHAqMOLVDbs8qazc3OC5PbvH7JKzRW3OEept4lr4TW8ID8F1BdZMOcSzik2fmTpfP7ev+01smHAuC5lKLt+3zBMESSE5OrIyFWVSnjeGERakngP0DqCI0tLi9bb21XXUCd7VMDBzK/U0hdGMu5rcBMC5QCFoETD9YLsTE5MivxElsK5+bhNMlV6wgmeCFIc/colp8l6F5cih9hJi9AjmNlk4dKvTuIiXGcEZeEQAgpGkIfrhNwlGLehQagQzwDHxXXgbLh+nmepxaWAOY7qu9ToE2mK3/PciNK4lr0TAHntjenrgnYlhsSaQ28AXf/U5RFOMjgGQikQikrlqd2yc1IigOCYAmiTw+bZO7Mb9TvPVqN9jkCW4CdImKwVSS3TcZMyVoJ3rpVANEoi8by4DwSmkcnyL2hhBBmBWvFzHE/aD4mEKiEp7m3iEnDiGvYjMSsIiy6DjM2J9jp+juCAQJqSGecdmXkE4wQ9kNiQmeV+8cXxIriK0gafH0Q1yoycMzYsnCfrLpxm3Q6kOQyBRHI/cMYehPpe9CRlVbwIApAI9imJoLXOMwsSMO8lo8ZGCbnRqGuSOj9fXhssd9ZJEOKC10IbM1wmfj7+vl/7rl3ufzYj/66P+h1vfOKhw9aM9N36qvX39UnQv6OjwX76pz9kG+srdubMhD3/0jl79NG77W13nLQ/+MMvGbpaf++/+4jdNtBuU9Mr9vVnX7WZ2RUrb67Y7ScPionZ2T1gL7x8zpZWUO7KW3lr0dbXmURWtYVFZl3nranEXOkWqlPWkM9be1uLavUwPtmjEgur5W12YUVGBbUmQmWMC84MROahd562H/rAI97mVataRZlIwb7wxWfs5ZfPS4GNVCQEG1hofb1ddur2YRlIMorZObSqIRZBJsvLmSNBCPt9cREYx1WogNXUM2s51RPHRsesUsnY9NS03t/R7axUjCLwKZrsmarXohAcARTAaTeXSnKsOHJBbi2tlsmbLS95zY0MUfOV6SOFYKYZvkkZKdX2GGwQ/azwDNZWNx1yrFasnbo2oxy3nbgTBkYiC8WSjJvGRIrdTj87DtcZrGwIMgKcN+UFztONKcfxyNZhRVcBU31YE6JwkD4FjvtXavZoH0PD54dBCAPucLEfOyLtenAi4Qc39uEMqc9phGiC7bg+BmqgJobRi9nROOmhAZeOBCrm2iTJ2uaCKhgXqZQBs1aB3l38JbLoCDjiXMIphaGLDC0CjDh31ceTMQzjGo4VB8pXGDkZpSJ63bS1zciZIovJ+1En83GriHJQ/7+htcR7KVsARetzsrcIcEGcI3iJ7NWfC6pdMOyd9La2uiWFKxyfDG/FMyY/L1dBwDFRBpJjBk2oOllO7UaazrdjhWLO+vt7hVxRuvC6u0PLAVPudeg8f/gBoBG8xnvacTw5BWOgDyiCeb+3s+RxfGTksM4j41OQu+3ZU6An/EvNHccY/d5cz9UrV3T9Bw8dEsKhmj1jVhlrnLowuFcBC3O+MYCDD4frwLGDBOdr26+T47JH4ZAo2EkkMo4XjsGD01p9UAzcF3g+XFu0nnE/cOaQUcXkrnovPaRDzisyVEpn3A8+i99znuH84n6KLV5DZ32+7vTYp46atar+zLPBEbJ2xfcQ6uIIREDgYS9udRl4kIITjC6CyF6DM8LfIzuOAEtBaXKUOH+CHQ+8PABj30bmzvu9W8DVsfg5UDd+H5yQCJZIPuhKij3n0HxG+13kuz1ysAghcd+45x54YVN8KFWUaCJgC6SGfcT1NDTm7LbbDsqW3Pbu/+27drnfF0f+cx99u62vrYhMdWB4vyaX1Wo79olPvU8zw5//5hWbmFqyJ5942FryOXv6Ky9arrnJfvYTj9sdR/rt7Lmrdu7NCdut5FSffsfb7rLllXm7ObdiL3/7gm3vuvLYvj7mWjfahUtssGbVBJuashJ92Ckzl7xJzHYMXKW6pbob2wmt6LUN1xHmHJHhY+oZTrutrWgd3SXr6mq1UrFFTPZ8hh7mkp159bxtbNDyVTE0HxxW3hI6cH160m472GdHjx1WnytOG4PHDHQcJzX8gweZCjRqxVKLzc8uKLpnIx7Yf0A12WirKhab1f/JJi80OoOYMgEZN6WC1mba0Ly+RQTcxFARjT6lxaeiLJ4Fjf66l7wdvoJZy4ZRuSvpbDvpbUt9okHW4DhcF5AxwREOWeSk3R3VtnX8bM5aWlvEMKYXPzLO6HVv72gR5OqZOoNRvE5JGhMOl8/hMwO+C0EGjD4KT7da2nKCZzu6W+u1NtUNU6Qcmy9qp3sdJ8dn4yrzSeSkgCKDdR4ReDhGjB7HcpUsZwl3d3Wrjo92ADLBjMQE/uc+IdzBdWtyXRVJWzceYaiilhtGIxyTRoESYSZDo42eCIfK1pC4pV1pzxjQyLBoj4rrDKeLEfXxiqC+1IHpbChLbMURAtolK3bl6qi1tnQoeCJDHxwckgMF5WFdBJud94SR5vlj/PmX0gfB2frqlk1Pz9oiI4Y3abfzZ+v65yBIG4J6UeTz4wKVF21n2wezxDOkW6Wnr9MOHBgWUz3mGfj68Ewv1tfeAC2ySA923CYSdHGeGGXWLwaTZ4SjV/a4sSICY6xBBQp7xssGu3pg36APwUklEI4BiY3S44mTJ7wGzKS4TM2qiQwXNfxAg3juUZ7gvNaYmJjG5UIk5bOV2aeaLutNjr68VdcgD2fm1+r95ZQOFCRTCtpmSFTBVcXK5boSnO6zBJmcy4OToxWMYIH9zvUg7hRBL9cdyADnz/G0d+FUJHXEQPb4vN6+fq9JoxMwN5eQHCSgnekfcsBuR24JKUXtmuuMAJrP497F2ueYkSioJJIknSOoiXsaNfNAq+ib1/NM7W8KzBIfgXvD/RDamDpKOHYgT9gl/AfJBA5a+halkjLyvfwQSja0RPLZvC5KQyjIxbVFFk6ixP6Otk/Op6Ehq/Ic3x957H//wXbkv/x33i0ZRtqFGEYwOT1pi0tLaiWbWVi0V8+OWnu+wR548LRduHTV5ha3rL2jZP/9zz5lvR1N9sqZC3b+wjU7eftd9sb5b9vj73nQivmqwQP95kuv2/auj5hrb2m04ydP2De/dcYujozafffeb2fPnnMZ0XxOMq6wdzMGozJj7//gY3b+/AURcqgdY1hQQeK1HRA26KOsVeRckQDs7OyWSMfCIspFKG6hVgWUBGs0r03EIvdIcdeytYrgI2BczZ+WWgwZiM9X9k1btVqWaNH7GiGkwUzFBOOst7bXxSgG/q8xuYfrKDGZKC8jwivzWWQsqnLMZK1yeIJFnTEtAyFCGnCpO1kn1HkfO0ZApBs5eNPn89k+WtgFUDgWG8fr2V5XlY50bVcjCRVJJ6UnRGmA6Lkmj/43bXCwP6kywWqlDa5NIhDcD86XDU40G1Ah5xMb26PpLWW2OB7uI9dJjR2SDsZdGQBEoaYGkQH5Xk6OLDYHGQ0416HcRDAVtB6fERCiREG08T2LVCaw7W1GGEBnUTuxLvgAnOtNhmvs1mxuds3mZlZtt7Jtd9x5VGNrqV1G5sUV6/5rQper8aHUpqAi58bZnTMjMT1owqiotXCDXlhacW5BjQ6Bu9AP1xzXqrntnCeZctLK1zOD+azBLV7vdv38stYkTpwAq6e7W+vQsyG3LdwL7pFg+zxkoDUbG70mROueu+8Ul+TmjVl1V0Cg4nUo77kRduaxht9UmbFOFwEz251PELOcPeuuWUtrkw3tH9Az5jMFq3J/vJvLxXk0m9yDmwh8Yk3zM9fJPYmvuAdChNRDTPAA6crnJijQTRlddYdBGlW1ntErjsNDchUjzJqldMDYVHEMtuGYeHAFYpNvRIbUszd3tGl4UM33O2uG5yDiW3ofCQQ6AZyzGgHFjfBZ1x48uQStslSG9jCZiw4GxKBU0sjLzuBkeX1wAGKfUv5S4OYb2m9JIoQS9POc6XSJbDHg8dgTfC73iOwfJA1bIjKc0ARHtnroaEnOkfc7Sa8igrGjckWdf8DuUWKqJxUNEI8RgMGJu7MPngj3iu8l2Vv1JEROkqw6KdNFkBSwuhCpkgtdibDMvpYIGP3ltwSZ6IIQcTWtlXpHRpb1H0mPIyk8U++mQUe+5MTeuTmVf/icCETjPgqlEpQf5TUfKR1EQtnTQjZxmjI29NCv/GA78l/7hSfsjbMjVt6tCYK6OX9TC/ztp4/bq+cu2G61wfZ3tNqdd5+wrz/3kvX2D1nWtuxDH3jA7rrjiF25PGFPf+k5O378lF24dNae+tB7rby2Yl193ba0tm1X37ppE+NTduLYAdvYyCjbPXf+suRbyZRimg0LBKMFLE3NFaIBkfnc3KIxXB5SHNkFCB8QtyZ9pd7fiMRxQkDc6BcTYSmyFjkmr8UetRceZkvR+2ejZrk30xNrNZGbKla1cjieNPIR50TrVmubaxNvb7p4BgYxYEAZHjI0ygZipDus7tn2LSN2ayyit7+wmHiNOywXQ4GEFtkwxhRD4axyb0eKLJBd4VkBLO2qBGuiTrkX5o1BDUTyalVLox4hL1ETotWKiJc2mqiZ40iIajkf4M8gkPB3Pj8mIwmCJHvNs9npy3dxHJ6HevOrzsQO4iAqbGGUwth/p6GPjawIPrWGREYPaOwlAYdMA64LR+9IAVAHLXi7trSwbVeuvGm3HRmwwaG+OqyvrFokHJ9MxfVTGiEIJaMBZsORcn2sGdAfDBAOkJkC1LlPnDhpLa0+dS/gS++nJphzYhDnynXQDkSdj88NNIOMEUJeZKCsQfECEieibvxTy1z9HqQsifNqKrXqfGBDs3d6ejp176mRM1IU9MhDS4ev1YqEI0engcCQtUXghZMv4IBw6ASxBKnwDYal+40B5HyA/iGU5dFwly9yDgb3CeZ4wK8B4brT9yAiEAu+5x5wr2LYj8ufesAXz9TT+IyMNaRG1hWCOUIXNC+7Ij0LCHWUCekfZ31znsFt6enr0t+xQzgN8T4SNyUyNo5LTzYID5C9txs6ShHOhPONASQ4wAg0PIj2c45rjjIM7+FvnH+UmLaT85X/ToJH/BtBM88Chxj3kc+JujH3mc9gjwnJSnuDdbA3sIcIRsuuMvukaxDPJ1QN+fywh8Fsr59Peq6834lylBgdweM4kUDwmZvrPh0tkEJex/2LvRn3gq4Ut3FuD0RkZQJaysAjo9cyTRLS0XK2vMSgGQ9yWG90BlDOA0XkHCP7Rwmvv79P/iBItlwv1wXaEhB+PMuwdX7vi06SzblCZf/b/9EPtiP/1f/h3VbZzduV0Qm1lWzvIrG5Ywf3ddlbkzdtp5a1Dz/2kPrHL14etcff+5hduvi6vfPhe+zx9z1kWxtl+/zn6dVesdWNZXvyA49ZSzFrq+urtrK2ZYtL28qumpsQU0HBrGivnHnDmpvaRWybnZ3XgyeC5mGXSjmpGHV1tckwnj83YhMT06qPl1BsK+SsEagKA6cbfSta1wZI84WD9U2NF2MbG9nZiE1WSLWuYGZG5hDEDRaSCDE4zsRyVSZDFsIkNrL2ks/FXV7aUN0xFm04Nxwzowmi3sprMRwkfC5YkuQncezAw6nm7E4JDWgfUoFxJR+Q0pQmkt1y9oqeU/2Oha7NDbxZIQNu9KwgMqcU8XMdbFb+xal3tLdpI2AQkYzxzJ9siyDC9ZSp5QUph+/jWmMj48gDliIQWFyalWEOA02NHffB67n/MLbV560++1tjDfUcmELGHOgEyUetPP4NA6De8+QYwwAERB4G1yFyd5iMSZyfQyt8zfr3eWarVp1kRFU7BTIvoOW+LSY3IhXoOEPw4p76UA/vveXYOHsfALErBbHmFkdHoo6rbDPrNcTIdOSgGflZdWg8jK6cvaBtD074X++LdDfB+mH8lPGnUowIVRSjMp6tjFy6bBffvGKT1+dtq7xrPd19Im5SiwcnyDcAI25KsImWspPHD9nhA91i9DdQIwdaRHmRgK6xoJIW9UK+BwnjelkHPPPjx49bhaNqmpg7ZYdK6a2+xQ4ODgH3I5xOlBxi/ylIikA9Geo9qbsCK6ETWR/JqiCvCkJUU1vb2NhbKp/wN/YDJQNq0JzvW2PX1BLK93AQ+MKeVHZRtWOWtgdgylJTG6Z619P6oPTBmglHvfdayeSCB+KwrLfNCZ1IdWi+jz0SexIhqHrgkzgjQv8SIU17QGU4D/CCpKesNsksB9ckIPAIfBX37OGp8HPUngVb7zoxjK84f74Hao/1y3mC0pRp20tcEl4TpFUvCbiNYSeROPE95xe17XDecR9kF6Qx4QhYIHwhzFMPhGglRYEsiTlxLQqaRESMPnPXvOAYrtrp2Td2zZPEPt2DKA9x3tgqAlCN5E2OP54Z74t76wTOrIinP/AZ+f/xC4/b4sKmTU0v2A79jwzw2N20B07faa+eHwFDtkdOH7ZzF0fUMvDTn/wJe+GFZ+zYySN2+p5jmk7zz3/j921zs2bbO1t26vbb7M7bD0u9DLhzbOy6lUotcubMMq9lCvb5P/m69fV2a2LRt771ipx4PueZS6kJWdRWtbTA6BwbvS5HWquy+Vrl8PB7iE4Ewzc2DAuHjJ4HGRmisp+kEe2ZYaMgnLz02m/NGY/ab2SLGEYpA+0Clzk8HDUkyGUsiJZW701k1CPQLQuAjR8SohKZSJN/gDR9WhW6dA4fxYZVjTcFJyzy2OReE3JjwLXSe0q7iwtteN19r8FXdicYLB27wQ2mbyAcDM75lqOJehdqeVw/fyPz0s4BbmxkHKATqKLuGVFrEF4iS+Rn7omypH39trg0J4JcTF5zSBC5yqoESIANQVz2DQzo/sq5ibFNPXFHokJh5MMQhOMKwy7jljJyzr/u+FKrYRgTd4wONYrGJESEz0oOnlnKtPpBwEuOHEIM/fqzM7QlUd/09qbWVtpeHA71tiwY1Rnr6e1SW1K+4GpZ4bRkVDlugpwjEyXTICMPJEiGkCBN99/rlHxetN39+fqroyCcc9Qq6wa+yrMyu3RxxObnlm1+qWojI+PqWx8dvaZOi51a1TYZadnSZu0d3Zrw9e5H325dHQQxWWtCi71aVmBJxsgzldBLsSByKkade+XtY02aF00AEk4jEAXNi09ZF+epe4aWehpqE848nmfs43pnSCrhRObFc5i+cVN7zOFkH3tLqQpuByiKjz9GlyFvq2vLInrxfGA6M8KyqdSi5+o1ZJyjyRbhIGK99fYx+Meh8wia5BSr3vUQjseDUuersE8C8eO1EaDxWt7DsaPuG3tc+zq1w8W64Hc8+7APONEMtkL1eOeD7A1++CxxZ1IXRSB68X4+P/7me8zXupf4fI+JGJv2eVwP7xdrXQmBKzTGeuO13v1xa/qY7BAlr8Rkj6Aj1NX4PK6f9aJ7o64Iz9wjEIEHwzEDXXPkyrk5/C7QMM1zSMgfqCH7pq21w27enNU5kqQQZPIaupz2liM4nzi3CK65Vp4dnxNJCsfBB5HgcO4HHvnVejz5V/3m+0J2+8Wfvde62gfthRfP2k4law3FgvdmDw7YGxdHrXegzx574Jh97c9esH29vfapn/hR+9rXv4I6i33gg+/WaNHP/4fnbHR02sq723bnnYft0CHmvZasraXFxkYnbWkJMlSHjb41KjWjquuYKOpdWloRGW1lGRnLJdXa0Cpmk6+ubNraWtmaW0oSjVldQW2opNpza0tJE5Pq0WBSa6IvNhaICw5Q7PXX4Wio9RKJ9XS066FHROmOACPs749FSvbSpFGFnv3oPQxdyZja5IAtNzfI+n1sHkYoosyO9nZbX/E2jTpcSpSe99oZG4LsmVpVI3XsRD7i3rgj8L7fW440a40NLgEZUWNk+xH9RjYn0htwcDIKnvUlJ01urPnj3jKjEoCCgh213TlsWtGAloD5YuoQ5+z687eiaf7G8WPAweDQgGU1LObW2EXO09m2Dp/xXGQsME41J8xQk2bjaI58g9ewAqpUjy6ZXspawihp4ljKfAJFiUzEo3R3IDhmaog4dFfqA8amvcgFc8LI8pzhX2ga1Q5teSUN8xl7a0wkOhS62PRMuKK1jWtFvAgkwwM1H72710lxfSAqgSjIeeN+Kl6PxbGoblmt2JFjh2XsIqvl3pIZx1dkVNy7QEPiWWg+ejVrszPz9tZbE7a+jrOCu0HXQNWmJqelN7C2vWUXL1+zU6duFz8GUmBrG8zxgg32ddux2w5YIVu1KpO9GnPek98Z/eW0UeXlxDk3yGhyCoVbYyqV7alE4XyOQKh4HhMTEzYwNFh3buHAYh2HIwtnxTWGsV/hXtB1gWBRKq1hSDLVikbFKkjLgvCQEDRYoZjIibDt2b8pu2Md0KrJvUdgiYfD/gnWPBlptEwFvMyaR+kxdL6552Fn+B3vjWTA15uXz7SekhofxwqUKoIWSkvf6cSjjsv7dT/UYQEvoyDDyXEiaFUtP5WF4l7Fng+nWEdCUs1e0Dt7RroCLosb+yycbXB1OIbGsML43/WRqUF247ixd3h+8BZw5jH7gfURr48WwtgHkHDjvPidhrJIQMuvmXPUut6p6JjiLSQ2e7yGz4zEi0QKSdxb99KPQ3skz5vXCpVLSJffG+e1RJLCfY9ja82hfJc6XQ6+63/9q/rv+uu/L47873/itB0eHLIXz1y2selFK5VqglqH9/WrveLI4QNWylds7NqkHRjuth/50A/Zl57+hu3bP2TvevR+Kzbm7ZvPn7UXXrxsK+sr9o53HLNHHrpLrVvzs4v2xtlLtrOTt2vTS3b63lM2OnbFWlo71fO7urpshw8fkgzqV7/6vHV17ZMMKxKmC4tLanFR6xi11QqZZVHtFV5/dX122tFwbsCBZOPZHDXKgqQm0QXngeRzOAoE+hnYseLkGEGSQNRsft8gORHTKtbc0qaBCBDk+BwSOG0mQYeenflcceoyOPCSbaxtOQFPc5O9t1S1GlioEN8SUQTHhfhLGB2M/+bWhuVrLh8ZkBrKXrcMgi9w1WySzKQykQTNx+KU/CKKeLmkK44hzUPaQH3MI+BMzQkrgjC5f1aTehfXhgMXXJdzxrRnnE2CHb39yEsCZEM4How5x2BGPU6N+8Vxh4eHrL29SX3/BAZsJjJZIHMMB/qQr8EAACAASURBVLWsulxqqum73CaNjb4BCdiAWF22FLIetVs0zp3UxnFEP0pMf+4BxEccR7ROgQIJkaCWUfVrIjhyshxdE8CWDusT5Yfx1UAqAh+y3lSTJIuH48Dx5ufmJXsJIYtrPXjwQApMfBZyGPAI/iKL4hrC0VfKDJnY8r7/YlE64nMLs+qWAHqm3U4GOym4yUABjSYCUZSUhPBUqw45bgORbtvExPWkm+7ymiwcnCDrC/UuJuA1t7VpFsJzz79o9917l5wBZRvuHk67sYG2wawdPDxQH+LiY2xbVBpi0AmqboywJBBlvYocysVzz9Vy5MgE1xBGeHxy3G47dvjPcTtwsPyvTC05Lq5JCmwpYyMAZ93lU7lGvdEpKFtZXhKs64I5rFHWC7V4CdWLxyKCoe6rkzdxDNxj3kMwKD5AddfGx8f1LNifBFg8A5y4B8qOpLF+u5Ds3a0IQVGgkp5tcDN8mJArsrGOfE0wDdHPSSWRNCRpb7bO/QqofTNJngqGpt02BQjcYxFGudXpPsW+CY6HgoE9pQllvSkRESqZrj+XJKWV7W5va197oBS2DPTTGeZRttKzSYFpBNvxswIA7cGMbdKRkAajRN3aS4TON6EfXQEfAQG18sT2J8jdSJr7BGh8uYSqr2U+Qy27GURlypqoxxcdH6gkylCCN2QzktHm+fM5IFDYPj9nLdR6QERmj5AZ6ziSMe4JREPIjj/wNfL/9sfusofvPmF/9s1zNjm/ZYMDLbaxiqh/Xozr/r5uKzUWxPx91zvvtFMnDtszf/ZtW9nctJ/6yacMDZQLb16zZ565aFM3p+1d77rDHn3o7jTvuMFe/fYFa2rqtpdffd0eeOA+zaft6e63sdFxO3HHQWUDFy6M2rXxWdvaqlgT2ZiYhBvWJXUxNg49h422vMiQhGWpX0ksZatsnR0tVix4Xy1s40y+YDv4vUzeJiZvCm7r7Wq13p5uW1ikx7Ji/f09Vt5c9NrPNvCajwZtLuXlGIaG9tvYtWsan9rU2GjFBtf5DegM8hs60LEQBHNnCuxULZRwUhr6wNhG6cJ79u81dmBUr217LcrrVSy/gPsdMvUpVdSuqZeLLAMzNEXlLEU5uWRc6v2/1JjVK0sNDEYqbUUoMJUsn3XkIQhAHNPoBkh6yCL2pJoZfwuHERkArwsCHZG8IJSMD9+QuMfmlh0+ctg62510iKPkfgwPoy3tE+E454CEMTyue211XWpKMgRIUU+UUl6RwM31k3m/zpuapuZh+xQlIQAgIhVG1Dq5RwaWc6w6IcqNgvfzEpzg9CPDUXZRdtW6qB16BOUktDCyvBeCzdjoWxIuodfZMxqnkQkSTJkY74bjAdEMtIGeds6JmdEEBLxW12JmHZ3t1pTQqIBfA2UIqFRwZ7rWCBB4DaNkb95YsqmpmyrzsDdofQqkRoQizR33rgWfYEY3wqINDvbq3iJ77BINoFJZO3zkgPUPoqfPmsCxew0StrjvBybadUrMBdRMgS5OWb4cx4zgjAehPDOIbJvbm7ZvwGvbnIecQhUNfy894Vgjg1dYnchUkamH4Y/AJvG8xSZ3pvatfmU5yz26/XGf4/5FWSOgXWrvPHcQu5z5+QK18ox9boLzcfgfOWDB2OhepM6LyNDjc+Ozb6FkLkQS/0fZK4KcgLyFDqoDwOcb4MhRsmRNE2AGL4Tz3rt2BX0nOelYL/UsnfJaKsfEe+K8eD57X+9r/lYrbDhr2Z+kqFh3zIlgF3swMml+jmlpIRQV64C/BdzP9dTRC0ujilNgt6PSkiNcDqu7fKv4Q0ZgQbbOGmHvoQZIEAfzHDa8y7N29zHN0hGuQBkCIQ2Guo6tqX8ECMhTO9ROGYjXUiMfeMcvx235K//7fcnIP/nkCXvP/SfszBujNrdWs/0DzPFGD3lVM79pgQI+3i1v2kd+5DHraC3amVcuWqZQsA8+8ahtbSzbwtK2/dZvPW3La0v2zodP2VNPvsc2N9cEcZGRt7V2acIPEROzviHhnLj9uA3s77fZ2VX7oz/+oi0t0z/aLbiHaHBq+roNDnXLQeDUm5pbbHGBc3K1prGxq2od2tfXY/v6uiTuQcbGMaZvzNjNWeaHr0mMpqmBbBEyCkS3kg0O9VuxUJEIxfzcQjIWOTl7jE9jqdnOvnHONrfL1tnaqbYSDGsQQmgZ2RGJxElRBBG7O9sM3dLraH8juyTqbG5tU02Y94a6UGOe+j4EHWpuzGf2CUPiRaWF7TCPmykcOUgdWbUPN75VVwqnisHEELpxdKfPgkcQwTWVd3RfWxGHSApL8VnVCsYv521niTjChuU9bKJgnYKUwGrfKxqBNrIy5YL3YC6vrKjXnvnQU1MTCmz4e/++PrUuReAR8CvMYow/jmdiYlKXd/DgbUJ0BAFmXVOZ7GhhcUGvBd5uaW7W/SkUG2S8+GJDctyubpdrxbCDEoQzBDXYS8Txfl4nFnKtRPkcQwFAqhGGwwelCMfJNXA+N67P2KlTp+rSnF6m8awrUBJ+Nz01pwCUdRSM4O0tMg1HFvjdgYMHtT4pT0UXUnADAoIMgx+OiGOr5S1XEGl05NK4hsgsLMynIRGetRAI8doYrIOT1bnWQDkI1gjsGIqBE93Rmjly5LANDPVZrgCD2hExDCbDVAh2yFIRFeI4GGqkLF1Iw9XReM+JE8d0P7ifPENEYdA+RwQpINDI5NZp4WpE0dHLJ3LMIl7eCnQiyPS16VBvPM+wrrx+b9ATTovjxvvj2TjPwYNr1i7HY245XzubLuoUdVmul2PxO9ZWyPrCDZBq2x4mfjjqWL9RJolzi9fyeRGYxLkEyYwNj/2AlIhTzzu9sp6F782KYy9xDfAa2A9xfyNYIakgAOA58Lkxpzs+XwmGRon6nuPcY52Fo431GKTauOf8vYH2vaRKGXyVCGRiP9VtWzqXWNcad8rzdAUwdTsUsih5+rhTtWlms5KF9SlvTba+BpPfg26NvG6BQb8tGwvSRTcxwQJrmJbXuA+ccwQb0T2gPbLmaGDU0MVqTy29/K7v/l/6Kzvw+pr8z2mtf9dH/Y43fvrDp+0nf/hBO/P6RTvzxjU7dfSAmJ3T16cEm0kgAtbt1pp96IMP2GB/t50/d80uvzVmn/7Uxyyfr6qP/OkvnrHl9RUbHm6xjz71fk0RI3ucm2WEXsVW1zcEy1FvUTZYzNmBQ0P27VdG7Jlnzlgtk7MSw1RgtlchkTATHMZws22Wy2pBc6IaGw+ohwH3QHE1O3xwyFaWF+VkJOJQy9ni0qpta3wgrPKlJDHKGFY3aLkqPaSo9xTk5IHeEZkBEtpCPIYZ47DWIfs0OgOVRcLxYehmwPerBWVmnd0t1tXZbFUMSxZSHOxmzzKz9GonbXA2Cw6uvaXJyrtrWni1WtbmZ2lfoY3Daz4sOjniMplyg1jCypgKecH5O9vM3vURhkFuwYASxDBViIwIWFNwdA7SWoOcuZj2DCZIxJHot1TdOWVQkXkDMbGRIM8BSwLbb25C8kMakcEOQKk+OCOb997qGHbBwm9palY2s729KceKY6YeyDOMeqii/lRLhR9B/+/gwJDISpR1cAwwjiNT8fo6utQYWNalZ5gOwzoMrbpYZ5vq2WqdUv8/QYH3u4YR51+gT66D54PB9ozTh0Y4bOcTmjSDG1QjkYV4L+hDS7OPGuVnLxmQ7d6qw0UGuLVZtYnxSQUV9IGzJufnZzT+NeZY8/m0RO1WnYgU2VoEXXxGlFoc4UmdDTVkV5ft2rVJu3l9SesP1MODQu+MCCSJa+EY6KJz3zc3XQ8ACJ1gFGllpIRhp6v8lKe+DrRKj/WOjYxcEUsfUh9tPdzPkUsjGiISQSq1Z4wxzw2InoBHOv9lJ80dOnhImQ4OIyDkqJuGc46AtpZ1PfX4ihomzzxISTHq08lPXv4RfyC1twEX8/pomeJvnEvc3zDwUQv3zD9nmaqri8Va5dyA92MqXTxb+v7VM56UCiOICFSmXgfeMyCEzwqETsgLQXtCD+I4tdTG53W9jCSpb43ncsQtHGY49ah9S28BHkYK4jiHCKCD+0OQwDOIfcweIW2Ie8N9jEApHP9eJ7gX6diLbGBbgkcQaErc22Dyx/OMwJif+XzWAfcSeBy9JKFq67saSsV6R9ENcjEwOOuMPnPQEFoiO7vgcDjigb8hkeJZ9A/21NvzPPD1hIx1FYNcCG62N72OHhyGQHy4BtbO4AP/+Lt2ud+XjPxnfvTt9tRjt9vVsQk7++aUDfd2acDAwtKS3XPffXbl6lVb3Vi34YFOe/zdd9vwQJ+Njd6wb7/xhn3g/Y9ae1uTvfb6ZfvcZ18kbLSW5op95Id/SMxznOali1esrb3brlybtt6efkX1CKmA4O4f6raxq3P25oVJ26BOVQTQ8miS2jROAAO6AWN4FzZqkxzV8hJGuVXOt7KzZW0tEDAIFErW09Ul9v3C0orlC0xZc0OFcYFJD1EMQ1HMsXAgchSttYVaX6+mwKlXGJgXYlauYNdGxm1+ZkGBAAuSBZBryNjC0rItzlNT2rT+gVZ78kOPWZUxpRvb9vpr5yWZioLQFhlKgln9/UU7emjA7r3vhBWbMra0uG7Xxmbs7NnLyu5ZbGwE9YWKgUx2TbRM5sSIVpCD1Nuq8YJl1aCp/dMdMHNzVucUAzaUBeSdpa2Rgw2evcbnCOLEIZZvzY7mPGPj8z0LnXOC0d7U5P2+cuJE8DvU/IsyRkB3bA5NFSo1Wlt7qwIQpF41ISr1vDrs70Q0av44Ns55/Nq4yhq0DzGIYnp6WsbKOwiQ9PSAikBP2uBcRyIS8j3n7EItlC/cGfIZBBZrm0jKekfALaNGhrIuJIDgpL9/nxAo1l8MlfH2FFfBiozK7x+9r+4kgwTE8Xm+1OQCxuPvGCIcLJk3jhLxGKbRgXzVywRmKiVVanRndNQdyN6MkmcVTpl17GNc1+3yyJimwM3PeX9yJoPQjusWkC5GGYVzYv0yCMXrpWk0at5sewfUy/vEBwb7Jf5CIACsC0pDGYFJbXfffdq6e3wOAOsazoeERRiCsbFpb701Zj29PTY0OKy1CbmN6yHwQZSF57K0uKw2JbJznKMUyUQ8LGokLddMS1tLuxMv49lGpgu0z3PluJElhgOPoApHhhOXk0iIzd7XhnMRDE72m8ohGG6QKySY+T4QgXDMcYyA8OmugBTFvfXpZYxSTpoEqS88NBP4fZTZIrCJ4CzWajxvMmhl4pTwEH0SkdFLYnuDg7p3SZMQCcq1n1F40xyGVJILxcjEFI+se++xgtMRojU414Dzo8VVoi2p3BEOPJw6P8f/7FmOHcFGQNtRnlAQn+yMMnUIpohKAZ1LnKimtsuRS2/ZxQsjCkzodIEH01BATAaYHXJuSUHlwGCfBqRgL2lDDDGr1g5aXdt0P4KZzzl4OXLXFUMRDiJQquv3J7Jxeo48v557/6cfbEf+3zx2wj7xIw/Y9dlZe+HMVeuhv7fQaGsbcza4f9hefOWcdff12nB/iz315Duts7XRlpc37bOf/7J9+Kn32+Bwj01PL9of/MGXbHVtx7KZsj368H3W199hC3Ozls82WENjs7W0twvyuPDmm/bAg/dokAk17Z1yzr74xWelp87DbjAcFg0lPthC0oSIn6iW6hKG16dnrKmJ8YVVZe4ozdVqZQ2Y6OroSQIcQK27Yhw3N5ak/U2bFVDfyZMn7NjxQ+pVJ6tn6hs1aGak+2i8mmudb5VtemLZXvzmazY1dV1lgVpm1+5/2922vbNr87Mb9id/8mVrKGWtp7fV3va20/bKS6/bjetuuJGxPHp4vz333Ldsdzdrza3tyiZbW/J2+Mg+e+DB+6Rc98pL523yxqzVKjmpxJWKsF7ZCA1WrWStvEvkTOabswayxVpF8CQQKBGqq8JlZGhRGcOo4mQIYBiAQc3TVeVgaDqpjUyimAhKvBZyAMgD/dsVDAAZeiPEQWfMquRAy1+C4SGvCS3Z3NAI24Ckb1xnNni39fWhtNepSJpsmc1OX3tkQq5exbG9DhoklmIjdfScLS8ht7gjI0tWB/LByzDU1KQJXuiBXhb7eEfHQYa2t6/bshn0/BkPuuHGWPPBIQIy+c5HJHIetCoJjgfSLm8LCo5RkUJFFKjsSJlL/dMYUxnnXSEeTOeD88HfuBfqMuCeJZgVY42jCvh8L7RLKxTnD9xPBs3PGO+ZmZu6bziyUIKTEmFdCc3bCQFR5mfWbHLiui3MzwrdmZ8n82ROAHwMZD6LOr7UuKhZZdD+dkW21mb244aEQgjykEU+cvyQar8Kdsnm4RwUm2xqcsrGx6/Ze977uBCwbC7Yxe6wcMSuZubPGaPPv8zDZkwo7VycP0iYoNIamvLXDDid58QUQWB12hYJ2EZGRtRNcNvhA2nEr/ccS9Ew77CvWOvJSfnnuZKjS97S2cFzd9vrRDzP1Ousb9C31EGhEaep7cvLIyBFjv54/duzQx6wxuASJOx4JwqOGNId91LQfGen1kz8LdC4gJV5Desg4HZdSwSXSQExMlShMCloljJgCgQCsaN1jfOWc5dSoKMImkuQ2sw4Vjht3he953pOCRHTNSQVQgJr9onKOJubdbU5jhmOMPZw/f4HYS09f4L6pcXFeuDLe9mD7Efst9ZdIa8A2xEhD9B5n+sheHmVoGF66qZdvTKq8+4iEGwgWEYYLCciGgmf0NkiUzN99KnXvh1yp5wXpcHgQoAw4rw5jyhBMCSH+4ANgbui/ZZxfX5Qt/0P/4C3nz354AH78HvvtPmVJbswOmuN/JdrsGLLjjW3ttjo2KxaS3o6Gu3DH3yX9XbAas7ZM898297x8L02MNhpM7PL9q0Xztro1RkZx8ff+4DlsrvWwGjQlXXr6uzRhm3vYMxlxob3MyMYCKuguverb1yyGzcXRb7J7iT6imY0ZKxcJQIl8yTbhUh10G6/45hNTkzZtbeuC0Zx5bQt1bmKJYc6+/r7bHZ2ztZWVq27vcOGhwZsfmFW2WG5jOZ2mxWbCnbi5FG77dCQ9fR1W6VCTcaVrIj4pKi002BTE3P25psjImzVbMsainnpXzc199hXvvIN1dTnF+a0OJYWMOwwttftyJGh/4+5N4+R/E7P+96q6uqj+qrq++6e++KQM7yWXHJJ7WolraXIkc/YCGAjsIMAgQPYTowA/iMIgiTO4TgO4gQwkjiH4jiBHQmWZNmWLFnaJSkul8dwOPd093T39H2fVV1HVwWf5/29Pb36K7Zhgw2QM1NdVb/r+32P533e57Xv/sQtabivru/ZDz/5QnVFHGgmW7eXX7lujZOUffbZV5bS5muyaomugRZ77/3bIrWBbX7w4cd2VCxb5aSuZ5Mi0MgxwMQZ5izc5lZ62ssqPThMn7X2NmZ0D1jp+CDJwht2cETLBaQxpDi9NgyE35RusnwXKIf3rJblCBzWjEwUZq9H4wQJDJdpUzbCD/eebASjopnIqbqMWkTobIwWBSheP/bv1f9PyU0cx2uELsMaDtFr3zXxJviTQIxNx2zvjbV1w/ayxvr7CyrpiEuQ/Dh0XrZK+eR00pZIWDBSNVKzS21FlUrJJibH1W3Q1Z2XMfQBMlVpxxOEYHwxvOrvRsimWrfFxQUbGOyX6qBa5JqzCjyiHQkkJ6D6+BOoOXQK+AzBI9+NkVuYf646LI6ca9S89rRnlTgVN0YpW1resV/55d+ynvyQ9fWjxb5hwLFFFNoSZjYOrD1HOQoEq9uKRzV78vSZYP1vfetN6+8rqFwCQ31sbNAGhntOCX3OvcjY8tKqOkyuXrusYIV5AZmEGBnZI7eaZxpQbMDLlKEgkIFuqMceYiaM8pRnQzxvBt+wVlmzMPjPX7hgmxubtra2arduvaznRDCk4SntOXU+xA/H5/moNYtOlSN4MGT2OQVXBC4eJMb9e1GKOmV+M2ip7i2nnE+s18jAQz40auVnHWFkpFw7vw8U5mzd++z6jww/oN3ICKPezlqN+xhOW/cs+U+BUnKvlQWT4MB3oOMCvkj0fictmpF1BkIQTt33Yqt3GCTcEl5TAJJItsaeDkcb2TrrMN4rNC9h5Mee5nrjO6McRM07AqRTW5LMmAiUhXshNCQpa/F61OmjfBYk2bOQf5QCdU1ZR9xYL/w7SHb8ne+ONjtapkkM9/f2Tm0MMxtYpxwD9MhLHgRBtEN32shb//GLhffP+Ld/JdD6T78+at+6PWrNnR125+GiNY6Z7WU2OoHGcZMVi4jEAFds2/e++45dPjeg/u9f+uV/ZO+++w27du2c7e8X7eGjOfv886e2urpht25ft/aOJtveXLPLFy/bzvaeDQ33y/gDjzMdjcy0u1BQ73ixVJUwRbl8Yv/0N75vW+onJ4qDRe5wCRAukOmbb71ib7/zshjOX37x0D790X1DdEgzppMecAw0gyrY3ESB7bmM2pj6B/pkLATvVNAhRoj/2Dq72m1sbMguXpkQxN7f26dMC/gvm2m29dUtW1hYsldfu2WpTNU+//QzKxbVYW5LS1vqi2WzfXX3qWotKgeUtu21167ZN9+4bsXSsf3273xf/fQ4nWzGR6QCX55I/cpXDFBpg5GXjYq98eZ1u3xpUr3ya2u79sNPvrS9/WM5XK6V+wF8StbPHOcvvrijLKKGbGuTa6jnuzttcLDHch3+76ZMmy2vbbg2utTqXKkK40BNGwQeR8tIWemWZzzCx6jznyamqa/Ume2Mez0qepBAJhf9pV5n9MlP4Yyjju2T0nI/RrjjWvhM1M8hC0YNkc/xPQeHhzo+DiHaZ4DfN9Y37GD/WA7ilVs3RdyqQDw8M+JRIkHNPr4U+DOGTqDydnwMO57SgTtiNj9BCbAtdTjux5WrCB850Qi+BYEsIkbRAz46NqyMHgEJMgYcGOcZNbfgPURG8PvJhgF5gyxMP53W/YlBHc6qTyadnTjxrFI9sUdPn9sv/9Jv2vraoXV2F6yrO2d9Pa5rgI0P1jDOnBYd+BwrS5vWkSvY4tK0vfXWS9bRjtRmys6fGxOs397p9z2miEFQpR/9tddetS4mE6oNM6XxuC8QghdWLbKbeObhGF8Ebikp2tHaxQ/qWsCePplqxxYXF+XIp58+1fmPjo7IqMb9BLLv7OY8XGOA+6aMFzi2UpVCHc8M1Gnq3JT1DfQ5ByNxOLRaoTnu6zPRKTCztbVlPXskqiPjjiAlHDloCUFeXCPnL4QlgeT5XWSqnFOUTAKaDwnVYLazNs4SzwKu5rx4TxDlIqBIJ+2IAcXr/S3wZ7x1T2IqScmKc4tzcS0NDwDCscuJg3AKraBzx+VdFYAlsDnnEdyR2IshbxrPNQID7gmfjTUBpM93yuHDQ0rKY2ovTMi8BCD8hFPmPGL6WZwnv4/7oKDWL+z0OMETUGcGgX/yLCKwkk5+ofCChZ7cn+NisN89wJCtSHvnEs+UbgXuB8lOZ1eH5GBH3vqP/hnd94u3/yty5BP21s0Bq2fSdufRkrU0aA1K263bl21+btGymRbr7W+T8Tg/MWBvvXFVeua/+mu/aa+9+ppduXzOPvr4Y+vvH7e7X83aF1/csytXz1uh0Go7O2v20rVrqq9Sn6YNAIiXOiJ9gd2FHkHUkMwqx2Xr6spbOt1iv/Kr/8jmF1Yt2wxMSK3LIdZKtWSvv3HDevq9l7h01LAH955ZtqldRkACJ01ANh12eECN3AeytLd77zJtNGRZBChkdiwADB8ZqvqWcyiouQwnG4Dz7c13C2WghQinefP2NTvc37Wjw4p98qNH9vDhtL39zbett7/XPvjgA2V/ZNptuZS99uoN29/Ysda2JivXqtbU3Glzsyu2t3Nka6ubCSEOaLesfuudrS14LdbR3mzf/va7li/4qL3Scd0++PBTOzyiNz6ZMiUoCriaXvqGHR268QjRF9XgmpttZLQftfgESgYybdJQHDYQgYPqh40T6+pst1wrWWfGOoDhmYxUejEL2DcHmQ+jFHF6aHSj1OUkshCB4Bw8w/R+2B/XgfYJYZwjc8QloJKMQA1ikdcTfSoY5xg1NhkKeuIzZMVl79emTlutiVD59Om0Xb9+VaUSfkKAgvtAVtjfN6DvZcgFG5XxlqWjisbQ8szI7mlFpAbH+ubzQXajTJBpaihLZINPTk7J+dBeR0BGgBg1Zdi7yhLP8AwwXtFOxusYdQIK7g0/kbmovFB1WFqQtVTQcDheUqKURHlkenrWHjx+Zt//wad2UmdmwIkdFI+tvcVHtvb39fnY0O1tKx0z8CVlrc0N6+vheaRtamJCwerJScluvnRJPf8gMbRVBnmMvvSHDx/ahQuXVIPkdlN2Ab6kdZKfyJ5wKuHgwvCGcY9rOc3o0AGoewtgoDg8T5w6EDxICM67O59XPzfoBj+8BpR685WXTsmAKo8kGg3uzBkIUrKHDx/Z1LlzCk44D/E7klbKyMSD00FtfnnpuVrMzpIMI9sPc3yWaAdiwk/wZiKrjEyUc/LuFS/NhHOOTD1Y05Gh8zlHZEAWXXY41g+f1/uSzDccpgINtQo2VG5T218iRRocFjkjibn4ZLFoWwv0AVfK90HCjHIIpZbYd0E+jKDmlOCXBEFxPYFU8e9A1eRcE5SGTDky8tOyQuLIsetkxmE/OB+VUZOhQWpTxfYn9/Ss84/AWAGEghVv+4x7x/7lJwI3zkG19ZrrLvAT/BFKPgST8Rw8CPeBQCSBY+98zTPy914atPduj1uqJWsPnq1bo1S3fKHFxsb6bfbpnI0Ojdh3vvOqff7VYxseKNibr14QwWBtfdeeL23YrVu37O/9v79kt1/7hi3Mr9vnn96xkZFeu337qh0ebFp/b0EOht5vahsYeRz5wsKqbe0e2fjooE1NjNrWBtq3HdbW0Wl7h2X7e3/312z/oGpHRe8VxAEzvvHV169ZJosy0461teTtgx98atVKXUQd+g472totfYmahwAAIABJREFUk6UNzGxgiHGWx3Z0yFQcRFlQw3JhBmrvkg1I+yQjFtL+4YEibFqqcPz8vqUpbc2ZZkHWQNEv3bxsFy5N6HOPHs/b6uqOFtpR6dB2d7aVDRAUXLoyZT2FTpsYHLHt3WUbHhu07vygzc2uqzb44QefSBeb77RUxaamxuy1V2/Z/t4W5twyKWDDmupDfYMjtra+aUclHADjSWuqg0pzPU0kmrFqyTXMeR0nSo2wraXVenoR8PCMpVqF2IPICSSPYysVYb42W76Q00x6uqrVbsgksRS63w6TRXaBsfCMDQIJmREOxglmkV2Eo4KljuZ6DJZwVndsMp+ahSOjJTHKv2w4ZzJ70BARv+DRlInVHRG9R/8Nq5arIhYuL6/ZhYtTlkqB3rghPAtrivB2eKjaLNk27OOAx2kNQ1e9tSWna9lgWpoEPVpOSXyMPPUMoFlGH0NDOx5w89DwgMo1zmN4oeoVJCDuXxiqMH5RnwtokuuRIU94AGHk8ZkOqfOcWxQA3r//yA4PilYqV629u88+v/vAHj9dsFqFIS4uUzzQ3ydndu/xrA/QyaXs8oUROzc5KM2CJw8f2vj4gP3sz37b8t1tChgyTWg4ZOVgP/vsM438HR+fkMiQIH7V2ZENcLGaeBZcQ5DLMK5cY0CwYdzjT0hF7Gfgep4B37O4tGgTE6MKwINNzbOH1BSkKQKfvf09O3/pvNClswFCS6LKCLLFGiOow1EXSz57++LFi6cw61mn6z35VXWtEERQVvMA98ch43iN5w86EHsiFA7jXOSEkqE64XADnQhmekD9AR1HFhsEzOCkRFYZZYpYV6ptx7hPujJA2Plfw2T/wjGF86LGzuvhtPgz1rX3+3v5wfdYSqOog0MSgYijd35fhNAhz5qQVeN6Yq/Fuo3rp6zDe/nOqKkTWBDQCxUJOdokeIlsnPvF78nso4bPuQfTPOrqXCfPES6IyhtnpiZGz30gQlyDWjHLTrSN+fM4dex7BFzBYwgZbP597Xv/9dc7I3//5oC9/8Yla8012cLKjm1vHtjLN65IDW13e8e6O9vsG29fszt3nogV/sYbV2xgoGAL81v2e589scuXr9n/+X/9PyJ6IeyyvbVroyMD9sabV2x8JG+DfXm1mxSPijY5NeEKVNWKmKsbm0j4Ndu1q5ft6GBXBiPX1WkdXXkR5/63/+X/tu3tktrhkIXkgQ4NFewX/tDP2o8+/cIeP3qm8Yx9fQNqr6LPsCvXoUzjpZsX7Ls//U0JBRwdoOh2ZI8ePtF4x739A6un2KwwuIlmmTJlVqUljdF/wEtZFekNHhy9mZWKj1gUAzxNEAAM02kHh2XB/LRnMUp1dXXd2unVLhetJZuxod4u+/mff9/6+jvsww8/tUePF621mUwbwo63dQEHDwzk7d1337T6CbXpJpt/9syqlZStrmzZxNSYspHOfF7Bw+ISNVYITJ7dphool5GtwmpHIKZuuTbY+B0qY+BkYHFS4qCGi6Hn+Jp7jABGh/MGYJqzwKnhA9kdFQ/1XvgEOD0fe+gBg6RUWzyjxshiSYCDCXAgHeLko54YTjHIat6q5GzvXLtLNTrJjPo4xhSH7ySdyIR4Xe1ZSe/w2YyQFj7OM8oVnCvnofIAUbr0+TNiUHMuOCi19/Gsa3VboDWsVFZ/KsQvlX10za4Chk43gSRZC6pXEuXRIJToP0ebYFhdBayPUICDbENgwvqP6+C4kG1U29TUJ9qhOHZWZRNgZ8o6GGQCTFpq1JtuTba/V7I7X9zTDAJaA9vac7Z3cGT7hyVLNbXaYbFqKytrNv10Vi1kly5dss/v3lVgnMm2SpY4l67bQE+XteeydvvVa3b9+jlrbqHEQ60ZZ+5EKdWd+XujISY5aBRr1eeXv5ANdWMJeoCMZsW2NjflZMfGx1Xbj5ppQMQkYjzDlaVl8TrQAwAVi2EkAR0LqThxVTaIZvAK8owiTerzP4YGJI6I58VaRDuewGlrC4jUe4OBWLVmm12ljCCdTHRza1NdF7TQ8RNschwN7aQ4HdBC0D4QDoIPHAD7BjiYcwvCWjjZQFicOOuwc5QrwglH3ZbPBloTnkLfE8SxJEii3x8nFSUBL1W5AqFLtAra0Vpin54QaCVE1Rg6IllkRh6fKsQ5x4DvPSW8JeiKiKHikaCo5oSWmIWgUbc440RV8SyvIBw258feUQurJtt5F4n/3pXwoubPeggUQc+V60kSCM4PTRPUMUEsISHnu7qFsgRSgC1kn0XwI20FAjn2UTKBT+XUBFpHMAnkJ+a36zmx1hLiYQQ2nGtXd7dsxsXv/Gdfb0f+7dujdvv6pE2O9dhXDx5aqdywq+OjyqZ297Zs6tygXbw8Zs9mFu1gr2hXr49bvqfdttZP7J98/1PrGZiwX/+137Q/+2f/qM08mbEPP/zSMi0t9vM/97a1NJXtpWsXrXJcsY3NbTlq6qr0+bI6Njb2JHXJyFJmibPxqydVyxfyNjIyatNP5+2f/MYHtr1f1Kx0RPGvX7uijfXo6TMRwBSB1V3Eo7+333ItrXawv2Hf/am37Mb1SZHKiOwx9NHbvbd3YMvrW8rkDw/LNjs9b5ube3ZwROM37UdkA85GzWZx2E22t19Uf3qlygItqmUNdj8LHUY0ZBwW7MyzOdXETxqu4NScqthP/cTr9s7br9jM7Lzduz9r66t7cmDeuws7Fg11DE6L3X71pshLc3PTVi46lAqs29rebhube7a2vmXZ5hb1DhM00eOrjZHJSIEvn2+31maIHxB7+G6Ha3O5TkmKFo+Lp6xZzp0IlewtlNBYtCKJZHzOONcQIgnShG+hdNGmjUkQQUaNIab3G8fJ4ndIy8+JDSZlNGXzLhQC4RBGKMYxetrZyJEJyIgnBKLI/EJ3PhxiZBzHsOLPQOlhRAXNJcaE57K7jTb4obTBIwshOGNNUJYhu+JcZ2enpfxHVwRQ2/raphwXaFLU5j2y5xq9XxsHDgmMAIcyCigE5xlTpJR1JZmUWiYFlXLtiPQwLKhquQ6GWND/77PZPcvze8SzoaXm3r3HtrmBHClCQx0yUswYp4VOY1dh7zdcqrR4dGSdXZ12tH9sR5WUffF4xpqbUvbdd161tkxdTi6Xa7L3fuJt6+vvVrYdZKIIkjhvOCyff/65Xb4ExD7kQ3xQPgrVtKTeTGmHYD0cFJyJs2NZwwrG7wnouZ8xUCQyOJ5ZwMmByIRzD73tsxlWBIuR3cGJ0cAMkLE2H3hBG6Og8kpFgUMgCXKqmYz1Dw+K28DrkXlqsFEq7SJQxz5UhA6lgOiDGBUZd6zXyLBVlz4ja8q/w2FH1hrvCYcUmaBjUT6PIWr8rEGe7VmkKc7lNKM+LdMw/RBH66x6IK9axfUpAlb32r/X/ON++wz5ukunJg5dAVjDmfFk4txD9WAXmWnuveyBYES9Wc84CQaD1Bh8BkpScd0Bg0dwEsgOAQgdOgS7yZxB7zE/8e6A7c1Ny7W2eTtjDEuiDNfsg1niB8d8kgw4Ou0SoNUMBJMA4fBQQZlq+VL4/PEphcwd4X6xxs6//zV35N95bdJuXp+ydOpYxCFERS6PFWxocNBmZp7alWtTNjjcbSeVtE0/XbBXbl21TFPNPvzgru0c1a1mLba5tmLf/ak3bH72ud2/98yQOPvDv/A9Oykf2dLCioxdS1tams04curjPNCVlY0kUvWJZTgPDCaM544uiDjUOzP28PGcbW4fWH/fiP3eR5/b4OCYPZtbMObNhqSp6kHMva0UbXg4b6+/ds2Gh/I2ONT3QuSgwcYsJySOqnV1MCXnULpJOPWjasZ+7R/8Y2vUM6q7dnZ0W6l6pGyfee3VGv2OWTvc2xchjOyEWvHh4b6zcNNMXKLFosUaKd9MPV05a2ocKTNXX2cqq2z5pFEWkx5Y9/DgWMIwBCUIgtAPCSLQh2RnrsVaci12eFSx6elll5OlPsYYTFxJKhlskqUOSr2bCUMtlu/qSFjJQOh8v8nZMl42REyCgc1EKwxgODiMFM4ZmJ5FHvAmhoFaOvV8yiP0cfrc8059Z0S01BCVedJe1mjouKwBgjbq07QZ0fpHDZ7v57NnoTIM8dn6GxuM7yLCDsMdkDR9zrFJOU/WQ9RpA8qjZ5sgZmhw6PS9brThFhRtbm5O58D7MdgEZSA4z57NqybPpu/vh2TnrTPey43i3JF4AvTXA9ESsEjnm/auzk5lbyL8ZeiTrurvXmKgfa1qD+4/0nQnkIRbt29Yh7oGfIQkmRXBJ/cXzsbS4oqtU145KkkzemFxyQO4NGsw5+9NNdkh6np7e0nG2GxtmSabX1qxpfVtu3Llgr396g3bWFu0wdFh6+0tuEKeiGOsOwYBtSdjc52EucG8hK/uWS3pjUeB7vr1K0l3gc9mf/r0yangDveQAAbUI8bRhuMKWDsMf2TrYcgxwGHkoywR7zmbDkWNOTK5+FxA3k50ZC8QxCbSyEKKdp25nDgrsjKyy+4+V3OLLF/Kd4lsMp+BFU4Pc4vkjl1DQY45aWOMmraQjN8nC8u5xnVHP3mcf8DmkamyrsiEeR6uX+CaDwRm4qecGebke+JFGSeCGxCzcOwROFBOYw050ujKeXyeZ+5/+r8FTVdYBy5+pIEnOMOklSuek4IB5LqkrOZ18QgQ+C6uL/bkWaInfw8OBp+JLDnuu0sxt0o4ivNM4czLlVNNiKi5c277Ozt2CMo7MeF2IWmZk/NOxIEUUCQIa5R7hKapxOojUZ0n1WIHe+7UKbuxRvSM0twDR3BufO+vfb0z8p95fUK94FtbK5rr+9Zrt+32S+O2vrZuS0uLdu3GBbv58hXb2dqzmafL9sabty3bXLP5uXX74WcPrViu2+TkoIallA5r9ju//SPBk++++4Y0vOs1oDQWkPciwyrlpkLKYXGSlVCXpbaJESkela2ru9Va21Jif0NAWlnbtMUlWgIK9vmdaTs+ZngE0Ky3DEDs0QD41lYb7O+0kZFuu337sjWlUzbEUIfWjPp0gS2rtbqVjorWqJVkWGF4oygGbHdQZUHkrK932JYW121hfsmWV7aUCR8elTRfHesEJA0kql5VZSTIAfpMZFrR9vaPZOgROChAImtqWHtrxir0YANdNzfUgnf79k27c+cre3D/qVmD1glQANcmZ2NcvTpp7e1Z29rZsZW1bTvYr1qlAizkNcsYcQoJiaywCTnLJhjVrWolo6wAzIsTjc0KDyCcpoyRIuoXgx1whjgh2spcAtHrncoQ6SfPZtSWViwe2sBAn0RfpCaHYEMOMqPzIDietxVVRLghmobhzus4xa6u3KkiVmTX7JSzfw9Y8kUE7xAg7/FM3zxqT0bC8jveG07exVg2tWl7e/rUaxvfxXtpedLGZ30mPaxA02Q/BHy0l8GgR2WO4CrY9j4J61DwLENTOjrph3VSEhPHIGfCsyDSklxro6b3gJ7wPAgMyqWy2MbZJobObNrNl69qAIdG/UrqFyPuWdjy4orKAiAKsO+B5CkPsX+yTajRMW7yhbqYjH82q5JQrUygatY3MCC1thZsdPrEWnKtGqCCs376dMYuXjivAM0NbFoqWgQOa6tbCqgxwARh3KdS6cB6+/oU7EcGRMDMOnMkIZmn3YS597+HET6F2M+0OZ1FAM46/UBjYl3wJ+uHYwZMGkS2yIz502u/Qpp1/8NR8LyKB0c2Pz+nrgMyzB6ceLDaz7RSkZFj9BnSBMqnfUIZK8naItAIxx6vn4XOfQ+8qC8r40wIYOH84tqivh6wshCKpObujpfyUzJIJyl7xL3mM/wIhToh8/Z2ODJrnz7nfJuzRDnfB44axP3k/kTPN7Vp30dwhqrWxvhPc9lTtcmd1GRrIqvmvRpSlJQSouc8bE0gbx7gJ+WbBCHg39FqJmQkEYdpMLe+5sgIMDwPlXPlmkIdEOcrNj2cijPfGzYBRx5rzq/VRxmH3Dav4chBvPApfC6mOTa3su7b9dro1521/m9865xVrWqDw73W1pSyC+PD1tdP61aL2L5tuax95yfftfX1Ffv4QwaffMMuXhmzpeer9nufPLKPP/nS/syf+aN285VxW3y2Zt//p19Y5bhob7+DKEzBtnf2Eni21b7//Y/sxvUbtr93aHPzS3br1g09QHp4uaHUQNtb6VXNiKTlk5uapPq0vrFjx5WM3X+0ZA8ePpNAC6M/6V2WQRfRoWzDg5329jev2+UrE2oFq5ZPJNZCpn+wf6RBEih5QZJicxI8FPKuxrR7tKl/46SXl1dVi2nOtlu9Tj0nZbPPFu23f+d3xRCmLgnXpKmp1U5qKUGczFQ/rgLzV6zQ22fHFdqialZoz1m7NJOrGrJQ6CCrbbX33vumdXR22y/9vV+xg8Njh4+IcJO2jeGhPpucGrb9w10rlVGOOrbl5XUNt/BaoZSJfRRftWE1GPnpjGAnEIP6CTKYKJu1qWUMxjYbwCVLPdsmg2VKWUxo4l6ysF0A5UTGm82H82Ijk4FSWsAZ01+tPvZiRaxj7x/3mjmBjeDG2kkyO/pEpDrgL+m1t0KqgvjYpig4mN4Bbcogn6kTOgx/fEoa4zzpKxYjNxnrGO8Po06Ez/kItUHutskHOUSmE9ke74lInrp0S3OrzS88V61ZgUyT96cSGPATDGd4EMPDQ8rUKcnzPNrbO7VsvUZXlPY8rYqgEdwL1peMquq+e3KYPYW83XzlinV2IdbidfVwELRAPn387LQFDWSBIAHyo86/gTFtnN5jMkiyeYhjnHN/X5e0BFBzoyOBwKezu1MMdM1+F1zJaNpeH0Ih6daSTU9P240bN21jfdMWF5d07bQ5cl2ra8t2+/YttdjNzMwkM9lNKBv3OrIwdDZ99rs7+HC+IZcaWWRkUPH8Aq6NNRHZG881mMiR8f0YLJs4Eami0fUgwqRPzGL9INmI+hzBHevZ0ZKM7MtZB6wJXdm0NApgS6PbQD2dDTA8MiL0KureASdHD3hA1XFeAbWfDWACbYqgNIJP3YeEtR3Bh58XSCBZsLPURdLFacVI30TVzUVXSCIc2eCz3Gv//pgM5z3VJBmgFaBs0V4mR588q0A7hMZlsoL5zwYtkZFHIMf1aYhS4uw5NushUAjuA8cJeD/2d5TA+LycPu9Dfpre+WyT7n2MO+Kzp2sr5XvMhYBQZvPo7ex9pqPl7CCd4CwQ/LpehQfy6qwpVeTAOUasU+wLdhYIv+vGX/h6Z+T/4Z943YqVYzmYvnzORvp7rKUNxidsQ5SFUnbr1nUrlfbt/lez9uqrt214LK/e6h/+6Ik9fjJrf/yP/wG7fn3M9vfK9vAu9eZNe/n2FZucGtXIRFS6yhU20Ja0tPf3juzgoGjrG+t27tw5KYrhFMrlQ0HGSLgODfcl2Qb9jnVra++0hcUN++Cjr2x6dkki950Sw09GU1Z9mMjQULv9kT/yXevpzdnRQUnjHBuNY+vt7bednUPL5wtyTp3dffb44QO7fPminApCHGOj4+odhIhVhoVMe1SqIZWifKHP4e+62dFx2Z7OztkhNfpak00/nrOZmefiF1DoR6f98PBYddNce8r6Cz2WTdWtO99pldqx5bK0KMHGTOt8SscVKyaTunwSmI9LZQFLSavZ1I4DR4CaOsxf7GNvb7cCAhTdsDMn6KsTgVdP5LSoYaGDjnCL5sN3d4jUFdlAbELgNMmQaiMBtTEIw3uKMZw4aK/HITvhix+mNnKvkMLoxQbOFUR1cCAH1p7r1KZ02Vkyk4x1dqHehUY3sDzMecacoojmTNwgxalW2IxgjWeZboh9olbIjqonFTZ3IsQR2VtE4nwf0brIe8Buak3xeiAwKX3pvJfNzp+xsUOjnHM+PCxqiAvIAryKmekZeWtq4QSGaImjsNfWBgP2QBPagOK939WJk9tbOzY7u2rLKxveJnjk5YFyhcAMKUlHnnp7u6y3F2jdbHBg0AYGhwR7I0S0MLdo585NqYTDfUN7/7jsAiSZNIhKRkQzMrcYxkN2TRtdP/u5ucna25pF6sIhhB48n/d57OiUE6jwbGs292xe6nwQ+OAP7Gxv29DwsKac8QzWN1b1e2Uyh4e6p0gDc5+4LwSAPEvWO+M+w0lGNuqtX66+xv3UbGxq7wm8GzVs/s3ziRKNnC49ysns8Hi2khJNUJlotWIWQmi4C8on0koY2nJsCW/BBXd81CrrLbJFAh3IVUKXkqFJ8BL4LB0zHNuJj/4Z9kj0iscgo3B8QhxwvEl7GOfD734/NK7rTZxzZOMxOEl14zOz3UHLGJEcmbiCgOT+OcnTCWq8pgApmbbItUYggH3g/rqDpLzZ6iJU8ZOgcGy+YJdznJB9PalVPIvVCFfXbg8eA5m9kgapur3oMXdUApEeCJxeqyYw9WfsmuuC9pMpiTxvHmSMcBWymHFSpkocyWgpOCE4/Ren7tr0KAsGEU61cIb8tPpUwJjxzvfQW865g7ohKMPapqTKtRHkdl7/8/9yHfnf/D/+rg7w7/ypP/bPdaD/9s9/R61ZO9s7Nj45TGedYJO21g4tqoHBXrtwcUKb7LMf3bepc+N2+SrO+NB+4x9/JKOGSMvwcL9qsV/eeWzTM3NWb1Ts+vVrEqMYGBiyqpXF9IYdWqumbXNj2+qpmh3uF61SPLYrl6asUS/qAXV2txtrFGjTLGuLKyt25dpL9vlnj+xv/51/rOErzkwE9j2x/p4eOy5CZqvZ9376bRudYDCFtwoxArVaLtnGBiM3W+3CxUu2ub1um2ubYorn2qmxNtv09Jz1DwxqctTE5Jjqv8DHvT39Og+yQZyZpFuPyjY7M2eFoT77J7/9sb1x+6bV6y32wSf37fPPH0gneG+vaLmOnJ3YsfUWCtbd1eH1p2T2LpsyskWMO9AtBBHfmBhkJECZTkVgwVxpj7KBs8i0C93talmzelUw6/NlRoa6UfFaGj3WMV8dMhqwbqs1KjWx2XG4AUUzlYugiMySLJNNRbaGEWPxR4ZIJj7Q36sABOlDSSO2EZR4vzfGCSPnoiQJLLy0qpoU3wcywtjLF/U8soaaoPqA751FS0DitWaJbsgoUX/0sazUg6mLEQTBfA5HwWcjwg/HzveGceR3fF/U8UBecPDxut9nFxCJrJ7v9B7uE/VVcy9waByfIEoBhZSjfFJcthmxG5i2x/bwwVN7+nTWSpWG7ezuyxghOiLH1WA+Op9h3nXeZ9jXnKzG/eK8yKJAnjjGlWuX7KSGgh/PNyX43p8TOueOSGGMCBBR0BscKmjvoqImQ4aTElRblfGDKIeCHRAzJap6A2nLYzvcr0kz4dq1K5JtPbGysn3+4xiRXXNO4URACdbXtlSnBEHgx3ut63bt2lVHDhLSZLR4kQWFbrxmdqMomLS0CdIFbEjEXDguzyECPpwvgQtBCMGD5hAk9WOOrWzYaMF0cldA3EnadloXVmaayKOeOtAEpmZ/0ubGORGYopiHRCjfB4Pe22hd+TC+I4RgVJpSkOTrQ3BwUpsOKJrXWZuBCkWQo86NhJ3+YmhP1sp1NAVeZMV8P/wQ6SkkJQcFdhrZ+wIJUfCS1LFlP5LnBnTuo8zd0auWD/4J0VKBM2uZdkjSqJrawOK9yvLRekjmeXtZoG4HBPMJh4DnrwCH6YbJFMfYV5Tn8AXl45rt7R5aa2uTZVtAPT3AUS0/eZ4BzYfN0HcAxaPLodkKnOOJWiqxr9yzQAG4L5RROV9QQpXPjstWyDO5z/k5unYFaq6wyDqHHOmlOzpLCHCa7dz7//k/l3/Vfvn/M/3sX9SR/82//HP2fGFZG21oqFdtaLUKTtchu1x71l57/RVlRLMzK8pCJs/htGv24Q8+t8OjA7Wx9PUXZIDX1/dkfLrzrfbOt9623d0Dm3k6b+mmnCC5c1NTdu+rp4IUC30dtjC/aOMjI4IX+xNDzySbVJosIWv7e0Wbnp22GzdfsY8//sI+/eyR7e0h3F+3Qk+7hogMD/RJuKan0GVTk702Pjlg8ERwBkeHRzJgyLk2ZdvtpJ6yg8MjTZ6Ckc719RR6bXNrR9nIxKSTJ3iIOO+WLIpmRUGVPHQ2cV+h1xaeL1st3WRfQViq1G18dNyer6xL2W5sZML29g5tb//QjqoVOzrcl+gN7WHU7XMtqIL5MBWIZvR1S69aLXZkRmwa2pCK2nhs0HBWQOVk4xcuTNnh3o4kOCGjPF9CMMPbMPhBTpUaMMYLw97dTYmgZu0YvRTRvU8i45qACn0sKG0hL+Yro2+OsQoYk2y4pdlb3rrzXvrgPPkODHNsNt9I3kZGW5Km3x0cWHNLSpB8GD8hA1kMuGfep9F8tkWIAkEBm0vkvMaJUBsgUYwOmuQDg4PK6FVWSfpcI+BRtJ5kF/yOSFtStomuswh5Tc1iWnO+P94e5J/FQHkG3SqjE4aIcwJN6O3rliPxgMjrsrVaSoItzAUnFsOp11JtNrfwXM+VTIq67qXzY5Y2H2XLdZHRr61tWbWcSToslE/aEbOVmwimmpXhosTG/uhoIZtxYlJkGmgm8IzGx4cVZFBSQewnAi3NS2/QTtmmLAheBXC/GM5p2uYYurOtls5CT96RnG4XcOK+hdBJOCAcFCUVPjsxfk73EeIgrxNoM8Y2BpvwHj4v9nNrq+BKjCt/J7tvbnMDHlmpw7zuUMLReKCVkngPr7GWKJW1SG/7xZxv7RUHiX2qVpDQqLk2PBiJoCT4FGet9Fmo+9TRJkItHCdKNmdrzlwL/+bZcp1ClcjqkjGscc/OErEUcBAwSIPcA07ez3VHWYHv1Px62vAyzqBWsIIDTzgJ2G4927o7ZLggBI2esYaMrWsAsK+iVs/6CjY4zl4ZPZ0UagFLEBLWR53uCkc1eF0ZPvueer962VlHcBdq7uDrDbWutqMWmc34hMljr7mL7MlnKFeUara4uEIYYhcuTakUcrbfXHV+AqAk4Ao7CMlQY1kTqF0/mJGyAAAgAElEQVRjZJOAXN0hiQAO9+no4FDH1N/J2uHXNPsUxNPPW0qzHEAX5PxLJbXSUl7FTkIoffOP/Q9fb0f+3/8HP60WE6DMrnxOU8sqZcRTICAA45Xt+vVL1l3osKePXT3t3W+9Zo8eztrM9LJtbq3Zz3zvfevsytnu7r7Nzjy3nV0kWQv21tuvqgf8yy++ssmpCzY00m8baxtWPEKKck5jUmUksk12XK7a8sqamOiFQoeNjg3a05ln1tLULp32V269bAsLa3b/wYwtL2+qNotxEwpjzEfuspsvXbEL54Yt30trTlFEog7arg4PbXf/wLLZnP3Wb31g5y9c1kjGV1+7YWvrSzY1dc5mZp7Z1OSYFZg8lc0qGlc/ZrWm7GL/ANa8qz/hyA6PqvbV4zmbm1+1jrY2qb0hIfn48VMb6EcJq8lmni3Ycc3s3NSEDQ702MLctAadbG9su0FNdLZVo60B4zCWFZiU7KNJUqMs0qjrsvEVdaPo1tpiudZmy7Wiklexo+Pj04EDkd2yAHHknrlhHMrW2dIspwajmkAFB0tWyHXDvva2MZz1C13xcBYMTWlN2qwKPQyAQcLUe1gjO/FaV1b65YKZVQbI2Nb2jpcC2oFe3XET6Xo/vGcGL+BGCIXHKoGoztvfr3PiPx/RCRkwK/EW2P2eEb9QF4tN+vt3XmRD4SzIZFn34SzCaHOdGMQX9bu0SJhR7/QpV50JWx0nCHO8XUHj2vqO4HQf3kDA2bBHM0uoBQjtIauiDp9p1K1dEPuxIfGKg8HYjY1Oao4AnyNj2j88snRri3rbeYbKXtMpG+4ZUNsaJLpCvksCR6OjeZVPYrgN9w5dAQwuawpIkf3IUB2ycNodgdkPD+n/3rXu7g4NjQCRa2F4TdqEALS2uTBLiHFgbM9mTA7/phQ88j4nt6GRvqNnh7Mg+Hny+LECMUacRhBAMKaBM4mGetxj1Z6pDSddExLtoH7UQNqUNZsSMqJphKwBrY8Xk9K4f467es8437d/sKdjRQ2e541DiAl6moKWtGBFrTuCU44np5r8dxYlizIO642AkD0aTiiCH+5X7EtIYRwz1iy/Cxie4xcPGRfsAflpICPiHCieB9LA6rT3AWlrfG4G7gpzuE9kt0KTXRlr4rQiuNXwGTHZvdQU10i5A05ABB0KKs70yYssqlZSD5zJZJWlq1vDy2hYYwJMJvvhcClbVivHSoTogsFWwMnhfcelqiYD4uxfunnFWpEMTjJxlcByTr6MADx4Ayq3+aAGLzcQACaI5akjTxQUIZQG8hOBIvM/Yg2wftSZkPBDeC/PlkCTtmCcO/v47T/5P369Hfnf+Es/oyySTZjvAbL2HmpUxzBQlqra4FCPjY0P2OOHC7opV66ds08+/tJamrtsb3/L3njzphw5Tmh+fk01YiRKX3/jph4SPYyLz59bTx+DG4qqVRcPa9aczamXOtfRbsfVhj16OKd2oG+997rmbv/Wb33frly6Ygf7Jfv4h5/awUHZ0lnm5gKnOUzYlElbvrPNLlwatcmJQctmTmxwsKDF1drSIcWecunAmpqbLNfZbV/dfWLr64f26NGivfPuLRsY7FHmRzY0Od6r7LW3t8+Wl1Zsc3NHSlmjI/3KdmGwQvjBkIAw/K+/+OvW1t5lg309cnAMOGFuOhOEqJ3OzMza7l7JXnnlil29cl7QaG9Pt2AlsiBgzZnpaZ3r3ftP1b5mdWBFDJLXmCC3qC0jUUZS5lpzzXWRcI6PBZXDso0MW85e+sEZZw0nQzTYYMN9jH70yBhSFJuYyUFkcuoNz3qNXEImEjxxo+Ryq61CAzBWSKEKsRCM7sItQZDhtUqVyWM+sQ4GOJChWukSFCCgeAINvodjRP81BoI2K7oRuN/AXWxm0BD2L5ApmU8L593u08MiiwpnHEaLP/nus+zaCIhU/2b4SSJI4fV4HOgLAp3uT1tOxMbgDOBUcORkvVwj7YqNRsaePJ62ra19rRV+gvj16MmcMkSyQxwbmTOZL8dm4Ao93dSzL1w8p5IOZRvufb67x5ZWVqyjO699Q3ZLEEHXBOUd3ku3B1Kkly+ft+ER5qNzX1oEj6rWaLSxAbk3xBkBKSiVqtbXm7dLVyeELCzMbYh/8drrL1l/f5fG+zIyljZKHGwYQO5FZKGCDJNsMwIzBVdJHZe2JdYdaAZrGCf85Z07Ms4XLlzQsJQw0OjBdxccbQmngsWXfnZS1+S9dJ4QMDEMiXOiV51sPssgl2QOfMC/0ZqHcyaIWFtdFZkWcmKUTeSoQvqUexXDfAgMExQsEJ643oB9A+r3oNLXEL+L7I91x7WwViB9BQoQJEiyQ/ZRZO2OYjgMz0Q/Xg/IPo59SixjQAiZrTpXPLAlQFRwIM6HZ8+8n3MCfSFgFRxPJpsENiRrJDmyKcgeu4KPcxVEVK35COADeq2Rcj3Wmo1n4pD6iZ4twj10GNWSOjXPiqQPaB1lOdGWk3IiZUMXfkpZ8ejYOjrbJGvd3Ebb5guhF+4B18DxAkXQGqTmnvAJAsnQCNQzM+l17SAc5ggKvwvIfWcLuXBHELnnOGrsPO8hacPWYVchc0Z55sJ3/tOvtyP/63/xJ6X4RQTCWpZWNfBTA1gKwQaGFwxYZ3ezHezTdrZgl66cswf3nlqjTk10zb713jdsdGJY498++vALW17etrGJPvvGW6/YyPCAanjb2/u2vraqSTI4qblni1o0uY4W2z3YtXzvoD2bXbaujg4bnxiW0tXszIJqjRg0Rqd+9NGPLJ3N2doarNNu1XMhFSGm8uab1+3K5XHraGuy3j6Ic0wCI2pkDF2zdXYTNGRs8fm2ffnlMzsuQ5CpWal8oPPrH+i31189L8PY2Zm3+bllLQB050dGhoRSOFmKemLdDg5r9g9/8xNb2yzaxNiIRmcWS2TLQPGHarXKtZExM4SDAGDAevMdcmav0M63s2WDQ4On8M7WzpHVTlLSTH++wMSpVYnPYFtCAUxwG4pikNgsbW0tbYJ9cLzIsOKAJOYgshzP0AUscLSQ3NhYPV1tHvXWGT2JmhpwnfeFUvemjk4NXJK2yThOSaFWgYRz1iElNiJi3wTUKXlfGDCMuSacNcpiinP+ZHc4crJOVwZz5+Cb02t/jhr4VCzWHoabtsCRkWGRTfg3BpzP+7hK+nibrb3T+/kxlspwcKyaaOUwncvwcs88KOEnHDdBBrVimMy7e7u6BmZkuySqC0t4UNQkdIf7LhGdo6La7tJpHD7vTUsxkI4C2gOdyUx/fIcMAYSilmyLjB3H4FyXV9al1re5tSFC2uTUuIKTufkFW1latYkJyG0M7jlSyyN97ZzrwMCgnhHrtCnLDHNIhZQvyiK+4TgQ/8HgstcgGDbqNekVbKzvanDO+vqOjY4O2vBowfb3dm1rq6hs/crVUUs3MVIUpn+nBI+YdCahF4IlCIRF2n1QvfNeeRxTOAx/po7myJGdUPdHjMihTBTyYt3hGDx7rSpzK1ePT5EaBQsB3SYOEtISa5L2PrIkRKP6+wcUADVSiJW0JkFGRvVcz1DL9mx2Vm1R3HcChYHBPjklL+c4+Yn9oK6FuvfAJ7TvBEJ2DoXDyf73yGIjQ5SjUW+118tV068BMzvnJX4XQQqBDQ5U3SFJ6SwcMmuRQC/6yIODEV0mUe933oGjepwvx9UgFEiyyLUy1TBRMnPRKA80Isv3feblDv4egYdq5AlJTi1fKOBBGIZLnMyg5zMEqQcH+yrTCPovlSxNqUp2Ji1fQBDVnuuwunq560LQsMskd5BwKZuSLIJSMmirOecJgQIfggt09CNQSdoK9SySbhjOwxESn6qI1JzsAklK2RnyMarW282qgvvZRxqk1MrAGEqcNQ3HYq1i83kv362On4SMe/m7/9XX25H/4n/xJ+z+vXtW6C6oZ48TB3LjooFPfURozS5fnlTW+uzZopw+RB1gU5wxk82GRvslFvLRx1/aR793Vxrr7737ul26OGblk2PR+7lRPFBGRyJlevfuU9W5jkoHMsDU3zV2Ec30jg6RfjDmxUrDPv9yzjbXirZ3ULSD0oH19zJpqsXKtbqPmEynbGp4wL7z/jWhCpBUWWQsLIhzHV2uI723XbMPvn/Hevp7bX1jy/L5Xtve3dYEtNdfmZKjxfk/e/bc7t2btp/5mXfspF6RUaAnnezmiHGrmVa78+iprW0e2srirg33D1pPvs1WN4/sycy8dXW1KKhINdrsW9+6Zk1NNd2Dnc1Du/nyZcvlGCVIRuCqXRh74Kc2+tB3XbWtitGopaStvbG+IyjquHJiqaasdXbgSNJJz6P3VrNZM80+p5fn2KxRm953K7nZlmbrytEeRG83zoBa8Iml6ifW39cjmBYnQbbgcD4QKvV0iEesjTa1MQXDl+NjjNXDftrbTj2XPvMXE6DYfBpogxa5pE1fkNIig2KTE1hoBnQT9XuvmXIMSZoqiq/LGVLiANEgQ6ecI1QiYQ1r4ztt3KbOTfhse+a1QwCSMXCEAgPgtfsj6X5HJn/hwnkZGs75bKsaWs4cGxiOc66WjzUlsLm929Y398T0ZopFJt2iVjPOP2Zgd3QwMtKNop5TDRnYY+0BSKK9fXkFYgQ89+5PK/hiVOuzZ3PS/xfp7fm6tbS2K8iqVYv2/ru37MKlcc0h59rRm4cTEcOA0GSHhIZDAR6nZNLVmReK9vjRjA0N9es6QWD29ratv69Xr0m8KWH5a1IdMwyqiGbQqplziWVaNxKnhSNxfXxHMfS8zowEDfhYeti8TzV5dxxekmk9FfkJRxfrw58/xChEieiM2LeVxXU7OETwplWDb0aGB8XUF8yMCFNCMoN5TL1eNfpsVtKxQPHcK84xHATrAqiX0hn3amSMYCYjPkuszbgurplzi/r12e+JQFZlsiQTDnKaVM4SVnlwOc6iHAGfR8Cwub5xOlCG740Sj2D3og8y4idQrXBe/B64nO8G2o7AmICSgCzav9yJs0U8Ww1Egde8JdFnKqj2zNzvEgRoArMTBSVey/cgN8YNS8wGsiyaBkD2tROVx0gocNSR+dJyyvmw9kC5lAS0ZOzipQkr9Oe1RkRKExnPp7pxT72bhHNxPkGgFz4pkQAeciGCTbQyU2qra69qjatDAuKvr08NAJINcjKkykEZb8mtn6QSxIf2OUiLboNe+YP/kgVh/kXJbn/l33tX0VRXR6e1Zr1VJ7I7Nj83B1bx+Qu0lx3YxrrPcGXqVaHQY3PP5uzKtcv20ktXLZWq2e5+2X7lV3/bFheW7A/9ws/Z0FCXMhc2EJrWbF5qyHfu3LOdHeRNfVEg2wpk3Z3cPM4DZTX6WU8yLfZ7P3xom5vHgp9rjYr15ulZTluRdrXjok2ODlt3W8O+/e4tS2cYLIJgB87NrLev1zq7fT7xwV7Z1lf3VUrY2NyysdERvRdyDlLbiJzgWFW7acpab29ezhujjqPVMJLWFqvVs/bl/WX7/O6MIsdbN6dUCzoomn31YNZef/UlW116bltbh3bt6pDdfvWyREAyDVivq1LIg2iHM0WZC4eLIXKDtaee9A1kNNvbpYDX1zskp7O2sWv7hz49K8hhRJVsShTfgNuUUSIQkmQSAVHhSDtam+TENctchJaG+tJpJcNhQ5ACiuTatRbSzLimpkQbRl5lARmMU8YvzHKCJB+EQqTOpoHk6FC1/ygglOSt1/KiRSeyXowRn5exr9Mb7yQXjhUiEhKKSMYlhnEl6UHvgH+7XC7s7WPr7++1fMEDUVew8n5mjI/qqmplIrvyYwDj8zsCyxAxAW1gI4ch1ex2tT9V5cRZzMVy2n73o89sY3XbRpgS1kS7mt8fMiHeQw8y95EMmWdDeybSr6OjY1IeRAsA5i4tmbu7RRseGrKDwwObnZ2VaEkqAzq1pIybMbsEqq+9csmGmB+e8Wl41vBOBYydRrUelFSjpo8dOeAYvHKwz2x2BgARODM/vmwXL53XOdPq6HC5twAx8heC3eTkuOrlfC+3kRa2KN8ENMz9xCkEHMw9jXIQt4p7GL36/P20tJLUNgP2jYDA2wwd7Qb2pP2PFtGTqolXwLNBTz6f75bcLZ4psmYMOMcgA+ecCNRIPoBKVRdP6tUcUyI31HeVKWZtbHLCDb6CXP/vNJNOMuyAwWMNxl6Itck+jM8GFE+QCtQbaz9KPlHXPz1Oo2EoEUY5K44dzjrKRFHjDXjYyyjImDbEzA5iIa8RJLMXeK/q6Ak8zToIR873gQaQnPH3+LxzISBtlr3rIXmO2kPptNaXHK5mGvjQkmwiakR5zEl/nmjwvd5tgLY+sL6fJ4nj5avnbWhkQBMOo0bPvQF9YX0TRFCC824LfAr7l+PVrcREM3W/oAGPMBWiSVV9lmcVc8hZjyROrB3fvo60aNolkxHpuGikpfaJ+FKo0BE03PzX/urXOyP/y3/6ljJpsJPefJfDlbBdJQ3oJCmi8v6BvDLk5cV1XShw3tTklD2dntHkohsvXVbUvrG5Yx9/fNceP5xTBnvrtau2v7dugwOIRzyzC+cv6rsx9Ktr24IKMcQQNDqQ+awy+GFV/eWzM7N29dp1+/Xf+F17+Pg5UiV20kjbSapuhQ4nTe0dlVRnzLe32luvXbfz49TZjlW7Hx4es+PSid358o6NTQyJaU3tH7WqcunExseHrJDPWeOEPsKKzS7M2OWrl219fUNZCIswn6eGvquNRX2P16amhi2dbrNf/YcP7P6jebtwsd+svmM3rt2wg1LDPvnsrp2fOm+pk5oU8gb6O+zylTEbHxu2H/zO9210ZNiGhntteKRXjgaDT4/yxPiE4EeOR9DU01fQZCYNEamzEVpse+fINrYO5AzIvtpzOS1qtNfLlRPb2dsTWQ/HRU9oqJH5Rsdp1xRpSl62DYOdtnq1YR25nIhoEKgiQHACmhPmcPwiJZkbgzCIfIZ2KP59VjcbjXffLB4FE7D5xgklaY+0A5pl00bW5oI0Dnfy+6jNAsGyyfkJ9m7UJsOxcO/mZhfkgAYH+3XOmlV/qo7lx3FYHzEbHzmJ06Qez7PgmA7bUX/0DNMd+Is2QLWKnTTs408f2Uc/fKAe/m9/6y2zVEnjTfkswSH3mX0T6MX+3r6mfZ0/f071XdAeuB4YN0iLiAvFNeo8cajb27a0uCldBeaTF/Id9uqtKzY63m/VKsfbt71db7NRGSALG/9Y4zxHx0ckics5PLj/OAlMvBedNc2x4CAQaNAime/ultFG44FrpO+f4AY0hj52MmHUCR0B8rYwgvSzzzqcSzh2z6j8/fwunHU4xCA5hjMLoiGZG4EWWSY2Z2HhubTjCSa4r9S7Uatra3cUCXEanhv3mkw8gkqOw7Plh/Ng77hTKWv/UP5a39xwNbxcmxV6e04z8ijHnOVaBAlMQSZ17TMyrILfY2BJAk3zPgI6QcJyoh7oxd5QJwWkPkYWl0qqkQfZ7eweiPsYGTzrUpB6ssck7FLxujDnLXJgwtXIdbhNjzo7x69VfEYFf8dpEcySQARhj+9wLXLXKYArwncCffM7smNB5cke5TUFvSckJ+3KjtnvJAEqB7KXklo26T7Zr/Zya0YtzoMjEDi99SzWU7lIp8cLBCgyafYle1etnofokuyJV4WuBQkHNgtkgcQIR869i2AxbAfIJUhb2B6vqWeElIGqhfw3a+U7/9b//vV25P/NX/xJRZ/0Jue73JijQY2RxzGTsQG5QoIh0nr0YFo37tLl89bV1W337t238YlRe+WV6yKgYUi/+vKJ3f1y3p7NL9l7337dXn/zhrVpwEbF5p/NCSokWtvdc6W1paVl6Ufz+6MSjM02Ec6ox9+48ZL9/X/wO/Z8ZdNy7V22vbuvoSR9hS7ras/Z9gGs5xObGhuwtkzD3rx92Qo9XIM/ZKDzdFMIS2QlnrK7e2TPl3dsbKzbLp0ftI7WnJ1UUvbJ55/a+99+3549m7G+/l4XRmlt0yKGvEbdR87upGJf3LlvtXSvff+DezY03G2FDvqL+6xcM/vhp48t15qzvU26AZqsvw+1uZetublueztbapW7dHnSuvJtqueFmAI+Tn+v1tSnj0wqdWvqgxhXMgoU7ja29lVDOiXIVHD0adVBt7YPJFqD4Ags5JBGVNZAT3jWa5M4bCAvjSGFHZxK6d9kaLDl1XOuyVHuqGlHIhqOaU+gFDw7Rqai/hfkHM960Sx3Z6leT210MlRn0GKIMDoBGwaszYaRE9MIV9pt3AHymrK7ZBBKZFTa7EbLEpC8b3ayir0dEIWM7p3XbP17+C+MjZx1CSGcFsmfstF9PGlDwRTvJQgKp+rtM/75IGlBWPudH9y142rWdvc27K03bliWsbJpV8tyNjca/VUFTwSrtBRy3cDtdF7wmjIaghpETOqe2Qi+p8Z5gnb1iSafQfIksGKY0fjYoI2O9alO7nPigagR2qFFctvm555rLV28PKUsa2b6uRwYARlDebgnQO84flT4spQvEnRM5D7qhkgM93QrmNc0uCZToE9NNBxIGEfWFNd8lpTkHAp3suHEedbOIXghEiKBHAhTyZoIB+UZORwDyig7shP1Ksx9L2MzaAkErdCLWNKaxGvoxiD7xkHFmEpe49pBujg2jihEQqiPi1gHclKpSC1wfJLRrc3qS47Ag3MJBxqQ9VlI3BMfDzoJdGKdx7rU9Se16EAOohtEuuIJWqTugCMnZ0VwGtA3/477zLED2YggKco22JFw0HLymbQ4HVHj96A2JUcezl4oK+IsyThPvjvkWLH3rDHumz8j50B4cOOBmZNQgyHOnqPmjJZFVX6BfaRAQ5A2x8VpejDV2dVqr9y6bh3ddFX4cBbsEfunegxhz0mD7HPsjlp7d/dFUisWywpaycanzo3Z2NiwCMuJuqyVjpzwR1BJcMcakLRxNpsMPgItbLb9vR2/P/CUjihfvJCu5Z5/80/+za+3I/8rf+49q5SP1IPd3Unm3SvlNY237ELcgotq2OUrU9bU1GJzz5Z0oa+/cdu6Cz328YcfWU+fs2Yx6lub61KA29g4sbmFNevIZ+0b33zJLk+NKzp6vvDcCUalsm1s7ViuDQNQk0AMWfrzpVWbPDcl4RDaeFBk+5Vf/4GGjaSa0laWEWixlgxZZJvtHBTVJnDjyri9eeuqdecykgJdXJq3jo4uQWdTF0ZtYW7F6idN1p3vs0ePpu3Te9P2h//w+3a0v25XL5y36nFaEDv65IdHe/bqa6+oVxnjHXq+bACMO7X3/YMjm36+aAelum1vHttXn9+xn/qpb9rl6y/ZL/7tv2+V47pNjkza3i7OHG35nJ07P2DjY0O2u3VIl7qdPz9mu7vbnrFRWytXrL+f1hykBd0hUpsGUlpZXRFUSBvX7j7Trtxokg3h9ItHkPCQm0zbxuauShDeIrav85djgc/QN6i/b+8w99yDtPZWD9pcbKUkaIp2JhY7GS3cBTJBmLLU3tgMEpBIpZT1MmseuMoFMFzti2fNpo3MwglzyMK6ZnkYpDAIQVxRzV0MZIe8OY6rLDk7l8AHXfzTKLruLS2SSZUxOrHjo0oCjweb3p2qlwqc4Y4z9ul3zgfgNe4V5BsCN/5Nporx4tyox3M/GAZCmxkiPHe/fGK7hylb29q3XO7EXnl50op7RTGEOT+OBxuY/dXZ5cNQ+C7Y1ugvkKkwUYx7BgyuEgnQZaIkJpZ8GZXBEysf1zWDnBae9hwdBC02MTUkzXq07o+PWZvt2ptPnzy17u4eTXpjWBFE0/v3pmXQBod67fyFcaEGsN/hGDRn2xyFKBUVvLpCGxwK0AGyTg/EaHuEfNjWznjVGBVZPNWm7uqEt+KIiZMbHfZnSFJkgzCOVf6AAZ1kXly/Z25u7LlPgQpJlAh2NYH/7r41pSBUUerxgUX04A8OD0oPH/134F/WJ5+n3Q/Ej+PQmYJNIximfo5jwOErmyZrzeVsbX1d3BnaYunOYA0EEewstH3Wokd2Hu9VsIhjSwJHrimcOkIvkWmedfABJUe9lvHRXppxIik/QXaLsla0q8XxeY8QFtpG0fpPaszaP60uucz38W+eEdkxGa0CXPrOs1ntW9ZEnCNrX5rpmbRstj/XF4FnEPsI7kKREnuBA2dPQqLWnPtEptfHF1cUKBOcsS5Z983NKXvtzVckPEMZN+rfnO/O1sGpzXGRIZPUNoEC2TNBLt9B6WBoqE+ZPWJkDUtsT52kMekQaG215SUm4blmhQdILiyD32K/9/UOqMRF4Ifzj/3//p/6W19vR/5f/rl3rCPXoalZhULOLl85JynViECJxDHII2P9lmvrsPsPnlpba85u3X5JsN/SCkQhzxzJovd39+3LO9N2996yzc4uWlOmat/9zhtimWPw11aXrD3XZU+fPLNyLWOtbWm1gLGo9naPBH2z0BgUcnBQlbzlFoQmiQ34TNxCb6d6cNtaWq3Q2235PEM+ji1dP7FqqWSjExBgqLl22Mzsii0tP7epyX6rlNPWOzBsSyuz9s3XX7by8YGdPwdbuE01ODJaWPrd+XYxc1eXN1Rfpz2IzIBFLOEQSgM7u1boRaWrWSzzrZ2SLW6s2UA+L6h6c6tkH35810rlJivkszY1WbBrlycMWcPN7T27eHHKurtzlknRLtdvB/v0MlIrBcI8FrQ+MNCvWinH5vxAQHCQQLB7+26sGFwBhLW6tqEaLE6IrA9nQu2If0PeC5iXFjIcFn3JPu+6VcERUbZqRylEYTxzb2n2NjWySdXyJB7jA2H47PLyig0Pj1hHJ3B0xvLdebGHuTdsHgwag2wwBkTPvAeHPjY+piwPAw/UBheDOhWf9a4Gj/YDziZYiSwoMsDI/Co1J1G5gyY7oBYLEdMVWvhOGeFsi5OhTmoySvx5uF8WsQVDwzV6rzaiHh4AYtgiK8f4w6vA0WMIIADdezBnSysb0tUfGyxYb3eriNkEctkAACAASURBVJ2aVlVngA6CLGYZWNWq+SOw5KxZ+t9BvUAZcIAcl2xD16dpVw5bHxVLBoH+YB/meJP4Gxjmjg4ykFFraXHhIIwaAhvAyyALfX094hqwlnlewO8YRpfHpf3RVQDRUcfBjY9OqH3O0QYnE3kXREaBHWufewJCQyDF/VaLYgUi6LECTGBKgk3uGesW9CZ6gbmWkO8VesPwlWir5DgJJyOIZByHAEIDbIqsH2cSay682obYix0KkAaG+1UnV8tV0m2wOP886WboTrJHZ6mzxnHq7AEPVDt1nswl57s5f9A3JvqFAw2uR73qbaOBRniQSjbvHSKB+ohWhaBQIsvqyJH/RPbNfYtgND7Hn1zn/q63QHF+4aiV6SckwkDiAl3iOFyDAl1JjyYMe6a4VVwRj26X4B0E1yRgdr4HZEh94N7YoXVJsMS+5Ie9KoVDyl3MV+9w5U8hFgmC5PVuym/eDsd7Q6TIs11f05K4bclpvdJqeVIvaxhXVwFymUuyat4E793alz/i2BDlvA2R4M7PV1K2tRPr6s5JzZBAk2Q+lBb5LiENQj5DvMqRyhe8jJq6elhrBAY4cPhZ/AnBFbvx3p/6n77ejvxv/Se/YBur65pqBTOdSWYon3ERbEJX9mqyfA91kbo9evhU0c+VK+estS0nFajNzTVlfwg97O7s26/+2vftB7/3wPr7hq3Q1WSv3b5q9XrFurraJH4BfPPDj7+wdLrZLlyYsKbmhvX19gsJWFpcFhGno6vLvro3bZubhzY6OSY4vVRknOOyssXBgX7d+PMXJqTR3tXVbrvb2zY+PGztXe12/+EjGxqaUtZUrlbs5ZdG7cLURWvrzNv03H27de289eTz1t6Zs1LxUFHn/LMl6+vvsWwzzGIcAQaZxecTfwKqA7r0e9Ni0zOzNtA7anOLm/bJnQeWtRN76do1+/zzu3blxqu2sLxjmVTJJsfztrm+aK3NLXZcSdn6xpq98803ra05I7ZwvQ6yQFaFAUmL2EO7HAaYrFFGqyMv8R7Og41OtMjiBHL0wCWrbMMhOG99YiMDY/m/64J0cZ68B2OGwakwYSiTlbYwhhsnW+jutAzjZOnXllIb0HVdE4Z85nWzVJlAToiEI1Pge30aXUbZD38CXQNvcn60rPT0klE77IxB9qj9x/WYMQgxKziyAAwDr7vSnsNwIAUYiTCuTs5xaDoga9XeW1xcgt9zzby2vLimrIH13NvbY6USU9vq1t2dl8EgUKFOG8MWMPqgRzvbu9bZWbAn9HvTlkOdL92wvnyHlRHnaHJ5W+4TcF5KZDZXjxM0r7p8k8RX+IlhM06mo02uKjTGWcbQVyAGMT61Iv4I9xKm761b16y5BXLOgYb2zEzPiZk9ODSgCYSRUXOPuGbWLD/iT6ju6VkrQSuM+Y3VDQUFGD7VWU98MiFrDSSC83HZXoRC/PNqc6oAX7pyFs+K81PmlGS9ZP98Z8DB3tUAEuJcC76PJIBgCn4KAQ3TEenV5wc0BCfr5ExvuQodffbA0NigtULelFKgK6TJUWdcaCWg6bN1boIS7g/oCI6F8wviHs/FWyJfkPo4j1rZa8r8x/qAA6RWQM0ncA8oZAO0QbMJXKAm9MCDAxCBQazZqN96MFexgz3fl9jeKE3FZwLViXspJ4zaW8w/Fzzuw4UiEOF76bOOgCGm8kngR1LAyKP6vPZ6zXUXCEZDs4HXQdOCI8T38HuCYSf6AWW/aGWLoPuU35LOKMiTvoLKGJBMa1Y+PrGZ6WeyoySQbR0v5tMHUodjPdj3uQg8H9br1tauUChIjcg0kz1DqKP7A5sTKo3iIUgHgvKoE4QD5Qg74s8EopuXeSkNqzRY9Iw97Mn7f/p//no78r/659+zk7LXU3t7O+zcuWFJ7uMQMOJE95Ksk3DFjk1PP9M0pRs3L8khz04vqFXq8pWLViztS9Xth588ssdP16RmdfnCkF04NygYERhw9tkzMbBLRcgPdZuaokXIR8dp4WbM9g4ObXVtS/257R0Fa27P2D4s3M2iTT+dF8kiX+gUKY/+2wcPHti5c+PWk++27fV1K/Tl1c99Uk/b/PyG7e/t2S/86+9Yb1e3PXk6bePn+yyPwtr2ljI4yECwL5/Pr8nAIjfb2dkt0Q6cwerqil28ePF0njHnSfY2PDpiR8WKFO5+8OEXVm00W2eu1W7cuGQbG8t2/fpN+5Vf+127dm3E/sBPv2Mrz+dkxGcX1r0eC5u6cWLnz09ZKk0m5MxfMksWJO1+uVyXzc8/FwrC4gdeBD7FsEYdsK+/X4x2FmW0R+GMiFgl92quusSChU8QY1JjMfOyR9ZVEZ5oXWMELfV9Ni/nhMFA1haxIDn9FK1vR8n0OYf/MUJh0HBgbJqAzANKBBadnJxQ0CKBprT3fWKclcUkU8YiA4ksJL5L2UIivMF7ESwJRx+MXgxNZOxRj/TyhWctfo8bIsURn+DEmc1NgMg9AsHgfQHxEZgMDQ+ppKJa7eKyiJQ/+uy+rW7SRXBk4yODlsPp5XAojHs81v2iNELGhrGHYe3BGhwQZg64wwkD65LCh8mceTpD3Pmhh8B5qQ24kUxqq1dFlhwYKAhaJCCZmDivEgkO2Ify0BNM+YRWTh/XqCyq0TjtYQ4HS52RjBz4EnlKr7EyKS+tcwUdIpCh5ilGsGayg0wc2+7ujtVPyCbdMb+oeXuPNm1dZIwxv5vnhEEHOeG7xNNIlAR5RgTVBDcQ7QjWV1aWtfYJhrzVsemUiESgDckJ5AwkT+pk9OujWZ5kz6wZrhmjHk4TmxZZ71nlsFPCZVur7hXXGWWk0qGPxeWeYQNGR0fVARLQcaw1ZboKdryOrWNSTiiVtC5DKCjWNq8FEsExceR8RmOWNWbY13NwSc7+GUTQgLkJIHDkHiB5BgoyBJGL1xXoJO2fgsAl61pWBuywARLRpVPiqSaaYR8S/XOhOckERSEOdQ84eX4O53u3BjZa3R1cW0KU43N+T0tKkKhHMzkRRPTqtQvKyL1t06VmXfIYbo/3iTvI5sOQ2MM+8McFs6LuHdMweW4ci1G+BHu8j4CQ12J9imSowTAuOQvayf4WwTXjmgxBivzun/26k93+wvsE75bvZlJSpw0PFaySDIfnBrCYuKC+wX5bW9kUO5aH2deXt+NK2cqlut29+9AmJoGoHS58+PC5PZpeFTxz7fKIvfrKpdOJV+hQN2c7pZqGVrq0qKsO3ZCtM3kMvfb5hRXr7SdguGFf3L1rDx+gjoV0asUn0hRaBaU4jMLDabZcS5scqcaHNjXb5ta+ra4f2nH12L719lUb6ikInm/roq/TZQQHh0aU5dJ6cFyq2/DIgKavdXV0m6WytrS4aM+ezdqlS5cUUXYnoxq1AFIpOyhV7en0in1597khbV4qF+3C+TFra07bzua2MdO2tfnE/s0/8Qctm0mJib+lGsyGtWSzdun8BZ88lm0oOOGHoAcYielbff1Dgn+pe1H/bW726JL/wmkTSQJtImZCpsEidg1wb/cgugSacqOCY3GYLrIV36TU29vlWHkWng35JmHjENTBEC6XSonIS6ta9Bhgg7H3GnjVR0MmMB8bJ44T9SY2JAxorplsF+fJvfTs8cWsYs41Mpiotce/+X7eK4NYd2fHf1x3XFPUFqP+jQPEKCiTr1YVqG5v7akcAJqkQSTSH8c4+SAFMWxrXmogc4EYB0IyMzNnHe15u3Nnzu7cf2IHR2UxZZsY29mSttHhYTsu7ttQf6+QDe59qYTxOZAwEfe2swMn7wQ97i/XgqOEK6IMKsnOnEzkGToBFL3vwPvpTEOdJIVCpxCPQoFMxKdxQQBUfRqd66SNj4DMe3l9ZDAlBynACfKsC1qE1Y7Txhhyf3BQ+UKHDCaoEPefrJmMOuBWSW4el6VzADLA8w40Bbifz7EGueesMX4XwZhmXZfd4HqgQV3eCZ9kush74tCDn+DIi4uuyOUkDpCBGwRJvSjDSRDE26ckv6p2KCdn8f5AZIJwF+tMIiIJ70PvTcRLooWOZ3S4d3TaysTxWWOgSx5guINWIKrRn87II5AJ4lkM6ohe9ghW434IGi+X1TYVRDc9q6R0dJb1HwiWOzzP3gPq5hpFlExQApFIGeFLe2BS0lA7ZgONBS9F8XsRK6snEgDiGnw+ARMAPQiK++6EvhftoQrSGyaxIOcQtar0pzWCfnnDyzBBaFTLa3PGUg1IcJA0m2yMDiLNLnDELILzGM7COop9wbpEyhskydVaITOjzXDo0H7S9sr94n4Gohhku9A9UPmvVtOah4MBSZB9xjre2tw5DaL4vq+9I//v/tJPgphaobtLIiVXLk9KyD9G9QWkPDg8YIvP10XsqlVTgnOrVrH9YtnmZlft6tVL1pVneMKALcwu28Z2RYvhyqVBe/sb1zUchd7ek5OU3bv7VMImzZ1EPWVbW6HeW7Lh0X47OkDNCmJNu500Mra9t2mZLJNpqjY/v2QT4xCF9uydb1y1lqwTfHZ2gExarSvXas1NaXv4ZMbGxkasubnTfvfDL62jL2+DvSkb7R0QH6CrkLGWJuqmbhhRi8JA03oB45G50BjUctkZyIim4ETJVAgavFaatpX1dUs1d9iz+U31+aLhPjMPGfDIrl+YsK5cRrOf29rSNjXWJ3Lek0ePbfzqpC0uLGjRNFlGc89xHPARFpee2ze/+aZtQr7Id9tR8ViBBk4Tg8u8a2riRMrAgix4zn1tfUOljeildmPoLSAsSnd+jAZ1yIjFzX/KTFqa1UcOIYZNFplyZC8ci/YdMkyEgNj4bBocihxcs2dJZ1noZC7hVDEyYYxwijhx/lPP+hEa2i7oEtAzBi+Mb2TGYexE1kn6XN0ZeTYvSFMBjEPrytbPjMWkVBKBQPxeE8RgiiMYY97jznPGOf24kQU2JVAhEMrY2uq6CFg/+OALW9rYtY5Cv21uMEPgyNb3yTbr1poxGxvqs7HhQdvb3laW3p3PiUBK7/hAX7dVK6Ufa6+jX5rAlmfFvfOsA7lbjKErWCGA4b3tJzY01ONSuZWKdbQ7K9mdIkxlH/3KazjaeAbuAFLq5MCRunOjFc+sUqKvmEBNaiEKjoHwuW9BggPFYl15mSK5x7W6ra3tKCPn3F9kTPAB0AhPlNOS9jOeJc+b58U18ifPMGQzvdUTrXfX8Wbdu4GvJ7K4rgXgQS/P22F3gjKCEzpNjNkCtZrY7HxvcB3Oks8i2+JaRFJLpI2VdSZky6hby1md+P0SzE7mfHDgmvUap+zOR7AyjHPsRMJe589w/NH6FBlzfF9wIlh8JBXBGGe9x7OLTDzaJzlvHDaf5T2ca2T2niV7GxeljzQBFxMcE4dNKSWTYtqhz2hw2eG87TO2teZSs7ym8034Kj6e1hUThRahHYDqX9pbCwnw4GBge4KMC0GTdc3vsJ2+f5usrR3bgWIiPd0nNjE5Yp15l009C2k7AdADdHXqiAzZosAzyiuQ7bx33vkycY9ZV5CNgzjIvWa9BaISmb+jfYjBNBR4qm2uThePr1Hs38/+u3/n6w2t/7W/+BMawtDV2W69PV02MT6kGwZ0rGwStZxS0Trb8/bF3Rl7PL9jn372xPKqz5Y1gerp9KL19+VtYqxTPa6PHi5YqZiy8+cnrauzbuemeq10wANn2libLS+t28FBxZo0AhO5Qh4Ks6k7bWl5xSYnLtrs7JLt7u2JfNLe1Wlb23u2sbknIsrm9ob9/Pe+YYVOmJZl/e7Jk3mbnBq2ifF+297aEPP94eN5W98sql3h1VuXrDndsOLhnl24NGHVclHSmPSwk+m3tHTZ+sqKDQzmRejR/OIU9UdqqL22vXNgc/PPVX/MZLzvcu7ZuqVSrfZ8cc229w7smAlcGfpyc9bSlLKxkWFb29iw5qasXb08ZOcn+2xjbcsaGUaJEk2m1QJCLba9jZYYJBvT1ki5QMjW1p7KEM7WxEBCfHIBD+4NYgiK7jOQmfZUEqGWimNnU1NfOjrEMEMOcinWmL4VsoZuRHHq3vrlxixlHe1tPrTFTkT8cRIL4hxVIQFRw+VeofgFhAVawEZ1LWyXNoUY5lKtJ67Al0U6tF2ZnTss9OCdvMTG9NnjZOh4oYYcFN/F58keItsPdjPOipYhZeBJMVJzqxOjzJ9eb3PSC3VUzksoAEx21P8EtbvzVn913aFTZUhJCxLQOARC1ZeB54+O7eOPP7ODw4o1t3YJ/eC+TKs84zr0S8+XpWKYsRO7eeOqjY7229BQwXK5rO3ubCfNaQ19rwwW08GEhtWkngZbHYfcLga5w4rB5gcpGJ8YFNFQ97nubYvcXwJdhIwUDJS8DxdHLD39FodqHVZ023SqzlVyQ6hxlonzrTLPQIz2km4v64VJeZwnXQyqqZPJph29IIMSAx9y6gmQrN9XulQIGr232xnZDs2XTqeJ8W8cLufHebAufdwua8E7E7y390UJh/fHuo6MWJPzknYiAgH69cne9JA1e9wJXFyP+v3peMh4H7fXignwUL1zJUJ+VDaqeo9zPCuRxhK1wGCVi1Sl7NxHfUaQIvIYk+oSBjfOTo42aduK7FmdCgmKoQBDdX8/Zjww3sO+d6lRZ5nHfiYIU0af6F7gvCjXELB610gy0x1N9rSvO+4xz7ctaSHkefF8Nre2vK005Y5Zo1vpu2/LqXOAgCkCCcoZCg0h1YG6JONTCe68LMKcBt+XPH/sBYOhfD/V7PxFOiyapKrH2hQixVAW5J6Tnnu+NwIEHLcLubhUNAfnPNl3USZwYp4H9jwHt4mw5l0e17skXGOe82AiJ3uMICdaJhGGaWlutZ/6t3/x6+3I//q//x1pgkN2Q37zwvkJGYfVtXVrpMicWjVK8dHTZfvoRw8s1dxpMzMLNtjbZ715V/dZ3WCQw5HdujEiA/LVwxmrVzOazjU+3mNTU/12bhx5RNqbjqWVfnRYtdV1MkWgTKYjAZ00WalSsYuXJlVLJjJCxm8Do5ehHa7H5heWrZFK2/hQzs6N9UnbenZu2SpVaog1iQtcvzKhCPCTLx5boXfYlp+v2/Vr5618zEAT2suOrK/QYal0TUx6TUqqZ+xwFwfotVEWPN8HK57fzzxbsvWNbesbdCnTra0Deza7qkCEDdc/MGCt7e3Sk893cV+ApUs2/3zT0o20/ezPvm5XrwxareyGjtaX5myr3bnzpRTyaE1BChdonyxrZATiIG1eME8ZodmkhX1wdKhJb9RzcCZ8lzYbBvzA4XieGRKuZPJIpYr81oGjTVlvT6+cPq+5EcRYMs2LUZpHunbq98clFju92O0yqDgIIFKOS0aujKjREGuYUgCvk/FDQkFalHtH6w+aBKsra3o/mSgQM2gOx+Y4oB8kOcC5OFw2HJszMpLIdHBEZN+qGYp97oMXCEAoATns6tljKpmQdjbDOjt6ku9wQldaMCDRPcGeCIGNKlOIdR84x4AoI4sPGBjnd/+rJ7azU7RsxrNDEe8MSVv/WyrNWM9VW19fsf6ebmvPNdmly1PW2dGq+jgERX5CtAcjJCRBLXB129jctudLK5ZrZoRpt7eEpRuW7+7Sfu0f6NJaUeBw7OS2588X9J7R0f+PuTeNkTW/zvueWrr2qt739e7L3Jm5MxxK4pAUZYmWZFmWlTC2YHkDYie2YkdOYhsIEDgf/CFfjGxAkG/+ECT+4MSJ7VhiaMkyJZIzpMiZ4exz96X3fa/q2ror+J3znr5tAYERBAimBxdzb3d11fv+3///LM95znOmzPFt7xxYXRcOwPzCXOILgJk9mIk6biAYAdkGmoHh4+siXMkaROkijKN19BtEj4ztgQedBCIpkJL2+TQ41ptAKRx51E2NtJWjDTJ/LpYSpEUcNSx/z6o9uw19BF5PkOqtbkmAZqUa9iadCIeGpAVTns8xNnUyzY0gkIEtcY/sPSNVlsrnWt+siasdOvnNkQCH63mfyIb5d0D5kSUHlyCcYyBG/N9q2FYa9FZLa7mTrCR3kZluSEUiL8pziFIMA1IcGfHM27LvRNc8yHt8bqAk8ay4PwJkOi+4N/YdQaifI7J6r3mHk3adi45l77wHZ/Xo8NCcOg6VtQBWB6FxNMXPDethQSDDlZjJkPKgHTuGSiHcDz4HbX/IbmUGb5nug69NIA7BAwhEIp5/nG/+bShBi33mpQYvtbWUQvEyGZpE8sV9wO3hucR1BpcgEC2unT8ERQbEnJ5+/vvI//u/83MaGqD9pWdTsOhzLpfTWl7ZUquT1UkrpW/97ne0stswxz7YP6C1pWVNjI1qbLhizfv3mTcu6We/+pryhbQ+e/hEQwMjpkedTrU1NFjW3bu3NTY2bAu0srKl5aUN7R+ygQ4tQzMpSmDdtIsK5BC36CIjOaJeOqullV1tbR0YnH3z1k0Vs02p21CpPKCdvWNtbO4rQzRYTOnuy9eNtPDw2YYmZy/row/v6+bNK+q2jzU9NWyBearb0e7elvWcM995b3dHQ7URC9PZIESS4+NjvNCy0bX1XW1s7VqNcxeeQK+op09XjKhBnffNN9/Qe+99qvrRvq5fvaRCvk8rq6va2KI3s6OvfvmG7rw0qWKuZuNZETQYG5uwYRtEmuNj9CyXTMnt2rUrNgaUOjlOi80EYsH/OVQYDmMZb27b94DUIetBisOAwtB2g4xcJxFlXkqfqlbDgcQmBaZHJ91JSmQtbGhX80NvmVacfqtTusxpDBHxoREB41GbBCInaMDIEr3iqF3ZjAEyTDHbNhby6OigGQ3qr5RueA3OneycQxXZb0BeYYACZuaeQGj8oNO6CJLgrOpwOBgVcOyALOO9LsLtUUNEjQ3DtbW5Y6ULIOOpaRjQXi8Mcpgbu9Z5ndXLBBl9/+131Kh7jzfZKehFXxoxnhPrumicnOqTTx7r2o1rajcR1fCRwIgVoQoHczzqvGZ4qF+j+nWGjOue9g+OddKEJMV0JoQzYCL3NDs7pVolq8lp5nG7MiCKcIBIXCfPhGcE12FldcP+/sord5yn0nNYHniSzwyHHE4JoxkEK9bsorF0meKy7b+AgsMBkdkQ6FHCwADy94P9IzVMhhPoNmlbZFpe2jP+cCxBiOQ5B0+C74VTRJHRIXQCCGcvBxHRr9fLAxGU2D2ZxKo7d9c3QBbUMz3Iiz5nPm9ynxAUPXj39TBFOvqsE30BiJtB1mSfnWeFychWHMTF/WZBYhIkcT8RRNq1FItWq+ZzbAb4+VheDxL4nK21DXPKsUb838h6KDMm78fzIijiPEcG6wQvf7ahqhcoWwQgLwihPmvAdckhrFFL9hIVgX2ILHHuPWtGj2A34bYgDMNEPZ+0xrk3YlkBiNq1zj3b9TLYac8luq1dLO317VKhrHbL1e2QEL5ydValmvNrAhoPR37RgbMuvIZrCWY+32NfIqQTgaEFprSTtXzQEV/sAwI7SqjYnwiqHNFwJCACL7MjppDnNfOv/oXPOWv9v/lPf0bzs1PWWoTxHhsZNGh4Z6+hh0/W9d6Hj7S6caB2r6eZ6THdvLKgjTV0n7Oanx+1Rf/w40caHR7Wm2/c0frGslqQp1Bvo73p7FS3bl/X8IiPfSRaX1vZ1YP7z9RL5z1aY5hHjUlKRIPAgwiPuJoQ/dOlyoCePYct2jNlt75CVlcXhjQ2ghOVsrmKfvTOxwbvT47W1F9m8HxOD55vK8VM8nJex4cHSqdOdevGFesLh4CBsAelAyLCQimr9Jlc/Sxf0Nb2ljmfTJoe15wOjprKFYra2NpUvdlWo+FGAiNb7S+YTC2tFMODgzraP9SVy/Pa2t7Wyuaxdjf39et/7o9reDilTKqg9z+4bw7XtOKNiNan2dlhzc1N2f2jWMWBcBnNM8u6geKRDoxIGdgO4QIcOujDjrWlNQzKBEZknUE/iHoZgkGfJe1/9LFzcEOcwSL6Ph9SEsI3rAulFpvdnHMtdasj2zS1F/U+P7z0QncNVuVn1JC5BzJl4NS93T1rjUJPHkQAaBcoj9olwQPQvBOc0ue1wCAdhfEJx8k98eWGp23sd/Tqo64Whp+MPLK5IDnxe2GMw5EDxXFY6WWFe0DrE3t0bmH6vIc3DjkOkkPOs2LNWIuNdZdO7bR6RoRMpc7URVCnnFeuWNDzZ2vaP2hqeHRA7WZD165etnVFkx/oNp9Ak2R7zuSmz5iaITXlUz19vqSd3UP7O86TgKnZbtjI3Cvz47r90hVDz4xM10DowyFp/k2bGugIEDcqhTj34EB4qcHRACehJUMlku+FkyZL4+8gJxFoReYe2Uz8LvvVuiROHLVhb29v7hhqRKnANLbzaGCThSUtTwnyEvAo7x0BVwQRECILBZ89H9cd6AvX4K8jg/TaddSGOTs27SoJPLjPgGZxchjtyNTbp63kmSZywtZXnTuHkoG3LcBKZE8jCw+HExndH3U4gWpEUBJ1+rgPY5AnLVyGGJi2+In2d9zJXCS8safNKSZlAdaM7JKyRsD9ngWD8JQNdYszHoFFvF+8twlOJW1r2BOY5Bc5BBDcSBCwMQToATdzrf4e/nle9pFNRySbB1YgmLByGDB9gdkOrjroAWZTqR5dLw0L9AuFjG69dF19SYnDyl4X6v8X1yKycdbKSmEJYdTUKg2NcLU6vm9Ih7Hwm+bAQ5mOcmOMl401CX5G1M+xYT7rvaulpWX98b/6v5yjHv9v/5Jqgxv/W77+vw5N+Qe/+dOam0FdilrKoWXn8zMLWlnf0T/+p9/S4UlPhcqg+tIn+mNfeUODFSfhnHSl+fkxVStFGxICUebK7KgWl5/p+q07pgi3u7VtB7tWrerqrTmbLJZO92nx2Ybe//E9nbQglbgzaLUbNsShv+pyjTisfL5sYhCnKZigp1pa3rIBEnv7+7p9c1ZXLk3o/v0nqg2M2WhG5oBfuzKtnY0VXb16XT98/55lz/3llK5fu6qjgz3dvnXVMboeUgAAIABJREFUorm26WzTx7hoGtKvvf6S0qmGasxzzhesnsjDPdwjezxSOpNXpTqg45MjFYpeG2s2z4wRftI88qEvjYYW5ua1T20JAYOTpn7w3j1TGvvGv/PTqtVOtWeqbhUztNRfCFTIgK9dmzHmMwxdalA4Z9+snt1QD3/48IleffUVPX322AROmCOPnCbiHvSKb25saWZm1rJjh51hG3s0OjRcs4yclj8OMM4ZiMwmRA32W6bH/WK04Q1Yvd4yCA+yOIgcUoe/CT7c+GMwOcBk3xhwej5tFjRTx4ztipNGmathmS4waDhEDiivo6c4CClh5Gi/4/AFUYj34r4iO+aeyKYQMSJj4vfCeUdGHtl4EIYiyzEYjhahHkIrx3r08Ilu3rxt4igIG41PMofY4c6A+s9bVRI4FUOzsb6njz98YH3esIGr1ZKO6keGYnANzCFnaM705KDmZ6aM9U/7PKQ4nAO11ItGlhIK7T/H9RPbc/fuP9LM/CXjQ1D6IGCClNioH+ry/Li+8IU76nS9DWxyYlaZrBsvEBAgfp4H8DLyurS9AW8SkPEVMGKsO8+CdeLfBBb84doIDOhND+MaWVZkr5FFkqFZb3HH9a35O/32aysbtt+A1zlXDqF7No5jiHJIvA+fE6Qx/g4aRICP9j7/5izwLPgTTg2iLNk3jitgfz4D2DyYyZHph0Flnxsa0u2oUiuf750Yf9tpumRsGPZw1uEk/uh1RukhAhv+zd6JclG0ukWGHMNKYH87mdBLXdTpD3b37RkFyc1+h4EkCbs/zojXicmKvd7uQRmQ+Iv2Sd6H7DM+l8w4nmEEt4HG2AjXC/MRrF5Py1w6glcPADk/8fwDteD7tOLFmGKrcSddAJwN414geJO0flJ2ITGz1tbTE126PKtsci7jWmOtnRcBx8MDN/7EGhCcucNO6fjo6LzcEWtayBXPzzDvSwKRz3kpzKD2BD2Jn/HMsD38zGYYHBwa5+eX/8b/9m9zxf+PP///xZH/N3/n65qdralEVH/sU6dytbLe+u5H+uTTJWsr6x/Mqy/V1aW5Cavzrayuq9mR7r56yxSmHj9mKtGpKaytr6/o5ZfvJKMaDw1qQ7lscBSJSqK4M+1sH+v7339fD56uanZmyuRhe6dAO2lVqn26dfuWtXntbu9ob3fXsmrq8mOjEyaNaoSYjPRsETGBkor5vDkgYz13YCruamZ2zga4lMoVZVP0IuaM9IEwzaXLc6ZZjqzp0tK6QatXrlxSqdKzGj8kCiM5IIRy6tPa1tbXLSsAejUCWLVisDXIA1PbmMg0MjqWCPUzi5tD0NE7796zmc9f/+Nf1uysC6TA8IUTgOOF1DQzPWuz0SE2xRhKIGQ2GYEMkCBZOVEkmbnPZIYg6KIIpml85gSxaoUMxlvUGMVoPdHplGX5Z2cMEPA2Nat1tzpWp2XWOo6dcbTFomffQPwMlMChs96R8YDcUBtzJaimwX3hRF1IoekynRbpp62nF5JQ1AHdSDtUhzHg7/wMQxSHzyap5ZCabJ/PmSZooN6PIdrb37PWQXMImZ5m5+bcuAATnjmxJbKlMPZWx0eukjJDzzMsWLMrSyt2AKkp379/36aLUWO2QCqZY25a5smcdQy/OflUWmtrO3r+bF37e/TTU1881b4phuVtDjPyqkiqVooFm5h3voaJMYwMkmu06VJW68xobXNXDx4908LMnO3ppdVVk1qlNIGeAMHXV37qrgkJPXnyyJwbugLIlRL8bGxsqVZjyBG9OT79iv0AwrJwaUFnp/AxvKbu6ILPbYYsiTE04lA6YwHdxCTzz711LZxVOAJ+L9q3cDIOtUKm8tonDHyTCwXBOjkxpwr5iHoqZwwSrZWKCkU7ZzxPzhFr5fOo3blRkoAk69fghKWoC3stGOflMG6UfLiHICyaEyZzYy2yDs2zhwmmyAKxeRcDFQ9ynA1+MSvm35EF8vlcW9x/7N8olcS/o+WMa49zEkGBOTsj7jlL38mhPdWPPLj3YMFJblE7JhABTreafTKm2Hk9ngABJ4P0EBAEwmHOL6mV2+z1pDQG6sCasE32D/btTJtMs81oRwLVdcdB7HhmqDQa34YWU6t3eynHygM24RApZSeRer3cu37ss5O9xocR9Dmy58NkINXCxYkRqeFcL7L+g6tia8IM96S9jgCBZwA/iKAmSi6W+Z80DQWKPcGZZ936Mi70hY9hX0bAipNHFpz7QGiGCYLcP+vxy3/jc85a/+/+zs9p/nJN6V5OjaOMKdz86JMP1TqROq0z3X3ltvWHb66vWX2PkYsMDzk+buuVl2/aAIalpRXLvLlpCHOXLs0YTAljmUxtdm5Go+PU4YmoO9rfbei9H9/Td//wQ01OjOvy/LSOj/Z088ZVPV9e1PTkhK5dXdBJ40j91Yp29g6tXmiOou7CJgNDQ2p1T0xU5dLCjAp5RGXqSlMHS1SnyEYwxmz4e5890NDgqDY2V3Xl2oLB4Avzl721a8slGycnhzU1M2EHCNnMDz/8yLTPeahr6ytGMuPAQTyKA052ZdlhDbEPj6xtihCO6Sythw+em546QwHm5mc4hvrxjz82Q0tP+Z07dy0LZ22cdEbLWcNqwUCokEOIDol8OTQQBZE2BMoGlvee8ra6pw4LhjYwNVuIZdGmE6zNVgvkY9BnBne8fxg4D3Ld2PiwEQApMQLjRraE4TMIjrVEvjVp97oIaYch5Hp4PdBe/F7UFWlF4SsyLr7Pa8ioIxu0n+e8HsrPYrKWiYokrT84hCDxwCUIiDQycv4fNU+H3nrGsuWZ1Kr9BlXbYImTth49fKxLlxasx3tnd9tGdoZYyLnDMJjvhVoe+/D580U9fPhUnaaPygW5ACLkWWQzZBCUGnyyk4mhXCByBZHPDG8qdd4DTFnipNnV93/0Y1X7h03ud211RVPTk5qeYQa715p5v7uvMm0wl8xkd6SCvcdeYT1BnaxmnChp4VB47jdu3LC+dALhcM6WxdqYV8+SWT/25OgYgZ23KV4sUUT7UzgxPtukRQ8PbW/EngN9Y50h28XPTfilBcnKHRXBqZGKuqH0R7cIJKlMQuBLGw+FsgBZN47cBVg8APG95LyWQF6c6Q5R19vBonZO66MN06kQhB/aa3BKQNxBWIs9dtL0cx2ZH+8fBL3z2m8Cc/M+sUaBLESgEeS5i04/9npk9awN1xRZdQQQ0RtujsgG2jiDPq6F1i+cbyBNURfPpDxw43N4xrwvDitKElG/JnDi3gnOfUKYl9jY6xBxIfnSkoUyoc0/sJKWyznj3CDgRRBk7ZtZyIrOn4iAJ/gr3t4G8uf1aNQ2I7OP0kqUdGIvc51Wq07um88PxOUiisC9Bq+BtYo6OUEi+8+Ja0zQc4TPppwl5y5QoSDbPnn83CZe8p6gS+xTbOebv/4/fr4z8v/hb/+Mxqdr6qVreuvt+1aXG6gOqlg81fXrkyozuq7BfOkdDQ5VNL8wbfNyNzb2devWZetlBR6m75pMhBazL77xuo0c5PtEZUCvl65Om/4zeubdTlr/x//+La2s122mMIQlaulEg0xE62Pa1kBJV6/M6vT0xLKkk5O21VTWNrbt/xDzioWsCWKUCln11xAzyag0MGTRoQUVxYL1EZaKBasvO9FuWdduXFc+WzCDB8S9u7evcrGs0bER27BE97S5kWmTYZLB8V57+7smy7h/sKfp6UlrJ2ED8dCBYwhSmH0c0CV1IxADDA9EJYRQ6DdmJjSQLkEEwY7pqx/VPQM/YWhJybKoYjFrZDA2WcxYxi/RF84AG36XvweEhVHCaAKFIosJ5Ihj5yCQYRhUz5zylNcikZo1qK3V0sLCrDlvjDxGjGcW4h0vCE9ol7vUKF/WilTxYSBhSPleHGQnjAR58MTQAX5mrSgJrBwCLQH18n3rMy2hY/1icAWfQRYVX3E4uVaeSdQjLTon6k5mm2PEvFTjBp0ACAOFuMrS4or1wYKu9PV5m0/cC7bDYMWYf56iH7dnrZPb2wdG5OoJ5Sy3M7DHUVMzaV/UAVJ91puOI6crhICSzw9i0kWhnfhMGP47O3V9+OkDlao1VXJ9mp0aU64IGx8pzqwFOTPT04aM0Ud/kU+AcaM1DCjeM1DvpiCostni/QMWINZqlXNp26jrskbwRvi3T0kr+rhb0zt3DsNF1CQMMs89Aij+Hk6e3+d5h1HlfYEprTMlaUXjGVrppJeyMcLsUZAY9qA591NnYVNTR3jFBrcYguPtihhqvy5nOEddNUo3BucmrG6uwwaz2ACYRJ2M2QmGYPnrov5vKAUqWYnTsWDQREc8S+f9LQBICHvhgKNHmZ9F4GPPx9AfX0OuI2q+f9SRG0nvApfj4pkAWo97ibo2ATjwely7n7uectncudNy1IvgyHvO7XzR337a9fkUacpbkFvPEh4AJaNN61qCDMd50RmBHigWdnnQ0M+B4X7RnA4P57iBg8wYWoh0c+yTCHj4XPZFOHKuky6bqHNH8MR9ceYiYOL71NdxvHwRzJvgEYhWoaDdnR17do4GdYygGOc91o5+8DgjlBj4XVrfQrMirtXXFl2RriF/IGTcW7StfvnXP+da6//tb/60+kcq2j1K6V988/s2fGB+dFyvvjqvdF9d7UZT5cKwyTDOX5rS5NSoZSOMVbx8ecqgdRaAWeOwAVEnW5ibM7IVcDAMarKVO69cM9gMndx8rqLvffcdrW949M/o0oGhAXOamXTBlKomxgc1Mz2kXq+lK5dmVapUtLSyqT/80Yeanp1X77SjciGr2dlJ3bh2SSsrSzbDvAPZAclBiy7zSXsEilLUkjumDW8OtgAs1jWYEqF9oNUnTxbtoV+/fkXDo0OqN5i8w2QxImamjB2qwuzm3qnGJkZsA7GZMEY+7CNl2bj1W8JOPTlRtVY2CVAXG/E2nN2dYyOBUTdcXUU7e8RH51kvc08zM9MWYExNjxh34ObNm1bnMmZ2D4lRVyBbRne+S52+YQz7aEvhsC2vrFjfNW00XCdkLNNoh3DUaZuaEdPdakjzDg1ZoMI1clCAj4ErgdUNOkuMuBnLdM8yO+4NA8fh5F55Hdd4LtKQZAKsDddt7T4NmK5uTCKb+qOZiGV1xYKJB/H+fKY51CTDCofNe1jWnUn0rROWc2TiF8kwfDYH3kYTtru25hiw9bV1g3XhZqCCBioC9M41YjQwvlZegdi2uWuO/4h52OKeTtU+7eiUgUHlkg2oIZC1vniEjHYO9fjRQ83OTerG1TnVqh6EBGyIM+C6WMuo+9NqWK93tbi2afc7NtSv4cGyGs0jI1/Rrz82NmQSwnC7wglb5pEMjAmlKwhPvC+QKJySg/0Dc4Rzc3PJQBBvDYpngXNEg8BJiK6dD/rEuoTD+qMpSUC3qAnGfo9Mx50ihKYjcxLAq+wDph1GoMtnUMICZrcyU+fUyjDcD4GYj47FWZ9pemYqYcoH4RDn7cTHc12ARAAoINkg5MV1knlCLuMao/5rSMXQkAX1vJ79bFl1z4MS/h6sd9sXiTO/GNzwusiiue74/OBYsMcDFeBzI+OMPQx6QoAVbVbB4ud3wtmfGhrh8wPiDNnoUyNleXnKs0iy6RctfPGeNpEtKaNY10sBMt+hiwudpi3oglsBN4PvYWdoZSXZsDIYvfEMQGo1TUBsenpc4+PDrkaZ6hhJ1ALwYtH2ZVyjB+Yu32ocgBhWgghV0moYCMNFPkE4d0bCdhLyWiQU3Cu1cVrgol7OmtFRxfoGUoSegAs8eVtr8CVCUZFnH3ud68Zuw6RHbx14PaY1cs1f+fP/8POdkf/9v/7TypWy+vCjRS0uMQ6uqC9/4bpGhvu1s7VpTEBnm7bUP1jxkZX5gh48eKaFhQlVqkTUTmiihQcmcaVUMoIAtH1jPOZzWrg6rVaTrBMR/JYRhXa2jnRwfKzltQ3VBmo2ppSJY5OTExodGrBe5t5pVyUkGAcHVG/1tLy+r/sPF03ikt6rqclhDQ9WjSiWy6aMnU2NEGU3Hii1SqLPkdF+U8hC/AUjC/EO8hB1fZtbnc3o4b1n9vCu3risgQHkQ5um8MPo1ZGRcW1v7dioVQa1ULer0ft8Qb+ZjJxsBsPH4QfyZd28ZuQwHxttlZYgE0khM8xZtgQ5ED1von6cvc0QRve8zPq5RjYwGEYR40frGZ9XLJYtYkUl7CKTeHFxWaen1NdcPpUaaP/AgOo2PpOMl4NEIDRrtXS+xwYmA3JCS58Z8tCh5r3JmKitRl3qotwmhwSDzj3inAK+C2lGhxwRPXvBmA5oLTKayJTInqmJxmHmdw1mS1qEgvTj7Fgn+WDMYp3CUMfvs/6uxUymcmzoDMEZaA1ftt/Ghuz+WHtEb3AS9JXzHouLK1pc3E1GnyJ9ibBRSadpn8MMErSxeqDdnSPNXx5VPlfSOz/8wAbwwMl486deUangYyQJVPgK5nRkBq7I19Muk51yBeWLOaV7bY0N91vPOMEbGfX4+KCKZd9L4YTDMUQmCsoS9ViCWi7SSWN+DQH/XswaCaJj6iFGjb3Lc6C0w1c4qEBbXjhHH44SAVsEffGMAg73jBiYFilWF9sJhjTPZW/nwBAi9jWBEK+DX8A9DY8MGs/GBW24by8BsJa8LzBwrMHFGjbXxGvCkRpZMO8tRuGILWBLFPHC6ZiYC1yQIkpl7pjCqXKvFqBXq3bP/N0C7AQ9Cjg/1jacenA1eF3wRcLRcw+8X5yHCAyilm6chSTo4rNiLSkZmlBPUmLgvU3KORk5yrVxtiqJQhn36VyJiidQ9RObIvbkyXObK4HKWmT1JBmcFbLTBuTVLEJX/dYSy/oNVfpVzGWtY4eE4+rVee/+oXUzKYPxXtHlwbXFWlrpKxmD62iZo2YRpEcJgfXg93nWfC/2GO/PuYnSAeffJJWT0huvjbMAPO7lGw8kKUs5r8Kn4PE9EAZ+h8+hHGqITx/6GnULKikz/Ynf+Eefb0f+H3zjC9rd3lC3SQ0UwYopXVsYNIGU+gFkJhS56EeuW/Zz7dqCOYbtrX1NTHLAqCd0tLy8bobijS+8bi1O77//YeK8XKxhdh7FOK9x9WXL1tsNUejV1+6oUMrp2fOnNlSBTN4iSjSu6bOFsX5y6FOoGi2dpQva2tkX0zKePVsyFnzvrOPQZQp2dtVGRuKQyD5sMAps3J6LuxCEoKN+0mpZBAYJDIENawPptEwbG8dOP/vs/LTqjWPLJnTa0872rmXltBNNjI+o3fTZ2B0wQKW0tbF73pvIIRoZHjIjDJxHdHt03DCBDBsycUa54sBq8BDa0HenHStq0Tg8yECAfAxnoG5OvzhRuA3J2DswiJIMkmweRwEq4NAUfZKHWllDYe3MOAJEntzr8vKiZXYm5MLUMasbosrlhpZbNScM1JqinYdM0yeZEeQgOQvMxmFwA5JzQZVkkhpDVcxZnHovbWTrrLvLujp8G3WxMOYXCS4hymNqURgxa73Jig1I7Z/fjQCB2ncYshCG8TGlwIKnptplak/k0X1cFwhG05w59T8gfN6TDGVne9uy9cGhYRtlyiFfXF7U5saedneAyfMq2OcDl/bUl0fQg4Of1bvv3bMA8atffkXNk46NoYWIhyzr5flJg+4nJ8astri1tWs6As6+ziaa504Sw3i0z1DTq0hnLfVXS/acRkcmzAAbR4jBN4kEbRg7N8x1q4lDUmThHJp0Yxj9sdFSE1B0GD0yYQLg6DgIJ8aZxck4O9qJajyfWOtwKpFxXoSPg5/ARuJ9ecaUozzQLVrwzN4n+yELhHiI1DDGlMCFINkzrq6RboHXGTMc5D2CZr58QIq3InG/BLsxvpZnyGe5DO2LGd+0y7no06kHyGdnRqwlYHWj7nuVa7dpjKx9Jmf7ivsggwYJwz74ECJXgaMkF846OBYRwPu9u9AKn8/3QcrCwQWL2n4/sSm2t6nBF5BF9RG82FODi/kvKSlEYEWdmn2EHQgHiM31MpBPC4S1TXkfntOD+w8tGwclNSXI+qGhS0fHkMDO1O6c6ZhhTUlvOWfJSiKosp2daWx0WCPDNV25MqNXXrmqaoXk4ZRmZhOmsvHBaVfli7KCEeKSMhPvFaWG2EMR6PJM2GfYae4vWsTsmaIQmAjp8Dor7zAyOGlL87XvMz/CPqGEgqPnGihT8l6gqQTUnJViHvY7ZSIfhcyeXFnZsKAeAbG/9Pe++fl25K/fGFIp1dP85JAuzY8JmeLx0SGr8RGhE2HhHNsnZ2q2GkZ4w7CurW0ZxAcsiXjF44dPTJ70S1/6ooqIwnx232qxtMGQFA4MAy/1bOxlSnn94Pvv6ZNPH+vLX3nDxFCOjvY1Rt92X0b7B0Dada2ubKhQYP53Ry+//JJFUxgqjNL69o42tvZ1uM/wEK9z4vjqGO0eLTBtjY6M6Ojg2AKCxdUNpbIpTTO7uNfRs+dbduhAB6wmctLSrWtz5jAzWXSby9ZGVBlESjRl7zk5NmZDQ4ZGKhodqelwZ08LC/PqK/bppNNS6ixtm4PaOhuBTTVUhcSSsn75/gFmm4NSuCxiwMAB2cWG5t9AfQwsoP4XmQKZrjN9ZZkLrGAcKQeAiBa4PAw20DwOC4cHaYkWwKPjY9vEBAnGvjbdZProXZ+az2XYAcQnom+cKEEIz5s/sEthMbP5I/Mhcq8fNQx9wcBg9OlZDjIV9xREO1eo8zpgwG1+eF3X2xxPHjELiDlkIV7/JJu0WcpJEBDZV8D7XMs5QxnVt44bW/5wPWbg8z7bmmyabJxWszNktUyXvKeJ8Unt7zW0uLimRqOjtbVdLa6sqS+PoAVtMgyTaFmHxPjogCBWV0p9anXS2txt6KN7D60V80t3b2t/1+ea5wvSpSuTRppBDxwyJcjV6sq2IUXcHwbdh3y0El0DmL/UunEoZEKI4PRbqYFrpWc6WOQY+YDHMWQniHGkfXJYZN2REfFa9lu09gQUzPo7mrKbaDcgHOTDKDzY8sCM17H/jMyYoAuRhfL/cCSsOV98fkCZdHawP7h3niNwLOiQlU6STBYnyxqwxjwb2iaP9pmBTbZ2otExhrlUVa7BUvb6NfcSmW5MPYtebTJYJ2eiBOjsfZv6deoIQ9SZL2Z6AVETsLCHuFcy+oDDm0lpCN4LASI1Okh4oTkfToQzQyAR1xdrjfJYzByw4TWJQ4vat5dxfOb5RVa+1fB7nslz3VETDkJfrLetxRncDm9JDIgbUifloVIFiduCzfMGEV1e2bAg0ZxsW6oft3VwdKQG2Xi9qUazq/WNbbtOO7fYg6TNrX3KdUjFfFG9blvVSp9u3pjTa69e06XLE5b8mWLmKSx651kEzG+2Qy/GtPKzKBvws8jS+T61cAjFOG6TfU0CKfZyTDE00qYF6smwnCTDj/ZXbF608vHe1v2TnBFfU+n4EK6Tt1+ybtjStfVNExbDjv6F/+K3P9+O/M6VIQ0VUvq5L7+qwUpaR8cMfS+qWKgY1MWIwNHRfhtzenCwZwaF0Zrvv/eJGeyX7tzWw4ePzAiRTbz22kvKFzB8TZMYdRiyqLmFCYumWSgGpVBrXFnb0Ouv3VGnc6LGcV2DA8MqVand1G3WNYpoub6i1jdWjbk7PzdnD9QIMmnep65m48xUrXgNDTS5XEmPHz8xeUtacnZ3j7S0vK/PHj3WyNiorl+eVrdV19rWnvprA8mo0KoR6DqdjGmq0142OTli0Mvu4ZEGB2pGIKEOvbWxqepgWb2zI82ND2mwXDBEoZeWRidGtbyyaod1bnbG6vO1YsmCn52ddRtWD5yFcAfqRmxaDgivZ3MFmzWkUzmV1j+cbF4n3UiHh/s2dSxvM7bT9pyC4RmwVMDUJpSQDBGJ9w+yDgfB1Zr6DL0g8gXBwBAQ2RvhqR/VNZ9WBpkLLgPvFxmgGaSeR7o8Nww5joBWJzuIee/35VAREAXkHtAv5BgMYGTYca3YDWB8/2x+nhf1soDfIuvhYEZQcd5yRhZhLFzPWHCWoB1OvktbtgyigaIXcqEIjkBQQ1p+b6+lz+4915PH63r6bN2Qm0w+rXw5p06beeygArTNNO1cZLMVPX6yYnD4yy/f0nAxo8Vnz7W3t6Pbt69rfHLIWmNMiz5Pr3nNSjSeMcBod7IRMLJphnchPNaNaIaTwHmNjbn6HYEUvI6A4yPA4x7NIZ/4sBm+zzPm+WHso2YYr7fsJYGT+TnQIWp88Fl8wEg5GVTh6lw8YzLQ4H5wH0FSDOcVwVo4Gs9snaxGAAd6hDNnX4yMDFoWBH+D/ez1fRc/IqBG7XF1Zd2GevDc6SgACWAt5i/NJIQ4H4wT5LoIEINz4TWPFwIxhiCZ3rln344WOKExyFW+X/NWXsGRxx4KR04AGMgVzpbEwoa0FF0RLUpE2CHODdcUAatxTxLI2zLxkxNvKUvQgHhWBCAE62bjLgQcELmirBEwdBDZIrA1yBp0ousMbdYiJhC2Ogy7OlWtOmhzLFCUnJ+fNPQRpIwgdnPzUAcNnlPD7CedQgg5Vcu5RF/ftRdY1/2jltqMIT1u2Wjjsx7T5lKG0P7kT7yk11+9qgEkuVsnKpScyR7rYZm5lXq8c4FnQc2bNWIfRftoBJ+B+njJzzksAd8HMkggx/MIjs55Z0sqa2thNrVQMLIx10GiwueH3T06YECR+5YY5bu6tm7IJp/1q7/5v37OHflCRXdvzOrrX31Nx/vrWl9fV75IXdlmI5lyVLWW1+AgdZWWRkfphc7r3qfPLJK5ceOanjx5qq0tBoj09MYXX7VpX0SttBuFws+VGws6ONj2TLPR1cHBifXclkt9GugHtspbG1i358QyGLxrK1vGzt47dG1wC9/FFKkBFQsZgzkr5UGbkV4u5w1eT6VL2ts/0vOlVZ31MtrZr+vBo02bcT48XNP4UFnVUlar1OKU0cgwAihOtDlsnpmoy+jIoEFeO7tbmpqY0CZzwcvcjzOGtunRAAAgAElEQVSHm+2uTa8qZ9uq5NMGZXbOUuqlQTG2LdrDGTLrYWy4qJduz2l+btza6lonTZ20G5bh2j1Z/6XX2iKCZ3Oz0WD5W10a2catLR+31zhOpCf7rM8RBxmtHVa7GuJ3/H1jKAb/xlDwbD1KZ3TfUFL/2bbPJeixSWk72wbVA0tzD8MjaOXPJxKOfZahGmmpVErey4clYKSwjaAzGOzpqenzedoRXIBMGLyayDc6m9TV1bj/0LOmPosjJJBZuDRnAQDrbzYkISrFYebfkTHydyMjdRzG5f0ja4Vr4LCvZ+TWYkPnQ6nPMg4ykvufPbP+7aVV2gfRs09ZF8fU7LQO6gfWjsmkOPT6X75zXdk+OggO9fHHD1St1azODrpVqzKet66x8TFrS6Qnn+vZPzg0GJ81Tae6OutC7nLEpXFyYO1rZBU4L+rrEDT9mtvmyAlsCGqCsc29RWYZdccoXUStOghxYTQj02N/xBpFVoLRxhhGh4MbSc+2QyQmhuREgGBlmSTQDAif93ZyE8Ib3F/W9seTJ89sXyIAFdO25uZmfRobGgpt+qNPDGa/f++BlffoJOH+sS05Wlsvz5uhD8fA50fd39/bGeggE6BOgUxYsJMMyjmHeC+UiMIJs24OX3sQyL37MB83P6ABrIl/vkt48prY46wB98IM+OjOYB8a2eqIFtoY4oMWfO18iEr8Pp/D4JAoOcXzJZs38m4iFWxoRnLAozvEAhKlkkB1z2wBTqnRODZn2mx0dXjY1McffWZnem5mxDLj5ZU1HRyBUm7q2cquOfy11TUND41Yfb2QAUKnG8jPF6WNjd1DHdbbJsFra33WVCsJ2EaHynrj7lV99c27Gh4qKZ31a+U6z9GiRDs+As9AQ+K+ItDk5xH0B18naupx3xGYhaxuPEvKNpEoxH6PADdkhj2Q3dXOFp1AricQrZqUweAN8fN/7z/7Z59vR/6Nn76ml29Na2qsbJELg0wQsOjLQCDByFEbO9PU1KgKRWRZpy1yvnfvsTbWdnTr1m2tb6yZ2Ag1hpdfvmlMdgwmUAUHAjhrbHLUAgE2G322n3zySI+fLOn27SuanKDOTk94T6UKM3AhLqBK1tT62qZ2DhCpSBsjnI2EwAQZOu+1trrpsoRlYJW26sc9PVveUbW/pkfP1gxdIGN3WEiaGauajOve8ZF2dugdnzBVOKLwXs6HxbCpIPVt7+zaKEqvF/dpfXNffbmCmq2uysWcRvqzKuTS2tmDVe0tZGR6OGGyvG63pfGhrGZmBvSrf+qPKdPrGjTVukDOCjIHBzyMUBgaWsAIgTGiAYsaBJ1NG5ueSBojSQkk2ONBZCHLwSCzcZ0kAqR0bIFUGJ7o7eV7/AmCEobL2N1rG4bAkHFglHEmNg8x0YE2x4kH7MHExcHltba2afO6UadzKLtjAQj1/WYL8oxrXEdmfXaW0u4OPc8Quupm3HBWOPKJiXGri8ImL2KIkkEXkWHy/zDkHEwz8F3EWlyuM0hDXkNzlTKCDaBeghRIFXRU8Ozv33uq+58+V5chC1ZTzOvR40W1ux1NTo37jPbqgNZX11SrFnTThvAc6/iA/v5TyxKp5ZZyZMGU88kucQhZFSt5ffzJfeNHzM6SUUqDAzlVS1Wtre5bljMzB3TeMZQIkiPzuF0Hn/IKpYWCyeVeFC8JMlE4NghEQeSJGnYgM1F/NJg3ySZZD0pJBA+R0V7MkkB7WCt+dj5a1oajOHx+MctirdlnoWHN8/CSjA9NQWgDu8GAIJCI5eVlCyzhXtjI4by3QFGnBdmxQTsF9Pch+VUTZKhgXTXUO4HJg90dELNNK0syPJwLvJfYA1bGshayF3oE7PdYlygNxAQ+EKkoWfE9ECkSBZwKziggeZAGOy8hsoLwC2N3uj5YKIJMrhd+De/pdXsn6LEHbZJZwjlhXRGpCWg8slhj/ietfuH0eG0EBvx9iED/yLtsDCm7EPRSI2+enOmjDz/V2PiIFuZmVEJGudXUw6dLera4pedLO9o+7uhw78CmW5YLJR0eHGhybED9A36NBGBDg0NM1dXe/oEOjlpqUco6hXN0YqJi2Uxa6VRHb7xxW7/4C1/S7KSTG1mLkPqlLz7QSOvtvtAjHs489nI8J+MzJAhTEN/OA4EkGbiIDLGPIGoHEsWaGLs96bqJfYP9XF1eT0p8Lj9rnKBuR0+ePjFo/Vf+5j/5fDvy//jPfFGlHC00WTVap6o3T1XMyAgRTIfK5alTStVySQuXpjU0XNbgUL9FKU+fLLtiWr1uvd6QKZieBqkKFS0yO2BEHO2wDeWAXFRWo36m3/rtf636iVQupfWF12+p3W6YQT+qt4x8AQRESxsZ294hY/nOjGmOY4F5fcrYxm5KmxvbGh9DLKNpBLinz7Z03OxocGRMy6u7plwGZGOSjTlpYrCoajGjbLWolZVNDQ4M6OCgbtBfJl/R/r4fWsoAMNdTphufNaEO6kar61sGgQ7W8hoadK3krZ2GkY+GkEBNp40HwOa7emVBwwM5zc0yi5yZ5BPa3qQ2P2qKThxoz2K8dcmzB88kkXhl2ADZGe9t7NdTF2ppdzwTp2eZw8S6jYyOGE/AIEocFwIWBtt5KwiGg+9b/yZMzO1Nz2QYbWjQtsOwAY1StuDnBA5kxigv8V59KKOlUqYRYD3vJhgCAlPV9ua+PvvssSExU5Pj9nlLy6tqtjq6dv2aOt0jGyYzOzutPlOAOtPS0oaN2ozJSSMjY0K0JqVTzcxNe98wRKs+uBa0UzV8bagJA4sWqe87tMmXOXk08zOu209wyesIRizzTYbPtE7oAiiYUMbTZ4t2HYeHLbW7KfWsk+BIu3sHKllbzZmpGkKSPNjbU55JXOU+U1obGhg2h0PWwzOlq4F6OBn17s6Bqb9Nz07p2fNl00PHSXe6DMaZ1frKutqtlG7duql8ngyt4DPnqyjnIWtLmYc6OAS7U4NBvYsBlTDZ57E3CfSAeAmCLKOLSVpJ6x57LAZ7vChdpC2Tir5c2O1W305qsIGS2MAMUwtzoRfveXekI2qUwOwQXnFUH370oa5dvWbBWwwu4Xl4tsM+KZvwEV0tEMooyQ0ND1j5gC4BIyJubFpQTBCA80RiFuY6Z5i996L2jJJX6H57Z0OgUXBpWIdQFjMIF2cBEpPoHrBn+HuQL9knOH5KYtEPHcgZ44xDiwDiJtwFkDhLVFAngzWdnC2CW56NOeU+gkZHZEDjrBRhfAWHls8Z57TOdSHeZQ12Nkd+xkARR0n8vHtg8qJk9AKG5r0ICHDi6HzwOd4XDe8F/kpGjx49s/u98/INFfN9SnVT2tnd06f3n+rTR6ta3z7W8uaeaYekuvR0N0ynnzNrZYZkTWfnZpVJI1/bUgMy2EnLSYB04nTS2j9oWABcLOf02quX9Gf+9Jc0OTaYDMsBsXBJbqtb04KWtNQ5l8GF241DlM+b3YKZT8khAnieKyUEkDQSIxsU0+czHAKOZ50I0H0GhAvLhCwur+HnrBf3BWpxUm9bucj3Mvsbol9bS8tLOjw41q/93c95jfzf/8ZrOjs51OhA1RYFlmIexR+TICzq8Ih2mZ7N12YU6OzcmEplDN2OGexuJ6W9XWopBQ0OUQufspndGAgcPJG3Q7mDGuyvGCN1Y7etf/g//TOtrqNgVtTc3KgxIOvHTR0c1U1D2+tUvgnPen3KMfijWtBAraTd3S315ap68nRdw0P9qpWJ3BkQcab947ZlvJlcQWtr+8rmStreP9Bwf0lDlbwuTY/a0Ip0KW9z1Nk8OF5vvSIjGlSzTibV0szMkKEUtF4Q3RHJwTQv5lOamxnV2PiQOTKcRa4vraEqdeGeOUqc48gws6d9TCVsT4fcGwbpEixgdIgQR0dGtb/XNJJdT55V0k9P7psv4YxxSPS+19RnbUfMS87aIWQTm5Ri49jqjzaXGLGVNmNOj61vFwQDiJONnykwnrOgbquljmlUn1pUjVwp134ux5kGeqWPl6yV8krZMkxe+8nHn1o5AtW+dKqnTBbmcEl0Or391rsmaTs3O6BMNq/9o6Y++OSRMkTj5ZRGB2t69c5NTY4MqlLoU73ZUrFc1Nr6opGhqpUBtZoN61MtW30cx9FRKpOxEa6sTTFXSHruT9XpeeYTNUrXeHe4k4PvEplA1mTjHdWPj3TaTavVkBaXt/X42XNj6Z4wgIJIiWwindOzp6tqNmkLKqtUzGh0sKLZ6Wmr+bF2aOtPTY9ZH74Np2nRklQxx+P115SeP1s2vsard79gPBKe//jEuD0b9gzjXoE/r1y+4kQ1I5i1jVNC8ETASKBYKZWtVRKUh99DWRDDFvB5wMehuBepA98PRxWBjmWg1KQTNCOcYhCMog4bmepF5rU7hyzkhfO1Dd7F9sae1WM5t6ABrMXk1IRBx0GAC4ISdgbjyQaHnU05ypA6WqzSzpEh6+aefQaAK7tFK2bUhn0ql89T59osw02+zpnMCVQaiEP8bpRcfF61k6hAE9gvlA9AvaI0E6gZDtTlit0BBzeB+zpfm6S1MGq4JoxjM7APX7REJbrqEbAHAucEyUIydMRr5BHshxOLzDUC7iCQcQ3OtTnW0QEODScHqlnXYcK/QQzr7muvWisfC0cn0tKTVX322XM9eLaptd1jNZrHGhseUbclPXy2rMFxNC7qatWbyqbSmhgfta6Xo70tXZqbVLPjZQM4hDbTvd3UwSGIAPLPEOTO9NNfuam/8Ge+roEqXR4ZdU7TIiaLZ8G1xx4JB8t7BjeB1xEM8RXn+mK9nO+DKEaJJ54PThrWOf+26WjW4un8nmgLDGU3SNF8j73Lz9mf2VxGDx48tpHbv/6f/9bnOyP/tV+8rlS7roXJMVPz2kLEJWGq0l8HnE0UW6sUNT09rBs3F8x4kQmDr6yvb9vMbFp5Ts/ampkdNQlU4GhrsE/6HnEIc9Pj5gx2j3v6R//4X+nHHy5pbKxfE+MD6rZbFoVX+108gUXnYVnbR76kre0dZSEpVAg4MtrcO9DeUV1ljHhG5uDoXz86xii31TpL65P7i6pURsz5MnK1WpBmJ/uVFg+y3wRVqlWyDHZVT+vrGzZKtJAr6JWXL2toqGD1HespJSMplVxfudM2Zj81bBTUbEpZBwUkn2EeWudE3UjHAkmDTnDwqZ3B4g+SFutjUNIpmsSn3IjB9Gdivi6CFHU9fPSZfcbw0JjmZ2Y9YEiltLW5Yb9rg2nQ1saJdE9N/tB6YTM+SY5pPzwfUBKCgGIJJn1JrfapHj1Z1OOHK1bbJhOhxQX4141n1gIwjBpBwdLic4NaWX+yQ+Q7MXK01lmtuwfp0FGOaiVv739Yb+new2c6rrdUKZSNHe8EqqaVR65fn1G1Rgnn1Aa+HB6eqN080fBwv10LgZbLZxLWeHBHLwQOnWg+c0F4Jow1TjWyFv4fNTV7h5a0tXGst996X9uIXTBxi7onCEEmrWMUAfMl26fUZfPFjNfF1afBgYp1ZJSKaO5PuBYBQVyOgSPUCmUzB8gS+bP4fMWeDyiUT4R7oSi1uMiwnnqikgfCgaF3LQCIebynKQ1SVigAb8ucmYnWgJIYI9sHnYQBsraghBDI58bPgtgVXRJkT04yi6zV+RphJKP2Gtm719BdDtVoKqABCQkOB0UmvbW+fV6aIWBhv+PITXc/KcXwHvwetiEIX3wWRhYHCgTPtDR/XUd9eYIV+CIVQ4RYP7LUza0tR5wKBbMPJBw8+3jmUVMNZCIg2XC+zs1IJf3lBL1d05Uno4PhTJmK5xukQP4fokJRu7a1SJjhEURchLkD9ue9eC6hKsYzi2u1UpaJQIEYOpzO+xatY8FhfD43Xh+wcQQYcT+sbwQYoHuMf2biHMps3A9ryZoF36VWK1u2ubaxoUf3lvXhB0+1ttPS8vqOxoZr+sWf/ymVSln9i29+R0+eHajTozaOcEzXOoy++MZL+t7b7xjqxbRHtPEJcJkvwRCs09O0lR8hyx03Kbmk9Cu/+EX92q9+TcWcy++2TYfdib481+AIsRah1mbPKXkNczIcYfHAMOD46NKJ7pTz/nFT0GPmudtXvgwVSfrWA7kKxIQhLra1kzPBvobYi7Q35Oxf+7v//PPtyH/lKzOaGqnpqg1Eyev4pKFyiTGix7p27aa1goyNjat3RpvWnq5cnbPa5ebmjurHLa1vbFjrDrXODz/4UCMj/Xr19ZsGCeNALVIlZeud6aXbV52Rul3XN3/nD/XRZ5veCtVuq1ouKsUkLTK/5omhAmZwqAP1qBM3bEh8tVQ2lvTi2qpGJsfcsPVldEbWP9CvZv1EO4cHypX79YiBFgct5bMZTY71a3y0rKuXx7W8tKTpsQkVCrAtUY0a00mTHu+CJidHNdCf1+TEoGr9BWPTMxKVrBBHaBAOLEjEIhj2wPXBQE4GEESWbWQeq/eSSZTMaBs3xcaGwlp16VccLRkabU0HRMjru5bBHtGLvH2oUi6vr3z1DWOErq1tqNtq6pU71wRJCDYvawXLHjJiibncyUAFLHXKaob0J5+p3kAita1sqs8myTEL/t6jJX386UMN1PoTw9o4z0JM2a2Ysxo4TgXUolrKq5ynRSyrq9cWvK6JhvEBWUzZ2opwotGfn0pldZyUI4Di8xlGG8qIhs+WVlWpDehw/1DddtO03jnQqOtRX+d5MPQAR0kf/SuvXNeVK2PWllVEntM0CYCXX4hOxIHF6QURLDIv6uuNk462Nk/03e++r8XFbaX7UEQ7VbVCq6GrxLEfbajCKS16DITwiP60g0PPaGyspvnZcSs5URNkUIlnb03r4mCP4sR5vrs7roqFUYZRHoEGgQndAmQRxixGi9zGoGZsgA+BH459cnLKBIv6+wt2ngjOeNbI5FJqiHq2Z5HenYCB4/tkFNGSx7pGPTvWiKAlsvSAlg1+TjopYv0u1mGDOEewiLENw8i+skA+0dgOB8j702XCfeNogpFMRh7ZM98Lw23TAPdpzyzY+iGKg8AU9+yEOBTIOnr06LEP7kinTbiG583Pop4c2Rb3g+GOpCACGcuEE2EcSi0+Uthr1U+fPjUiqA3xSAScuJ/IBrkPvuJewzGzbkHMYp2CjEmGF+sUdfUgZ+GcCIoiow/2OY48/h6IiJE4E4EV7ukiGQ6bMzwyYkGulZM6p0ZcpZRj99+kE2BfM7PT1nnDnsKePVtc1He++4Hu3d/Qyhr1+6x+4Ws/qZkZ9ldTm1sd/Z+/9Y562YqW1zet/bNSTulnvvKy+odG9M1vvaXjg2PTR8Bn1I8PDAXgTNJhQslsa+dQh42uitm2/uKv/Zx+5ee/qFSvoebpC8Gd4MxwH8EfCP6LOVzzId4ZE3s09mwgSoEgRUDKfUfHBLY4evX5OX94juH8jUfRJSFq2v7n51Z778saqra0uPH57yP/xtcuaWKopFduXdLCwpTVIFNGuhm09qbf//b3rFb+6mu3VKliiNsGMaNi5aIfpwaFF/IV/eDt90yn+2WEAao1Y1q7GL2sXjs9NWx1j639E/3uH7ynf/rbP1KRkXLmoAtGpqM2CixPsIBoh0F3Rvhq6PKlWcvKicYfP1s0ZTVmqFPvKTF2M5PRKFny0Z45y1pt2Ah1tBndffWORobJRM80OOC9zrSJAHmj8PXgwX3dvn1XV67O67RzaDruMIwpdUF8ITv0aI6WF9dappZCNgzbl9C6L98zGIqMgzoYm48/bCI2B68HUofQZ1OcWmzcrk8g66T07o8/1dtvf6CdvWPlgOxbZ+p1uqrWgJhxFsD2RANtTU6NGQFlYmJMr712U30ZF2DBSNqkomJFW5tMUcrp3XfeNWa/j5N0fWrbrHmvm9tzybF2o9Z+htNDNxk+wvbOpg6PDnTjxnUND1ZULecdaq+UDfYFdSBQcBjXZxRDErFaX5a6FAISRPOUCxDkKOig3tDjp4va3TvUxmpdxRyDK7ATGa2tbhu7G71wHDgZOWIztCjOzI7Yc7x9k/1VULfTOq+1BVM1riOia+MG0NbUYljNfb39/U+1s99Wo+VSlvSpEzQO9JcMqWGyGhk0GTnQLl0b6nWsLo9mOtk4JSJUApmeBwMbQh7IBU4dxUHLxheX7D0MEhU61p5BY7np6MAxsxfIrnHqODGU2xD7qVUR7lk1x049GsENsn1KJ3wemXqu4JldZJ9RO6U2jRMASQtnxzUEdB0ZB448SEUXnXdkguHw4zXheDmPVM2DiR2Gj7oqwSNng+9ZYJGM4A34kv8znS+uJ2B57sODDkicDdc6ELyaIdOpoBTkPfRdbazvWI2dvWLrUaS1CYSHThAXDcG5XyRGBZHsItIQzhipZGbR83uQ7/hsVCRBm+LchoOJrDnIZkFOJRgLvgCfEchGZJDhuCODttazZERujo2fQOj83AIk1CyTgCGyfNYqgonQT4iAJWrAFnwl6okwzxHV4bUbG5vGPkfmFgVMxIZgdP/oR+/rOz/4RB99umR17ZduXtFPvXZNlVLPuyrSVf3e778nZcr64LMn2jvuqJA71ZdendfXv/6mjutd/fN/9gfa2NpTqQZBOq3+ck3NdkulStk6gHb2jrS7689nfLig//Av/7J+4rVLyuacD8C1B2chAqBoMYuSWUDwsU+D/BZIyMVyQ6AV/A5IBKN0w+kHHB/BAs/cAgFQTIjS9KvTt45IDK2Jrbb2dg/14Qf39Jv/9fc+3xn5r/2xaxobLOr29TnNz0/o4aP7xtieHJ+0fkKmweAUhkerqlYhH1A7r2hvD4WnM5UrGSO/9U4zevfd+7Zx7r4Gc72ileXVJMLKGzmhL3NqgiK7R239zu+/o2+/9bHKpX5T1Tk6PFCBVq4CDOmSGR4OlbWxlMuWGWJIpyboZz2wgwwh73B/35wKNXYg0jd+4nXl+06NXJHp0S/aUzfjiktIfJ7SltTpaHWbOdSPbUAAbGJqcrTZ/eIv/aw6rSMjYuUySJTWzdDjsDzz6lg7EYaVdTB97OOmvQZSCJskBFPcKHr2gsEGugZqxOH1egisIP4gUxD6rX/5tp4+3VCpUDU1O5z3yHBJ7S5jWwtWr4Wg1WzJMktGC0IQPG4caWZqQhOjo2bAIEtBItrf29f+7p7BjzhaIPFWu6OtPUg70uzMsCbG+61jgCEckbG5McBoAr/SFsbmBhIumToZnAAcIGI0dCYYS7jn07MYyRpsdGrXqM4R5dIrDRwPaQVHRoTtkq8Q0bpmuMr0aXfQrj+yTBeeA3uIP8CCzJ1fWd612jFciRs3rmhqckS1ASakVXw4DIEZ8psp+oELtt7wG6jdfvzRYz18vK6NrRMdNbtWD+/LFky8BbRpfmZC5UJOZ2l6XHlWwLs9mziWzXb0xdduaHR42CSDQZDsOdepjTO2NWtlKRQCi0XkZcuWUUNGNF3/Up/pm4My+JAVD7hg4ket0w02yMqgjaml150AsdPCqDuDmqE9OPYrVy+pXHVeQIiuGOzcgwxZdgLQqQ/niDIGhpS1NDZ7UicHXYLpbf3NiQDMH60zh/PBiFrrEaSjLlOwnPAWMKe9RxDlUlJ/rd+CuCCdBavbMqWkHMB7hPKfG+WsaV2DJnCNkOBIBHDUXi+X1laRM6YTI2/zEShjPX/+2Oq2EaByDqJmHZmzZ1kuJw2sjJ0C7jYiaN4DbQhsXDdnnWcaEDxnCjIgyKKhM8l4TvZxqLoRwFKCJGCL1qZwNNgDPi+GqfBvY7NbMO/ZtV277a2Oekk5ifXkmvgymeEzAmJXKkOQxtCMvAvPWCcKI0NNO50EpW3y0gyEWl5a0Z2XXzJHzjlmn6Gh/oPvf6Tfe+sjrWweqNs+0Z/8+S9rYqwEBGqoJ+TnJyurymRL+sF79/Xg2bbQdrk1P6hv/PJP2JCSw3pev/ud97S1t2dJSwn0h46Zs1Ozs6AB9aOuTtqQDbuaHi/pb/3Gn9W1K1VL2qILI1BP+vyxO6YbwX7ooiXi+iMkXtwv72tJEroQ2CvrpHAlRws0E9U4ygxOXHSZVzJz1gp7HH9YN9DS1gnkPf5AOHYiLYJRqDo+fbqsv/kP/uDz7cj/5JuXVMqlNTE2oLnpMW2sLRusNDEyqOHBfq1vbOnopGVOdG52XJtbaxoaGtbBfl31Zl2zc7QyTGp//0SfPtiw9qsvfuG6uvSNPlixWufwSNb1kLNpjY1Pq14/1e/+6x/q/uNtpXVmKmnL66uqDQ2rnKM/+tgYobRDU8MeHylpZLCqXupMr9x5Sc02ZAo0f9HLrotuGCZSbe/uaGZhBjFCfe2rX1Cvd6xaGWZySq1OVxNTM8YBePDwud5+6xNro5mdmdDwYE0njWNt76Li1NLLr9zW2ITrOzMbuFbFoRSU7cMwdyxr5RBSS4XoS8sM6kP9A67NjdH0elfepBExMqh0gVYAWfcJbfCammdV/eN/8tt69/33NDU4pkqxaNPkXrYRlR7Z0+7kmzNjRq1Urun58rpWVtb18Uf3rE2vVKyYZC6ZWgmBmjxMeJeP5Hc42PwHjHi4f6DX7t7RTbgOAyANiI8MnBvBcyYy3QUNn+sdcJVrbyMm4nAx7YlYRtYM528kqvMhFi6uEdKc1krVgBTjDFPLdk7dOHu26L24pq6ErOLOjsPWkNyOjnR8BCOcoTfrNuiGCW/GTch0bfrZ/OyslReQzXzydMn2IwaI0seDh/fVbHDImX5VNJbt3gEwYFF7O/tWg56aHFU23VPaVAEJvmrWEXBY39Of+IU3dXV+xO6bjIfBItw7NgfDiHHnGr3O2/J2S+R0qcOWy8oVgNuzNrwENAlnSl3XOwKc9ENWTtYJ3AcLHjQr2+eKezkEaATaQ3dEylpjMGK8vxn1XO48+3aH7qxogrH19bXzGfcYL99DBGUOVV50OlET55oii4xhHRGgYSwNErbRvbVzAheoGgYWh4OyIXVz3h9Ui/fF6UR2z++yZiHG4jBoxyYX2gEAACAASURBVEiSBDGgGTjyuYXJRJbTa71cK0JIIEaGliUDeECVggV+sYQQmbHxSJpNE30iaKf0Y4ETXp3BQmWfhMj3AsKulKvmRPk83hOkkiCe7hbWlzIHwSJ7h7VBuZGgFUcBGoijjcAnMnr/PeeIRD2c6+LnfPEzm+me9t54J3u59jdBcAjUcFZAdSKIi0Ev1ledAt3zGecQWIGGCbjv3Llhym4gUMhaP328qg/ef6rvvPuplte2dWVmVD/35mtqd47F3L50L63TVFErO3Utba6r0T3TD3742AitExMZ/fk/9aYYs0Gtu9XJ69vf/kh79ZbSRQL6UzU6bRPXOkXZLVOwsqStQ6ulr775mv76X/yaBmskY9gNKZUtQjBx+5AoELJPaTc064WgFFLNyRhSC1xCNyKZqEhXwMU9zB7CLntygya+dznApwI1NFTkpGnnFvExnhd/vJxBp0dNiMIcHBzrr/z9f/n5duRf/8KMqqU+k5ssQ+RBlrRWUn8pr4nRYZ0029raOzRFpL6ME9rGxye1t3ukxY1D7R0e6dL8tJ4/X9PDp8zKbuuNV2ZtBOfm6q71id+4Mapq2WdrD49OqC9b0b/6/R/pOz+8p6nRmm5dm3Em/N6OFuaox6OsNmkb29KMs55Jn+KoIJgdHuxblM6G7e8ftlr90uKqllY39GR5XUP9gxod6deXvnRXZ6fIidImJj19tqwHj55afzqHhXnnkxOjGhsZMH12JAkfP3lqG4mDidG2zxioWk14cLBmY1PNIFarVq893Ns3SKnTpp7aMwNLlmqZTCatHkpgFjW70QbywsE/e7qm/+tbf2AQKq03V+anNTMzodHRIWMnU3+2aWhog9s4TeYyY8TaqjeaVoc62KemWNdnn95Xve665EVGZmaR6ay44UuY7Bx+MjUEeHyYB8IsaK27KljUNcOAc/g5PAG1+uEiCnbGbmRkUbMKolHU7oIdyms5dEEYiog4PjN+jmHHqMX/AwZlzfhsWLBk75FR2etOWqbch5HDqNkgknxOfaWCer28Hj9e07vvfabaQNkcKvekNFE+061cNAQNBJTGJsfQMmiYyJA6/pl725v64ht3dO3atHJ9qOqlbWwsso0Q7WiLiroszwZDS1smxpi/4xwoD9AfDpeDvMoZtd7/TuQf64GTAEmhdZNnQGBABhdIUJCrAkalRBV8DMvYUilDHrhuevajtBAZClB7iGEMDDIX2rMYgoJ4bTjreD/gbYxnoAYBURKkBzzJa602fOajg7nuQFss00yM7Xk2TwtkMho2nJmXneDgEJijurdvM+LHJoftOnld1Iqj7s26R7kgiH3cj/evO38grjsIUiBTdvae+XAkq7lSKCCAJFhGiGlgwAJNSk28T9Rgbf3TyShQ021n/dCF6LN96DC6Xyf6/aAtfAVRkGth/QnUuNdY46gFWwnGynE+5pX9xPVFfR4Ug98LVT+eM+vNvneyoA/4YG+hDAdrnQQDZGhocFDXb1wxlU6u+fioqXff+Vj37q3qxw+WtLhxoIHqkN584yVVqz1Vi1n1mkjqptVodfTWO480d/Wafvtbf6i9vabGx/r053/lK5ocKavVAYbOqVHP6pu/+wN1mcq4uqt0vk/1EyRPe5alxzMi0C0Xs/pzv/ol/elf+rL6UggA0WXkhNZQf2TtWUNacEExWX/un3UB5YEPEDbHbBfBZ6K3H+TW2AM8K54R14LaKMgAa429CA4DWiIgKpSmQISMTIf9b3dtBsFf+nufc9b6v/uzd5TLnOqs09DU2JA565HxQfUhUzo2rMOjunYO6uqdpoUtyhf7DH6C4PSjj5/rg3vPNTQAK7en7cOuBQJ3roxpYWFIm/TQTg/rlZdnNMQYx3RPI+ipZ0r65u98T99774F+8Wd/Urcuj6uQ65mSGlnY1PSUtXDxRa2UzUj7FDOzTZjhXKMaeKllE3zQHqed6O13PtX66ramZ6ZNMhMZQiL4b/72t5TL0YrlM22/+MUb2txc0/jIsCbHmXfeMKIfam+Lz9fUPDnVWTel/aMDzV2CTX1gGTwQHzAbhnx6YkzXLs/p2qV50fmCYIc5PnM+fRb1ddI9QyMYINBukR9m9e0/+EN98uFHqpQKKhf69PrdVzQ1N+iBQAaH732jGBtIcFw/GxX4H+PP5qatgvYvm/nepUbt9XmkX4l9gKYwgjiGcJq0sSnV0sT4RCIkkTZYkZYRDAGGI1qYCDhiwEO0dllbV9br6xH5YjjjkIYBjYwjal38nNdzQPgen8FBiezkIjPXoUskXT2L4v+8r0GgJQaIvJiuRLqd7blYSZOI39iy0n6jqe+99a6ePtmy0bfA1UODVXPg6EjTC18/aeqo4WMq0TJH4CeTOtPAQEkD1bwqhYxmJga1MD1qqFBXXEfWatg4BIymZU+Jscd5xWx6DzxclIP7qVSQuvW2Fv6NowBq58uFehgd6Ws6OurdI+wfWirJNoO1zN7icwz+TiRW+R0QAn4Wa4sjZ72ilsoasjfIajFU8E92drftczGMPI+oRwahKgI7oM0X+ydp8wISTjIsPpfPqVb7z5W/InUh++J1IZvJtfNeIdKCEeXaWC++h5Hd3T3Q8+fPtXBpQZeuzJwTBIO0iEG31rWEqc1a8P6BLAQiEQFWZNjehoeeeMMCnqibUzbc2d5Pgm2vV1ODR50yyHE2TQ5uQ6lgnxU1W9NN73k5DZie/WqBaV9aE5Nj50z0CJAiM+czAi2IQCECaBvhmnUU42KdH6QpauhRI+ZeuKfgh5gsKXyMFHoJTXNATDm8deuG8ThKZeBqsvEVvfW9H+n58p4+erSuzeOeHjzeMOXC/kpet65N6Ge+fEdTI0W1m4f63d//ULPXbujb33lPR4enGqil9Cs/95quLYyq2Tw0h4uOxKOn2/rBu08MRv/k/nNlKFnAozFT7kJSlkW3W4ay/if/0Z/VzcvDygpNh5y6ZxBrvcwQRE7uJ5vz8ah8nbdY2vu8YKRbcEh5DyJjzChvtw0dgvDLiNaBgSHLwLH/cTYIZFdWVrRqKqIuGctn8Ezh8JCEbW3t6K/9V7/3+c7I/+SbV1Qr55XqtTVYK6hS7FOpltf4YE2jwwMmikFGnu7lzZHT5I+Rx5GvH9S1uLqmybFxDQwNaXVn11qDbl4e08xMTYW+kvZR6BqrKZ/Om3g+JAhaxD769LHWt4/0lZ98VTPjVVMHY77z4OC4GWtkPnl4QCNMLgOeBpamvgOkSgaDJjQPxZ0eUFlGz5e2df/+kp49XzGyDY4XmJns+fKleYNer1+7rOs3p1Q/PjTYHIIGmcfW9qbVdOgzZt46ZCYCCTYqGdb+3p5F7BDfOIBkEFvbWxocGNLY2Khuv3TDMmGIS6urq3bos/lcApVua28XgRBGmPZ048acZqaGdf3qvEYGB9XrgxjlmtQ4DJwzPc8+CYyI1odeQHYiK+azDd4vFu3zbNzeNqM2kcasGDKAI+A1ROl88b1CgQycyN1Hz0aNyGrXCXnK2cmApN4GGA6eyL9YepEJRjYdRsmJZV6nChg1Dkdk5OH4wtCGrnI48DC8vD7YvHyOGVDGrSbtTDx/kJpSNqN0n3SWZpIU43if6bvf+7F2dxvK5qoMrTNGuUX7zEFXWrsHCJLsKJOh84Ag9MQGP1CzGxwo6Es/cVMLc6OanxnXyfGRcTCUTZkWOVkQHRqeDbtOdzgFrpPn7yxcdNv3z+VEuR/2qA3goeXKyi30SFcSXXPfJ6yD1dyrRWtv4zUEdhawJu03hlYkmW5k6qG8xtqDZvkz9DZHfhbOztuUGEyEJKXrUEeNNuqG4agsKzGFQGcL83qDgROkhu+FY/Y2H+8vD1KRoVJiytbxeUAWxCbWKDJWPt+c4FlPz5+vmFO8+9pda/0Dibr4On4/0KCAVwlQuI5QS7M1TKQ9g1TG7/CZJheLkI6RzBBZkZ4+WbTyDNcOcuHrAWri5QfjjUBEY1hK0iYGdO1og4vMRGbM5/DsmL9gZy5h6AdsGxyEQJz4P58RAY2hNpk+K7Xw2gh2yEAJvP4NDsMpXQaOeLF+POc2Ii0noAsFc1BvfPG2ZmcnbLIle4lS3KefPNF7732mB0839MmjFTXPSlrdOtHqxr51tRgXJi/dvTWnn3rtqt778Qe6+eptffs772hnp6VqOaWvf/m6Xr21oFarbu2/JDbd04w+e7SlR8/29PDZtnaOG+qctlVOOEZRQmDN4MW8+YVL+o2//EsaqmTsumk3dBlil3JlzfoMnXTRHv6NvaMN2GrjCTJonQM2i96DXhA659+giggplBZDzp9zDAxuT/aprz9qgt6iG8iJJ2QZ67zC1vzl//JzPv3szdvDJm5P/2C/iePnjdhW6ktpamJUZ720Hj5bVLPe1cjQIBVRgyggXu0f1w3qrZWqKlWq2j7es4jo0uyorl+f1Nb6vvJ9Za2vLWpyYlzVWkm1AeQWh7S8sqVWo62zbsOEBUq1kto91NtKBmvjzI0MdNbT1vqWyrQI5fosk+Bwu8A9SmqujYuwxv4eOuc1bW7W9fb339f+YUOLy8saH59Qvk+6dmVGt25esh7JUn/B2OqjI2PqdRJRlWbDYBuEbqhPUqvf3ti1B2wHN+0kLYh7OMyny+t6+HRVR41Tm9h2duptLPScY0bpTUzLZTWj71oMAulL6+d//su6dGXCiGe0bDB1DOIUlg8DAsnMXCnG26B6z7K5BhysObRknKEdEItGka+l3oboB1ATYwt7xhiH3QtjmAzPxBY6TTMSBEd8KI4iMgWHMX2iENkL74+hYoALDiiMiROhvH4bPa4XyUth6PkZDsWV4vwPX8F4jkw+HA/vG9kIP4t/044Y72njNHusbp8yhZSanZ7e/sE9/ehHD224CXVuWKeZHE4Phnqf8sWyOqdnBt+SwfdXyqbz3+00ddo+0dBgv165fV1lSJeVrJE4t7b2vGaZS4iOJ9QtvYaJtnpAtNzf7t6ujXVkXQ36TlqGdnb2zQi7M/dZyCAlOH1TlTo5MYc6PDxitU+IjqgK1mDS0yZmKI0PGuB9LAhKsli+F1ko7+1iLA7fOhv+yJ4dBDC+z3rSagfEyrrymmA/c464Rt7PMnVaxxJ2ezh7C9K63lf+Aqk5M4QIfgN7OGB39h2vidquaUIkOvuBVoRx9qyyqyePn1kZamZmWmepkNU99VGqyajWCA65BtaCr6iXR6tdpE/8PBj4sb+xH5wjAmLXD0e9MaOd3V2Hsq0lrM9gbtYPvgLBMo6KwNhGmCYSqJwf7Eg4XENgaiAw5fNWKdaXcxTIVPR8R8AUHAJHNqr2vM0pt9v2WXYuEoEUzqJpWTAGee/IEg94FLEWjSZtpqfa30Uhb02/9MtfVanCfXpHSeO4o+WlbX12f0kfPljWw0eLanZyUt+APnnwTF3ar2iLzWdVTHU11p/TlblRjU2N6J33P1O3k1c+29Obr0/p9Vev6XifVty8yb2eqitlK3rrD5/q97//qQ4oT6qnflqGU84FMXSil9bOYUvVvpb+1l/9BX3tJ2+pUsrrLM14Xi/lsA6GBPVOrU4ePJ1AXng2vHe0FmIgGcLD70ZXQNgQIxfmigl66foTXEfwWjhz2AvsPYgVSRg/u3Xrju4/eGgqhH/l7//O5zsjf/36sBamBlXJ9zQ8iGGrqi8tE/SYmh41p7WxuWM9iRwSakcofkEeICPe2ti2Q2EjNpt1HddPLJN/9e5Ng7vJbCH4FMuQQHpWv4MNj3EbGR4wZzM2Nqz2KTNmC5qe9fncaKMQJOBE6dkmKyKjxFBgpAz2orew4xm3R7g902VOpfL69NOHevjgidXGMYL0OV66PK0bNxYMAocZSsRGXzMtIGwUqyP3efTnWWVPmVRWrZOWVtdWnf2IsesyIzivnT3gypbN/ab+3j7r2DWN2aB6svoDpbpnpooGZ2B4pF/T02O6emnC+tVzBa9pIW9JKcFIHVZTRvTA5w1Hqw5EMu6726Y0oERn2gdu4DQwZMBGNqwFdi2OywRE/DU4H8oS1M54LUQ47tn00xkBmMxwB+olAoXMA0RHBEv7F1rZvCfMbKArrsGGsVkk7OP/WLOAmNkT+B6v7Z1Y1wDGLmq8Xvf38klk3wEvR9096rueEdGGdmzGF+i5iZoa4xo7Ba1uHug73/9ADxe3bNxoX4bsEQnHnnUYgATljCjTZ4z07Z09C9hmxieU0anaJ/tamB3T1776Ewi7aWtz09r6CBaQb2UfQGoj86tVaVuUDQ9iHzGDnMBgfGJY5QrCGMDPzlEADYK8s7d1aCURIHr2mHEmkswOJ4ej5R5BXjA6/D7zt/tN2/5U1X4COOrQGeNEsC4GaRbJ2iFcOvwNK56RtZRLUGREyYs2QrJ+HFUYUtaBEklA5pxrriMCKe4Tx895jLGf9ru0PvZkZRjWlz3gzpVA5MjmV8ORIUicmRlP2N+093jQYJAwe8pQNBfI4V79Z2c2BGhjY9vsAb3OJ60T02LgWRHQE8hi2Hkf9lHUi8MoRz/yRZJbZLyWHef6LKjlvFjwmMilOgnLp9HxbHlN79Rr8yFK9OzZcx3sn9j3KZk5YRF9iMNz/gprYYG3EdQYoetiNVZbp9MB1NBQQi8dGeKUdi4M7+nBAe2QPG93XsZIJ9oPMZ2E6Q8idwjSwZwJWv966Mg7Ukm3xfPFFetsePMrr2hgiK6elOqHR9ra2Nfi0o4+ufdcnz1a0/L6kfaO6NQAbTrR2vqOWsroDAnabFc3Zgd1bXJEx92Wnm9vq9NOqT9f0le/cElXLo2bPaIlGInvVIaWtbx+762H+vYP7hv5jQB6oJAzro4nHNgLae+Y6W8d3boypr/9176hkcqZKv3FZGaBiw+xPggfeUcFxERHfOC2RDJgmXrSmsfzZS2B8/l9fEM2TWeHlyUo0fJ9yJo8W7pv2Lf4sZB0xqljR1dW1ozshj+AUPonfuN//nw78hvzA7p7c0bFdFOD/UVNTU2oU68rX4BhzgQmtNGbpiFtLQGo8mBE203NzsypcdwwMQuE9E2bdnHZJCZfvXvbJqJtod1brmp4BPJV1t6D5wk5DRIZdW87gGkgOchIgJ8wvgva3t41uBE9GaQyzbFmqf84NOItR56lYAAxrmTxKDVhVICyV1fXLZtGC57e45nZSY/ygGIbjC71lhpjiKbcuGEgySINzk1hAF+IEfD6zc0t67Pf2Ng14gi9ralMTuXagPWiQnIC5sOB1SoZXbo0r3IlZ1E6sBXlgICYg0HrENC/+flRJ47I3QzW4ZGJYthGTSQ4g/TBPfAVgwkMSkvGK1o4k8Cx8X8298XaqNWFkqzE5EYzwHGMXD0wxnkIZwBhgQpABAEBAUq0zPlMOjaWKFPiYPP6tKhcPiNUAqPXmT3FZ/FvriGCFa7RHZqLmgSsz/eZBY0jp7ZcqdVsrx0dN/XDHz7Ud773nnb2W+oyG4AA5IxZAZD+gLEZksI8eeA/HDlliYaLwPSldNZp6sbVOf3kG3c0PFCyLIY2PWYDsAfQD6d+R5nmwYMHFoh6n7KPbX36eEmpVJ/1OyvlTmZufso6GPJ56rfHSp3BVCYbh1UL8c1JVAE1OqkNPXWvZQMts7fNUZcLKlepYZf12Wf3rZ47NTmhy1emzyFv3scC0ZwjRsacTuBlhJ1wxuHQHCL2vmw+MxCCgKl5H7JH9nDA0wGtx+tNHKnVseAOjoZzIkCEelpe2rDzeOnSrOYXZozgaq1W/zdzbx4k63md9z29L7Mvd7a7r9hxAYJYCIAAwV2kSIriIlERFVK0HZXLsl2Jk5Qs2bEdl5dK4sRKYseW5diyZDtWtFCyKFmkSBEiCYIkIBDLBe6+zb5Pr9Pd092p3znfuXegLC7nDxeGvHVxZ3q6v+/93vcsz3nOc5JhITwHEgGMM50cPmue2nlWjbq/J9K3kF/RjmAPsBYW4JqjvS3YYbXrhEzp6NBtUhzrGOWAWFuDsG3Usc9l53eiRh01aUsIksCB5w+KwD4FsdrecMlp3puuCdZ4e5uWSJ9fHTwQ3iNG+dIBxPAkEDWCFa4hbI6hEUU/C1yLB3HeC897sS5BlguyX5SsfE46gWLPMlGCEkN2qtTw87ZXaFN88G13qTgAryirysa2VhbXtbxa0yvnrurlcwta3mxpeaNmNnt0eFDn37iparunLhPc8ik9ct8hjZWyura8oe3mnoq5rCbKeT359js0OszEybQy8IAKCPb0tKei/uC5i/r2S9e1XW9rdGhAk0OOQMHloOsBieHtak0b2w2V8hn91E+8Rx986k4bJkSQdasUCGZP98++ka7hTQPF4/nZmpCwUPpJRpyawhvlkx6BAz31vpd4nnA3vA2yZz32IGF0lXhC4TyIhfklS3D4Ge//zs/+b29tR35sdkj3nZ7T1HBaY4M5HTt6SM1G3djNQyPlZINgdDFAwDPUcFm0tAmIzN+cN4PDPGtu+Mb1m0YGO3HiiDn9mzeXlEnDhM9pamrU+p9HR2lfQyigYtkc0RriD2SQOGEgPWoTDk32vLae1KkhJ2BkyAqM+JbJWMRk4vq7ZAJ+wLxvkNfkdfXqDQsEGADAbPE9JrX1vZ6CUII9WHpTGTKQyILy0I1sZZH5bRUsr0962xFGjAwJUX0mkTHSj2wGg8N71+sV3Xv/GZ04cdSIMhjl1i4DFNyRR+2NzchXOOz9UCH3EXKPlv0mfaKRTYXRDicZZA3rqW6hFua1TT4vCEy8/37jHAQnNjuBBe+NgfWaJ/Lj1OBg+UISAY1BY98ZoAZbMQ7UGPKDJnNLNkFfOAQbWqxw9KGiFBBZOJ/I4sPYWuaUOPFw7AbBd/a0trSuZmtPQ2NMJkrpt770h3rp4qq1jlC3pvcf58nUJowBmRHOwvZGw+cmA5GnBBJR0uR4WQ89cJeOHpnTYCmrbJpBCRhHz4bCeAIZ048LxEr0HrPNqZFDkqE1zobGrK1bjW9mZsKcEQJB1eq2ivlhVau7RpSDIc+wFdYoWl94RuzrcO6sP3vaFakGtFMho+jZ4BB0HBjQcuzYQc3Nzd1y0NR2e6bwN2brFz3LnCeyTT4jyFgEsiAxAY/vz2RjH0Xgx7XEXgnEBEduw08qNdOQBxI/deqErlyeV7+X16WL11zwJk8JLG/wMOeMgILxrqw9AZ61QiFBW0LrYE/Xry8a8kJNl0DINPIT4iCOy7IwBi8lSERcd+wl9glryPfDKUaQy2uMpJr8LvfOV5DMOB+3UCL4I6jx1ev2+bwXZatmnYlrXoKKwHt7G332uu19Xusz28u2vmhfoIhIh4gFOh1XiAuo3/ggpjVw+1qitBGEQNY/kAc+MyRG+ZxcKmeOlMyc84p6I6UjzizqlY8+8pAOHprWwHBZzU5b9e2Krl9ZsCFP33/1is5dXNfqTkfX5teNj3Dk4Izau32du3BV5aGS7jh5UEP5rlLZvq5ch8yX0WAxpWNzOT312P3KpGjTxGbT159TeWBQi+tN/cG3Xtdrl1dVre9qsJzX3OSgCXBBGGYPMjiIs7W6kVKt0tQdxwv6y//5D2tuCv4RhDeQOoKsrM3Y2B/sR8DJOrEugeoZWtt26V9eb6htLm/nnnXm+QfSCkrgKIwr4OFjSE55fqBiiMjQmcLrY4rgu3/yf39rO/K5qSGdOTSmM4dGNFbO6OiRWWtfIJgZGx+yB1StMKYvIXygq9tumkzk5MSklhYXbROTqbDxyaJ5WJOTowYttlt9+33Tjp5GbCFlGc3w8Jh63ZRu3sTxN+3A0yIk+YhJF19p2fdNy7rTMoNw+6HmTEqRQ8RBg6xifbbJ7GqgOwwOohrAnxy4IFHwnqVB5C69vhi9iSYewISsBpC7GwWyX6tLJ4bQDiGDQhJJSJwZGT8Es6WFVdtAMVebTXLfffdZbdnaJezaSj572vpQXTqT9zbWZVJDinuMjHy/UbKpV7sIFzicup/oEnXMqMHR8hSGOH4WhiugvSCZxYHggDlESA0JuNVriGTb9Jtbn2rLZ48TVACF4nB4Hz6XbNIytHRXc3OzZsiKJW8fCWLU/uwvgoyol0e912qV+8Y01qtN3bi+rFxxVOcuLugPn/2e1iAkdnPKpJwEmc+hn51Tv+19udbPa50EGGZGzmaVSbU0PlLQyZOH9cjb7tLIEB0FOL6yGREr6/QIdG6XCriWSrVm6xIBo5cfmJa3qXJpSJl0SdeuzmtlBRKZj2/ti3pmUf0Ua5pSq9nV5IFRnb7jkOlTY2RYqygh4KC4f/7GqfB9NPCvXJnXocNzGmIqWiFtsP/wkMOQGLNbQhelgkHqrHW0YUFCI2CItbTMmLKNl5Zt70X2HfXmWHsvV+nW9C5/Nh4Ak7ngyIGcMYpHjx42kuirr1wwRUjInwR1i4uMOPZMlLUzJKSQtZbLvW7byKYEuCgIbm6gHzFg3ADkfnF+9ntI2m5s+AS33O12ODe8LpYTLH16quMr6uMhD0sAjljPfmQqgsVADDh7VrNG4jSpWVvGp5Qhk6HaGIExCQdw7v5gnL1j6GWO7NrHuTry4XK14WiMoIsSW0Lc4vPinPC6ILCR7WNX+MxA3cxh7XXVaXVtYiTUGFTUOnt9LSzOa3Q0p09/4sOmo4Hd2UWbYXlVm2uMqq7qj1+5rJfPL2tpY1dXbjKEKmNzBI7OzWppedOGmtxz5zHVa9vaqu1qixJpJ+PnJdvWJz/8lEo5SMgEE9iEnlLZAX37pYv6xncuaGmTIVYdlQsZHT90QLV61bhDPk46o91aXTu7WdUaHRWzHX343Xfrxz/5jMhput1dQ2utjGtnLhHsSZKR6JRhDQK14DmG5sHtoCzr/fBJRh6BK0GarW0d5TuUJynz0A7at7IXbH8QR4JM83/Vqt77hbc4tD45Pqh7jk3q1MyARooMrpg1qJwFnZ6dsA2JTB3Z2ODgkEXRqGsBPTKlCpibubVtBwAAIABJREFUBQI6ZXGYJQ78OzYxYizJhfkVI1gAnc2YFGjf1N22tipW10Fc5cTJ49YKhkTl9atLBqdQJ8OOHD16SAuLN+397aH1IKYhIoCYRcEiJtpFDh48lNRCZKQ6FLB2Ww2rdxmHjB7gDZjKzAc/pEwOOOg2s9QyEfvfbQPnkXPaSBBxUNkkIeEXxoPvoWqGmAVZB/Ay5DWM9YNn7zUnHm0i1kImZ1/GFxso4KT9xjQOcxh1d+jofrvykNXHE9KTlQb2ZflkBDinCBYiOOCaMWT7o9lwJl6zDHIZECAO0dmgsD6p4eOgqS055F4xp+7wJuptWS0tL9v64Bx4fkBqDNkBdQl2ctzjbSYvhKiq1RR9zf0phCG2+dTLm9qp9PT8i+f17RcuaKeGZj2ZHWpxjIakRZzsO6NiYiwh5lmXQ8/7i2mlmZ0a1Ec+9C7deeqQESDV8zIMmUxknBxeDj+/Y4YdYtEOdW7v/zbHAawJ+SndMYeEo071yZiaPqiiBbegZgSwU2eOK5Mu6KU/ft3g5pOnp40bsgchL3HYvK89q15Xw0PDBttz3WvrtFIeckjQ2PcgPShUea87DHWemfFXYPgm+8G5C10V8kWtra7dciBWd81nrSYbMC5rHZKg4dzDwXHPPKcIBAKCNmMKL8y6HyghALF31WygXkhQl1etii76DRPxIecke+QsESyDwB08OONBVgbSGmiPy+bCJWG2QATQPINYJwZZEHhh3DkzgSZhe4Jr4VweH0IS5RsLQsxuOMs76uiRqQU0bw6BINLkZV11zbJ57EPfnTDnhfuHqAhXhmcS5D0Pop2Fj+4Cdiqmc4IaxfpaomBTFR1OD9JfOO+Qf43PimAl9ihrQ7KytVVTvZXR5s6eXj13TfOL61pZmdenPvm0PvFDiK5Q4msbIrR8c1GV7YY58hdfvqTz1zd0fbmurWobUywx9Gp6WKNDgzo8N6PVlUWD6mtN2jobNnsimx/U6+eX9N7H7tK7Hz+tTK4lCLzq5bVZ2dOX/vC7WlhrarPSsXsH6Zo7MK6VFWYIlCxLBvlMdXra6bbU6u+p297T9MCA/ss/9yEdPwYBmPIPTHbagdM2wz728/7nGnbMyoeov+EbEnIwCQX+ql6p25qH/bMSU8elk216JxrrlIbHgf5XzfaArk5Pzdge5PdAgx7/zD++Za//Q/8j1Ya18O/5+ke/9Kv2iv/sJz7173vp/+PPx8aKOjM3pgfPzGlukix7SMU8Qx3WrL924gAO26Uoo14DgejUqVNW6wIid7LbiOlSU09lrCkbE6KNtWfsIXCxo+YuIhnDmpqe0NLiso4ePWrEBOqNOHQ7nD1gbG8/w3gBOe62kElF45t+RdoRWGA3qsDuZNjAOqXykCpbW0m/NcQKiN20cVEbGdLKyrLVtxnEMDrhg0LCEER9jb/5HRjS1idq0qMIkXj7g/0OqkmWLUBS87GQ9HSub1S1vMxkpq5t/JMnj2hkBF1t+qa9f5romPe0g0hvFNC3KaRhMJkNjgHzCB+tZAwfYhXW4gRJqOuToQgYONwgEkB53CtsTJMlbKHI5jKEXAfBGKUJ3oO+YL6oIZOdmGHeY4a5j/5knTE83HNkioQ3PJsIAlh3nDXiJ5Ce4I5j0KOfmayIQTtLiws27jMmqdHtsL+uz2fDdsYJ7+xs2nPE+LWRelVaWTgBtaaWNmo6f3lDz3/vqlbXNlVvdAy2c2/vBtHKPfbfWWWAbUtZtbu7KmZLSu1K+RIDNgr60U+/W6eOTyuDQEeTWq3X9qmvcbCXlxctWwU+B6b2Pc+4TZ85HYaUNVAfApi39pGFWafCnstCAj27I2JtUjp//rKhVZSb7rzztLHSY944Dw/nRODEGsAwRuwHx7iyuqS3P3xv0iftBCkMCwz5w4cOJfXlYLH7CE6ujWAEAw5Kxj1E61g8OwbiYFQhLpp7MVQoSjCgTn52HNHxnmb2Od/zcceu4sY5wYlBOBqfmLB9yTnjeSArjH3gLKMGSf0blIopd6BWcGic4Z+1zJxulVOnTnrr0K7X9kHZ+F2mH+42dnXwsAtFsc5A8qALoHecAUd3PPu1gDchn7HPCeg52xaQJ2c8Sg0RnPF61gteBJ4t+AZW/hmAUOZ8HF5n9Xab1FWy9WAMLesJGRNbwJrxLMwBI99KyS5pPYxSQHBNwrkHcz/ge+yfda+YYE3X0A/OFaNDUT7MF4ra2EzpX/zrr6ph2gYFbW3XVCz09Nd/5jP6yA+83YKq5m5Hm6sbunbtqpqNrpZXqvrui6/r8mJTl29UlILdnOqo02jrwHjROi/Y76BQDD5hpKl1UkwMa35xW/PzMNXT+sgH3qazd8yo29lVpZnS8y+8ocXlTW03OqrUdtXfk0YGqI8PqFLx4AdBMYZzZSDnqaV+ijnmfe3WWnrvEw/oMz/2iCZGQM5KUoYgiJnsg15eSBww55FAGqiewULYK8qZqWzannMEnz5DXRoaGdHGmpdfbfZ5y5MZ9qKPgEYn5TZfAp/FtXppx7t67nj/3/r/5V/t2f7HcOQjIwUdGi3p4XsO6cBIWrOzYxou0wtdMQY4UDAOhkXjpnC+jPxzucdBa88BvjZFsjIEMuqG6xatU6OG+WcZWMojU04DNVMODFA5ka5FtjknvYyOQCJbs0gVZ4QDRHFrdHRM6+trOnHyqEbHSvYAMJyjY2VriUJXOKJUaxGzflPUfDA+MbBCRlYpFAs6MO01ycgOozYYmyAIMWEMIlM1ogpcgWRTRURfr1FW2LHec4a9zMxO6viJw0plPAPgUAaRhoyEPnF6yulnpn44OzNjztwmW9Gwn0I3vGOZMMaDP0YaSqUTQ+GkmXhvjBLXHCQfh68JitJJDbvg7M+E4MPPMRxBsonaXAzaiBodTyy0oXEMMKL5wnh77RBJSbSMnUzCevAeGGtgZ4wZQhSmUJbxGl/UXHFciKuY8lKLgITgI2fBH/dJi+NWvWd60P/6N57V5taeMdZ5Hz7boMvBktHnYZungH3VN917+soRkyikehobLOqOM0d09oHjuufOaZXyKWV7WXW6fUNPCEa4ftZ7ZXXRoGuCkZjKReBEEBLZWNRmvR7K0A5nK7OfrNsg5f9NRs09MveZc2HZGjB+uewjZ6384+xtzxi8dx7uRT43oOvXFsyRP/jgXUam8n2d08rqqtXrKS1xPkwIxODrtq09zpHrIQjm7MAV2J9RO/rjtWY+18looEqJxnQP9M374fdDwexfPgcWetRq92e0/DdBRvAhEDbBBrh+NXyBujlIRKHYzy+//LIhCnwW+xT+DAGNj4Z1EhPXxXrAyLZyR4dM14fNHDw0a6ULJsFxH6FjwHUGuhTIFz+PfcdaBPxKcgCqyM/44jPZx8gv83wj2Oc9o+QRpD++F6UrngFf2DS4EATccQ3xvnRRBHmPPWOdMXTnMB9gH9EToi9nm/0Q3TPeLdA0XQTCXGN/K6d/+ktftZ7tobFBa0ejY0e9Xf383/lTevDeOdOxqDXaWltkTCsEs5rWVxt6/oVzurbS0rkL6+qlO05W66Y1UEB9c1LVWsNaWmvInrb2jARN0Hbl2orJtB46ekipvbpl5dsb63rjyrK2Kh3IA6rudlSrt5VTWjMTQ5oYL2p9taLy4LAazK4giDR2f994FASuS4sbKmYy+is/+3GdOj6qoeKYMnmCiS2NDLvmvgdD6WQ0qbce8rx4RmMT4zatMPZ5BFrGiEEHgXIQjPU6UxXxC7fnBZC9k3SS0ASi5aVVOncchn/kU//rW9uRDw/ndaCU1bsevkNTYxkdOTKpkYEhbW3hYMpmLHZ2XLWIxYw+OzY1NTvayICfz5w5pXxBRn6pVlqJhCFSep4NjIwCgXswMDN7wA4jdWsONQac+cw+LKVkTo5xp2QwLCgwMbW+IYve0yqWvO/5rrvvtpoocNu2jYzMaK+7q9GJCcvmIpOgPhoHhQNnsqtj3m+LYwNxoG3MGKz7VMssO0+gODPMIQ1IBkXLl42e9HYuDNPK8roxbzFcd99zxngG/ZSzsjEyvAes8LGREWfBblUsW8HxA/e7CpuMM8Ca4CCJ+Ak+IpvgvclMAm60FpbEKUdtk43pm5zec8hmPm3LSEU9Z8MGtIhBdtbx7QxkPxknDg/PkAwJjfGA/9w4dq1Gzetca3w3kVp11jpTwWyQR566rUs1RnDg5QEGZbTsmWDQbY76HhFzVtcWKvo3v/kNfeVbr2ujQjugw/wOfeMAqRHnrf3F+vMLRatP91J9NWtd1as1TR/I6qMfeViHZ0Zt4M74WEmFbF7ZVMHQI2upov7ZaGp9bdOCDtAlnldA6Twr7jtqm/wdbOeo0UYd2J2QK3MF5B0921HLdglTh6x5r2ghw8HyGgKZ2ZlD1i6zsLBo90tHBq/1CWkbajQrxkvhOTsy0zAnGueUNXeIOWvoggsHVW3tcYZ8P2rp1v4mWYdHOHfeOwK9gH55Xnwx5tXep43B9syZVoFwbFyn1bPTOevBxXiSMQObo98PKkGZyyR1kw4FAhOkg1GdI7Bnzfgd9jI9wOx7fheiFN0IvA5EY2lpUdOz0xa0sI4BoRLkgZhxxiPjZZ+zBvzNvVu3AAS6BG0L8RzL2i0xoIzhpcNYl4B43cE6KvimFsAmpZUd1ap1+2xbB4POfSBHBMxhVwzZSfrggxPjU+886yfwwQEfmp02wvHWTk2Eq63Wnq4tbOhXfvUbOnTyuFp7FTUtmUBCdUR/+698XsfmyGozWl3fUXVrR+tra9qptbW50dSrb1zXhZsVvXZhU4WBlNlUtdIq5XsaGRtVc5d54hVTQ5yZnDTbt7C4rtIAKIGX3WanhnX80JhWlhe1Xe+phnJlOqM2ramMKc2mNFTo65Mfe5e+/uy3lcmVVanuWu87I5cJHgjeCvmyFhZW1aw39ZlPP6HPfeZ9ajd3LOGjOyoCQy8vtc2nhJZDEIHtefe87Sw6MUz5LZFtjQTNeAYtfw48W96TAVOsc5RnQOIobfEMgPX5zPt+8L9/azvysbGSxnIpPfPIXZoYlg4eHNPc1IRW11YtI2eUpcEzDe/fZgMGmYvpRJUdtH6JqKl7DVn0v7leseibrJqMwY2aQ9GMPj19+oQWFxdMupLaN4vMe/MH0hgPYn3N29YYoMCDy+chjSDSwexooNiqBRZIsCLcMTAwbMQFAgQMTtS3eDhAuxxKm6TFeEeUutJ9i56ttpIoV4XjDgMbGYgZW+A5Y08nsHaSnfB0uT8T3qg1tLS0rtOnzmgE2dq9XVhWtyJz3o/6KfPLCViAj2FHEsFz8JGVZc3JrNjgrCuvgRAYxohMlUwnMgGuLYxNtMuEIIJnhkx2KyXTy7JGCDGCXzJRKKDiIIIEy5cNv78uF9kpcHI4LRyHOXpTHnPxB2BJfo8Wk1CfA5XhMIyOuf67OwE3qp6pU2OFYJhMCysMaGFpR7/8f/6BvvqtC2p2iN4LVnMLA0i5AUwmnXXnPlRGGY0xoyW19lqqb9V176lZffiDj2popKuhUkrTByZcgcpQAKBk7gXYuG/1MSL12bkZCxDI+CIbdaEUP8dBFoxsNe7Fel7t5x1DVRxW9zo/mQDrQ7BoQZPdP/Vdh8ox5hEQgnbRyokTY1+tr29ofR3lMoeFOS83b95IWkFdbIUvF1tB6pTOjcMmasEZGxsfNt3y6G7guilH0cLPtbH2PEMM88CgC8mwfzBmQSpyGBK4eM9KUxtrm+bEOX+cIQtMupA8HXYO9ArHbfBxyoMG9jiOn3Xf3wMOGY/z7OfYOw58nWWEOn7GXkInnbNMQkBigG3iM2Hrc62Oojh/g2eIpjzvw54hOGCtcPg8A6+LJmIriV2L7zMoJTTYOVuBPrAufAbPLDK+YNNb7TXJ6uEDMR6V9eX7nv0T9Pt6c00eZLm6XNi/KO+BRBK0gBDB/yDQJyAmmaGDgTHHa+tbauzl9J0Xr2t0alRbO/OaHJ3U/Pymzpw+qP/qz35cI+W2tcVu7DQxd1paXjLS2vJSRZevrejc1Q2dv7Kt4QmQmZZKmQGl+x0xDx2ls3qzpeHRERWzlLgaxnlI52kfpibetXkWOOPNrS3tdbPabXVUAOHYbasIWpaXHrr3uD7wzP1a36roq88+b7V8uJdZxvrmiDNALEGV2mr3+poeKenv/vU/rdFhsmbmDzRspkEEnV4KLdwSy3IugqNfuZKf2VB9w1YjlsO6BurL++FXaD1m3SMg66ENkpxT71hqmaxrJD1PffYX39qOfHx8QCOZvp5+6IzGBvuamRnSHaePWtQPceeee+82CJAJMFZLTZwWxufsA/fp9XMXrJ+RkZqQ42ApM1MYEhR9x8DuQLKQnVgg3uvwkYMG1dOGQ10MJ8HBJnqH6IORwGkzHvTSpSvG3B0eGjcnPD4xrCeeeMhIQK+8/Ioeevh+nTx53BwiYylBBxbmF6x9Z3ZuTmfOnNT2zuqt2izRHdnh5jY68Aft4XG4IpLDiXN4I5LncHow4II0Jm4B5Je67dDYKFZbIyNq7unMmTutp7KbCMQEGQPHtQsknAEurJgGO8aKzXXxwmUrWxw5cUzNmiMXZuRzOa2ueG+ukXlyLiIRJJzI9vl8qy0milNBQMNQoEAGc97usXtbbjMCl3BYASNaPTSBrCKA8F2csucazp7PNAg/YT/zO66yN2bPlz2DMSKo40DMzU0ZB4DXeJ2TCDqZ7oQ0LoqB1FUrKf3P//jXdO7qmlKFYXV2OzaVLJ0N/WvPoIEvdtCgNmfc08TogA09gZz5zDtO62Pvf5tKOQhOaQ0P0h7jWu1IAQe87A4USHnXat4HpugHRhzEnSt/PDAE1h+8BR1HNskasK68jmC214fY6aWcW+zatOt8872AYHH04SAiy2Pvsdei1suaYfwJcDDi1MURs7DsNu/tllwT2SzvNTJMqcozRT7btBWmRzUzAwLm41wJCgmgrUQ1CiGVaWXenTA6Nm4/53sgbxHw8ZxAkpD8pP1uaGBUr732mv382LFjhqLML9wwfgMkx2CJE/xzn7QsmlOu1oyt7q3a7sDY19wbPAL4FB5cOInu+vWbGhoctTP96qvnjL/BKE6pq8OHD+n7L79k70c7Hf36nFmuyeH6sskJRwASJSjjZSRJQ3TaRFDr5SjGbfYsgOB12BHWElsRgb0HPj44hq8glHq/OdPMfL611f8Tp29T/ZLyTAR93lWTt+s2CejtbVs7Pm9tbdMQvl6XGndbu52WzRKoN/a0vlnV9nZd+dKIXru0pOJAQRvrNzVWHtdWpa6zZ4/qZ//ij2h77bIGh8a0sl4xHsjC4pKNQF7fQPFyU69eWdO1hZpGJuiVryrXLyqX6qk0MGA644NDg2ow6GUwpyodIg1U2Rin2jYhJYYRtXt7aoC19zPqd0jFnfmd6nV0bG5Uf/7PfFLZVFWVZlOvXZzX1559Rd1+2eS+6YpCe4HzKlC9dFbdyq4+95kn9cH3n1Srsau9HuToKVvnkODl/bmfSEL4G/0Q1OiCjGlZuQnu+DMliK5WKsa/IhCg28rPV8r8Srno/inOn88hGLZAmtc99iP/8K3tyEdHyhorSY89cFLTo3mNDRd015kjpljUbu0auxRRA4g+1PmckEHNkMb+QauRbm/j5Pc0OzehI0ePaHVlQxWkJBHvbzjUBEQRtS+Yu9bnvVPRyNiITTSDXWysd4ONUxb5EtXWrGeZfj8ncdEPfvfdZ+zBAM1Tdzp8+KAuX76qjfWqbt5YscxtdnbS2n9ADciIgOeB5WiJo1wwOjbmLR3UyZPxeKCs4cSMLZqoZtWSul+0atkELuYTh/a0nOjFWhCNHzt23Ega1GhNpADhlkSWFBi5UfMBFg4RodZVUaPatMOPAyebRY52enZKnW7Hang5JAn7PatjUquyyBRFuq7PAo/s2eBuIxCS7RHY9Cx7Yd2AkV09jkjYswXTVLeSm0utBsJAMOUOPoZ2QCZzp2JM7kRu1GpJSZ961CExbNwzh4EWQ0ok9GbyTAiImDy2tbNtqEOJ8YWprvKlnJqtlJ7/znn99pee1+uXVpUpDFhNkP7vtBH9mBlNdu7PiRr3Zq2tfDZvw2dKBalUTOldj92nxx46rcFiVymDRUeMFW2tc21muWctoOAZWd+otcx1NDoyas6efRaOhr9ZIxsYYwI5HtDwN/A4+yTu13pf8xAoYV/nva7X3bM6aGgRsG+8E6BrQUGURbyvGiPjOvr87YI6Xgsk0NjZ2bZMGUMGqkBrF79PZsmIVFTVcHYQr/hi/UdGBqxLhGuxPmy0z+ucTUSW3IHwfmSvwJiQqyBGksLBQykVB+13btxwvQjuA4g2DCvvCz+EiyXrCTlY9h/7IjoQgvjFv21fWDbk7GFDK9IpKxVgK9jP/M16cH9wZnhG3DsZ+dT0AWtV3dhYM/ISUxF5TpcvXzHHyfsBvft/Mwe8pMNHDickKF939iHiQl7q8XpplJn4Gex7vkfwwzlB3hiHzxq62JNr3/MV3ImwDyAPNgsg6bwIJAcb5iSq2/rxIAgEOOwLgh6eR19ZI7ft7NQt4J8cG9fy+poqtZYqNaab9VRt7CqTK2mn2lV9t6nNzVUNMCo6k9W9983op//0h7W1fENTUwe1ur5l+gjsl3oTwZ+mNnZa+qM/vqjl1bY75HZV2svY0Ktsoajl1U0r86EuSL/4bgu7A3u9YzaJTY2cN0T8NtoWPVdKw5GX0n2NldP6xEffqWOHRpTNdqxtcH2npV/+P76qequo7h4JnE9qBP3gfmu7dHL0dProiP7qz/yoypmmEd1QYyT5IpEMNj+Om+d8S/0S+WqzaW7FTHudsh9JGtyhZHStKU5at9Smo0QJojVQGvC26wxlO7d5JIvR9vf4j77FWeuTEwMaKqR0+uiYzhydMjWfu88cNcPVaGAIGCjCgS4YHBHGAGfOjG4GvePIgTCQqByfGNf8/PItY8+h4UBatkUfmPqmcGbD3NFa73etB5WhFsdsqIkTESL7YbExDs5yXbPDzs8gJGGwcKBnz561v7/2tW+q3U7p5MmjuvfeM7p0+Zy1mKH3TvRL9keUTj2FUazGJkeGEqNMTa7gU5iiBsrBJIoDosHoedblUZ8552SAA8YAyLFRb+rkmTNWnzdzj+PDGON0aYdBO5isucagAT+0OPhatart9W2l+ikLlrhmNmGhnFehVLBAZJvxmO2OBVU52PSJUhab2Z+FG5qA/DD8haK34WEspqYn3YDAmk8MiTvyJNdOss+AIvmb+9x/z+Z0EpW7MGCRhYQASRgv1hukAcELSiwYNpTVuBfY7qw3pMNsirp2Xo1uW7/7lef17Dfe0NZOTwT3rDX3Z6iDOSHEeQiOGJCC4cuq088q15eGyxnNTRf1kQ89qXtOThtEy3651bY0NmIOigCK/eQCLCj64bRdcpXnbq1j7dsENIy51fhzXmoILgBBkotJOOeA7MvJld6Fwbqxv3hP/jtaong9WWLUap0X4uWn/bV3Q18S8iJniJ+5WpgLpfiwFVcE45rgmExOTDkZrevzu43MmUDo3C972BjYZbQVtg1+53Vc50Nvf9CImSAKBNUeRNB26G2boA3YAvYvNfcoBfCMKH8x/90UAJsIvgwb5+ON18+ZZjq/Nzw8YCUHIEtqlD4GFCfOhKqKtZyNj02a016YX7YSAoELGXFcu83hLjN73WVpI0MGKQAZsL7yQkGXLl40lAX0gGeMvZmeRo2vp+WVVcvA+LrnnnushELngQc0LlXrdVO0JxiX7LA9azwxDrnQA4UoL0Wph9+JBAdH4eNsna0ejrzf94CbwMvLNegzOA+H14JmzM8v6OKledXbPa1ubmlkYEDTE8M2OOrqtVVru1zdqKpKn/tuW2MTs5pfWjMUodtqaGZ6Sg8/ckxf+PH36KVvf1tn73tQr194Q+XysAV71Mvr9Z6uL2zqj6+saHG+bj379eam0iqaKFKrx2Chug7OTIppym3uly6dLqRUbHYiKNXvmfKmlwT21KGfPpvRgXJGn/7w4zp1HK2QhooFULu2OumCvvQHL+vc+TXTBYnRzNy/d4akVAd92K3pb/7lL+juY0x+bCqTQ+L1NvmShISk7FZ9PCHteokO8qrzDuLLoXdHCzkzXDPrHcRbngP2mN9fXlq1SX50Oe22m5qfv2l76/hTf+NN7/kf8o//KKx1pj2VsmnNjRd13x2zGhvIaNb6OGGG5kzzGAecz7naTtS/nBCwbdBFa9eNGXrT/N6NGwtJVuFCIEThZNm0Sjkzmx7PtGVSROL4Fc9uXcMYIxeDCVhwjAIPKOBr79Uk0nKnCpSGwT5//iKmXnfffY9JhL7y8st2MO+5+w4TjMFgTM/QFrVoWt2MSx0eHVU6m1GGLM1gtaRnNCG6obs9OjJya25tOL8wvDxQNgitISfP3GEbjl0ZhCf6M6MWaWQ5oHoml+EUmO6TiFpUNtZNt5gxpM5OLqjZahkq0LaJbHvK2mHqarfdssMTmQCGOAge4Wws6+m7QpvJfA5QQxxWOoGMLdBI6no801uwYiLewXWGEYr6KpkSk4Wil9NLJc5v4PO57iD+eO3PmfdBWqQjwVjpu001aqA4fTV7aZ2/sq7f+rfP6drNDbXI0BCcSXp2I2DIF/PqpZi8xWQ4z1Jh9yMKOZjv68lH7tR7nrhXByY8uAxiUVwfmSMH38gypjE/7FB4AkNzDzgEDArBIs83SFHuMG63LwWHgteaszSBFCcd0hble56SSVJ6SALA4AfEehnxJrkefidQgHD6/ByoO7JAAooINAl+oiTE74VoEMFFGCiXNvV6s3WEsNfp5a5Rd67cgpgtgLC2w5TptTO/Gqc7NMi44l3V6hWTzxwbG7Qgs9dxKVQPNBpGxiyXx+yMX7x40c4AzrbRqFg3C07UprilnIWOI3fEh31HmyUdC3SnMOhly85dOkbBAAAgAElEQVQy+5/9ihOPOj7XSRYOlB+tYREo8WyxSdE5gVY2ARXtbIBNTJLDicNNoSOHdaKUBQLjU+a8jOLogLckRpkqSHBkjjxDa3uj/GfdON5vzjMK/gRcC4KI2CcEBBDV+F60ukW2z1oE/4T3QJvh1XPXtbvXV7W5q3wmo5HBoo6dPq7f//IfqdXOaWF5wwYCITGaLw6pgrIhjnAX2expPfzQUX3uM+/WC998TieOH1OtWRFSAEgPL69u2UxxHPmLl5e1tkqSUlS9uaN8NpmMV9tVfbej4cGiyvmMcrTQ9bpqmdBSyjQXTMuju2ddLBHw91IpjY2U9Y77j+vR+4+oXCCBQV+BklzVdNiruwX9xr/9I9Wat4merAXvQQmluSdVazv6sY8/pc989FH1eg2zeYFkeDmDzqeBN7UHcqaD5xP2jDPhQbjPMuc5sGdByPgeAV0E23BrWP/NDdQqXcq13oQ8uGZo1kM/9L/8h/juN732P5ojz/d7mh4r65GzxzQzUbDZ4RgAk2IsMwlpwIaO8G9ulkVhgRB9QN1t/uay1XLRUgeeyOU8guU1RPN8IbrBAQJOoRZGBITVRKs7skCMApEWBJYzZ85YRhUHNBi3zsZ25nK15hAZ1xStPatrK1ZPO3XytLVucT3GAxiGSOPZDMFDp9sy9MAwRoNfchrGCQPIJ+01Bi0DvSVTlsI5h7PkOoATLcsZGNT07NytwSfcsxGbkrpbGAq+D9nN20u8lklkWq/sqN1yI8wQBPq4B2iJ6PbN6dHnCLs+vvhd1jbIGJGJ829+hhGiB9sGeAyzRnnLOhksEJlM3Af/vk3WcvZxQI0cMF7nvcnM7Pb159CEQ+I1fB6OIsYP8hocP5E6jhwEBvgKFAfNcWRNW420vvnqBf2zX/ld7ewwdKGofrpjrGTLVAAZk5a1frrLKHelu3lbizTNN5muDh8c0Qff+4jO3n1YmX5dQ6W8xiYI2lzxL66fdQHC5N/Bgo32MdaOQ+4EqElbf7oJNjbWrSSE4AuZHc+KvWYM/oQoE4xudyzex8weYl8E2YnXu5aAZ3NcA38HMz4UxKy1MckuIhiIfcPfXGO81tAXsn8y5AMHjPmPE4jaOD/37N1brTjPoDQYJdAjMmPgav7NvdACCZyNYw0iGoHxbrNnEsPpDGIbXQ3TklpwJjZ74MKFi0mLVsYY9nSh4EDJaNTnjNE65AROd6gDxkXAYbvgUNquHfifQIqzyfOJeij3y9qyH5005vyVQMM4D9xroBdcE0gDv0+ATwcIZSWCNpxQqezXTmDmAc6ABRiRNXumzWhSR0jcdnVM5Aq0MBT/2OvuJFDK8+CN10VLZsCzXJcHGy7RyrPn83mdjchs+TMP50M773PPn1e901O9uavpA5MaLhf07g8+rV/5l7+qvU5OubxrUwyPTOq3f/fraitr0sUQEYbLeb33Xffpkx95VK+/+JJOnzqmVheJXxzXmhZW1qVeUeevLpkjX1+h9YxEhu6TktqdrjZQ8mRQULGgwUJW+WzqViaepj/fhuV0rNUzvmymQS6lE0en9IPvfpuKmbpl84MDDOHKqI9oktLq9Iv60le+pWuLEGU9AfTyRt/QyLbyqtTruvvEAf3sX/yMsmlq1a4RwHpbF0PRE8CY5sc5u3WektG5VhdPhquAhFKe5PnwZ+rAzK2ADxtqaEq7bShfNp2zurhN1yzktLS8aPLjJ57+b9/ajnx0OK9yNq+p4ZIefuCoZidzOnZwzrJXatBEPjAms/T85TK2gQJuRNeamtzq6pY5u8kDIzYdDMaj93R7ewZGlU1srSLTB3Ti5DGL6PrWR0trFo7GsyjgfLLHMJYYL4g3IQPKw3FyXNl6EjnoASnbQI2hIcsKgFGpF6EbT8RJHzqSfFeuXLNInFGD1Nq6ZM/FgmXkhZyTyN5EamE4fZWBMQyuKPmc76QXOmrFMKinZmeVpi0niDxEmNTcE2MQBtqMA3XmXs9qMMOJUep22uonkCjqb7S3QWqyGhDKarR1kW3BDk8kHYN0wzoHUnC7x7muXL5opEWyIQww5CYceWTYFlQkmXe010QGvP9n8f5MbgIaj3vhNUEc4nvh5PZD9mQNOA2YyaVcXrVmVdfmF9TslPTlL7+kP/j2a1rZpNRQMGSE+hvJW8YyJGf54oRMeCXVV6qTtel82UxHTz1xl97z+N06MDUkIwAzVCcNeahoe87LAm7AIV1yH7GP2MO8hkCBXvKYrAThy6dIOas+7oXSD+vGPsC5W3Ui5T3AGAd+hjIdBgZHFtmABTSJQQl+SRATWS/Wnc/ifYHQI6gKoly0NkaZgc/xfegtZ4H28F6mqpaUVzBOxuhFljYZRRoETpwHkLYLB3kPO9KudJSMjIwZUxrxlkuXrhraxh6hHJWhjk3bV9U7E/z5u9BHruACNJRxcF4WRCRSxtY1koEUlrcZ7eUSDrBgEq6UoxDPwUCTGWNvgPZHx0ati4DfCSSCvRaQdmTAOIK4rytXrliwgwQ0ex1DTKbP86CEZ1mbfHJWoBkRpAbCZixmU/nz/mSeB59LYMYsBR46/wYxdDIgE9Lat5AOfp/1xZGDEESN1c+MQ+txZkw4yqBkV+zza8jq2efOa2OnrvWtHVNZK+b6+vgn3qevfOVrSvfR7xgzZKyfG9KXv/6CVndaqrdwkykNFvv68U89o0fuP6pLr5zTffefUbsLca9vGfnaRkWNek+vX5rXi5dXtHCzoZGRkrJ5OnIyWt+sqd2nhTOtQjajcj6tnPF9fAJh37g0BPOcUw/occImZwp6UM7pUx99WIV03VrMiuVBZUElex4Y9TMFfe+VC3rp9VULDtgrVrowfY6Mqm1pY7uq4eKe/sKf+WHde8ekBgdcpY/Xuf/ZNQGrKHcG8xxxIwhuUeLg+UUghjOHNAwyO1B2bgivY91x5mg78FyKhbKRM7EJoFPetlvSmff87be2Ix8bLSivnIYLaT3ywBEdnxvQqeNHDe5qNmoW/QwOlEwS0qURve6HQU8zgJ5JYfW2NjYRhuHnZW1vOXmDvr5CMadCkYOcV6fNNDAEQogmh7W5vuZRUrunifEDbpgyiCY0NDU9bVk01xEiJ8aaRsmJDNomIXn2HBAlh+3EyZOm8wyhB2cOSx75PdonFm8uaWN9yxTibty8pqPHjth1TM5MG5TIYBNnObrspI0jTFTdIrPj3oHggXv22h7hldGPtsjea84B99l/J39wGEDr1MuNiGFkMZ9tbTOt2x0ngvlsUM+QcWbcY2dPnUbTNrvVhazW3rUyRtThIFeBLnDAIQJ2k75bJ7L1rR6NQeNa+TnvD1nODCMksuR7sfEjW+dzGEZgUH6iOR2kn2D78twCarWf5XEOKTOeBsUxehVKy15L69s1vXxhQV/83Rf01a+f0243Y5k2xETMBezXdJ9o2tfSHHFC4EPasZzNaLSU0sc++oTe+cR9NtMYIQgMZ7FIdonQje+RW6iIRec+yY1P8gCMEgo1TH8Opp1epF7va8JBtmw4UV0jQI3nBrJj67TXMufL+83NHTTnhYHjvYO3ECWQKEewrtR9rZ6b/PEM0fvKw6Fg+FnLEN7BYd2q94+O2l416d+kfYkMmKyR9ycg5nONtGaA022DRiAI8kWrms2+TuqJG5trljGPjo5bl8jqyro50umZOcvkl5dW7Fn6PbZt/wFBMrjFzl8HDQHG1Y7b+zojGD1+zohzYVztrW3tk3w+18k1R2snmTtIGxkujz8kWll71piSCdC+PQcQEQyvKQ62Tc3RULtkJOgBm17XNHIr12FjNKkjE+yZpK1ndaw5fIcgMfIz1ohOC7MFSQnMOA0tz+Kj88DH8mYcBWk27PuQgnkmECcJ7CzRYERwm+4XJ8DBGYFsRbbKeFrj7+Rz2m3WjfT10qtLOn9lXps7DQ0PlDU+UtKnP/luff+l76vToqyU1dr6mpY3Onrh3E1tNCF+MvQnp0Kqq09+7B169OwRff/55/XYo/dbj3m/hxofWWdP6xtNXbm5rhcuLGp5addq5IVyRosLm6rvdm3EM1k3wkrFXFp59912ptkknDUcOxk5LPepyUGdOHFQB2emNDlS1sGpknY2FsypFkoD6u11OOL2VRoa0uWbq/raty/YyGvOW7nkHRicz3Yvp22Eg7pNPXz2mP7s5z+soQF/fgSArQ5tnCnjzOxPjtgPVvolYkz4SYagGuENkp6rZBKAUSIJMq4RrJtN+z5lrAOT0zbB0/QxGAw2NWnB4WOf+kdvbUc+OT5g2t2D+bTuOzGpu09O6sRJJoiltLayrIFiXnMHZ6wlxwlHtwfEt3q7tmF3q97zCLGLZ81wgSztMe2utUNsWe/jtu6/46iOHZw0zV02P44dQ000jkFg4Y21mQhu4CAIHPZ/BXEoCHChYuX1RR6a146Jlq0u2nIdXSOu7HmbGCxxoi6g/gMgBKePa2pmSnmG2yfkpDCskb3iqAICI3MmazRpyk5HI6OjJl/paZp/BSTKodv/vYDr+B5GO5iye8mkMnrcC9ZLa9xLGCDqtFvabdRF1m41NohyNhnLx4fuh/qBiOgYwKCV8pCLgLHp1/bAgIycgIHr4974AxphLPh9dVq7h4TUwlr4QbsdqHAdGPU4EEYYSSBCDlwmQymGyBnyl9wI7rV17tKG/tb/+Ku6fGNLu8baTyRwuVtgaQxxv6t+ItRS4D2TBSTDe/D0lH74Bx/VnadnbbISgU6Ibfj9AGV6XTiQowh2QvnLYVmPxiMrjdeE7n2QGjE07FHugXulrsa+NKEIGLydjhkB3ht9ffwiDtRhba9HR9kizo4FwknfOc8PxxdZeuwdD/Q8049Als/mfYF1efbsHb4CbqeDI/YVfzs6g2PyDguCDn6HM8PfUXeMbAfHSmBJzRvSD84RA4rTQzQDkiH3yrWvrqxapwh79MiRo9rZ2bAOEu/npgXttqQv/817YExTokbOACHXLCc5APGD1ASZk3nqjAKOc8e1hcJa1DpjbSNA2U9mivv3QApIH94Nk9561i3hktGsK8S5otd3lbSdWe+67xucIu8fbZ98BolC2KYgS4E2oX1B8EaAREcMm7jdaVp9nz1ABsl5aLW8Nx5S4KuvnLMMfbdJq23KbKwhTumU5peq+vZ3X1cqy76o6fDchN7/rgd07tyrNl+AktlOtaHtuvTia9e1vIVeBbKnUq7f1Sc//pQeefiYnv3y7+vpx9+ubH7PxqX2u4hQNXR9YVvXl2p6/cqqLl/Z0fDEsNLFtG7M0+5GyO1nv0B93ObWR2eL21a+Ov2UMv2ePvuJ9+rQJGTRonWO5LM+2pRAjtIoPfB9MdzEnTVljq6y+v1vvKTllW0LMAgKCPS6PYKafqK5QFktrb/5Mz+pE4eLKuZA1UaUKfYNjapsM5th6FbpzNBJOnjQsEgG5xAYMDTFnqfNJ/dAOYLX4KdwvggEuG40D8KRDw2Wbf9z3fd++O+9xR35GMMPUipmpaNTZT1y3xEdPTJp5DZqmeUCZB5p6sC4bfKAmizDQLlncED9Tl+rq5vKFsu6OH9TC5vbWl1xlaHqTlfbTM7ptvXI/Uf0g+97WNOTA5hfZbNeLwrGJitFtoKhYsGjn9trKP4FzM4D4GcBCwY8SW3dGbW315xWrmgzQlgCw0YWsFvf1VZ12xzNydMndPqO00oj7RkjBZNaS0CIUduyrAkRFObcY0Tpm56YsMjdWrve5MgdSvu/O/LbDpENxPu1rWWIg5y20X02ChVFOgZG1GrWCthnljXz4FsO5UVmvB+u47ngaIAHd7a2E2POHHPvC+X9b9W7k/550p94tmEcgdHJfOLghsgO98+XQ8mumkWQFGS7yCRdFhRd45a6bWpU0te/e17/9F/9rs5f31JXHoA48O0IRdRdUfHuc6hofTOSGaIqKT3+wAl95oee1ux4RpPjQz7FK+MEJa7fuRMusMJ1B6t1/541RCUpz/D6yIaDRBZoCtfjNdSyXaG1rSSlBMu8khnc3HsM9HGiopOhjF+RkBsDzQm4PO7VDGJSFzeEJBGkiPamaHEK6H1/h0KQC/ken4NzxplYnZ7OiqSrAl5AtAzyWt4ziHkx5zuCOrIQXmu9s6UBVzOTB5v7Szd8Dg4fQhlDQ1inIFwSlPPfrBGQs5UCEpU8AsgDB6YSJI09TI9+w9pPyX4sG07KVvsJbr7WLqwSPBU+g/vhKyDw/fwC9isBAK1xIHB8NkEH+9JGU6YJ9pnpQLbq7x2lQBAwIH8nYHniwhc/D2KXBxiQGdlrt4lxTvRjjnzBAhOQHQhhBD30ZsMZmZ05aOUE1hH+BW2ntKaBRlF6WN9u6OXXr6sr2slSGhrI6H1PP6hrV6+pSBliu6adal2Xlyp649KqtjZ3jWR25tSUpkeHdPaeY5qZHdAffPlrete7nlS3V9PgwIjGR8paXFzTtZtbunxzUy+fX9L1m3Vlizk1EfSpe1brTanyaYE0uuyblBfnI62eHrr3lD72vrcrJwSLdq0T6PqNZas3R6BKFr++sWUqoJSnECMCFVld29W5168rXRjR4tqGmp2O6cBjnx2NAwms66d/8of15GPHNVjoa3hoUp1+S4VSzrLqOL/sMesTr7lyIfvAVAhpXc06kZHrccVA5/zwFbKv7CN+hm9JpbO6dPGyoUY2ZtcQzZTu+uB/99Z25Ix07O2lbdzdSKmrR88e0/HDoxpi3Ga9qomxYYumpqfcgUZmykKxKNS1xkdGNb+4Zn2Cv/OH5/TGNSRdMRgYY1lv7VAprUfvP6qH7j+sqUlqHTmNDI8ldUwnDwWsyIPh4JGBGKTGYIeEUUqUi4EBmuIaQkzGHRCkEtczjtoLDwnCHoaYPtudStXUx04eP64r16/q7nvuMlh9ZGJEfZu37rBkOLbIzMJgWM3TTrW3jCyvrFgZgL7GNztxZ8HGV7yff+92/2n8vN/1IS+20UjrbGhFyqLEZr1mfZuwRGMEH+9DxkRdKdCDaL0wh2jDYm7LS4aRC2Ia6xMbmpYd60dP5D6NaEWgkgRQ8f6sTYgmEERFJunwZN6cHu8Bt4L6pPVZd1KqV1L69d/4qv7V73xHyzsttRMWN8bASt89b9EKR962WiJ66G1lqc+lsyrlpR//oXfonY+c1pHpIYNsU5mcDUrg+o1k1PGuhyBGcR9kVJEBx30EAYnXRZcEr2PPYfxZo9hXEcjwO5EBAy2S1ZHdkdmThfFeLoYzemvv8Hnx2UFwC0PDvUZmEAaJteV7/GE9uJ8gQUVgG8+M1wQLHmfkZ8Trv6HLD+y8tgYk7sYtHHYgOPxOtHnyPe8MaZqzNU1/ygtpF27hs7hPzp2HsNSKvdYOGMUAFOreyNuS2W/vbJuoCkMteD0O3mvoeSMPQTDzdc4bwdXKKnLOAddidfcksImzx31FVwTPgv0XbaBxjRFU0LrG/cPur+wwN/2yrdHEgVHvxS/Cd/AzAILI70V/O2vVanp3QwSwgRZ6H78HL+78ITb6dUUQid0jMGFdgNNZJ4St6OXGkXM9IDpkp5MHhqxf/MIbV9XrMYuga4z1hdWKbi5uWMfAY4/cp/vPHLZWKB9ImNXyyrqur9d18dKKZsYm9Nkf+7AKhR0tXL+h2Rk06Av6yle+oWfe/aS2dhaNoDg5Nmjw+OUb63rx1Su6slDV1asV9dEu6DAt0npNLLjm/OXp5kkc+f5yIWs2Vs7px3/4ac1N5DU7WTIi5PzSum4sblgdGntLoEL/fa1SU7W2bR1QEFltVkK9r29/9zX1MoO6sbxuDP1aFelgtAoYmTygWn1b737sPv3kT7xXg4WOSvkBQxRh4WP7Ivgy5AnCW8v5KuwL6t7A6gMln3HBa6Imjr0gAWP/4cCD28M+A11hWJHzF+pmA1FbfOLH3uLKbodmR007N5dOqZTt6vGHjuveU1PWerCxvqqDCCvY/OAJi7QCDrYoWMheIuayZ72Nzz73uv7ou9fV6xNJ9nTgQFkz00OaOjCiQ9PjKud7mhgranCEaV1pFREw2JchspBh0Hn/yFw4NDyYMGIcJr7C8MXwFYgJ1NS9l9chFKuxpkL7Oa9XX33NWMm7tNlMjGvu0KyNfxwcGVbKBFY8Co9NwmebY0uuLchquGI+g8POtc3MzRpDPb5ukaSSb92G1Fk1z0NvfRHS+2BiI3HAorfsHr3nVNoy8V0ynDbwNp/bs6lVA2jFIw6TsDEjg/AaMDV0IlfP+vhj/IZE7CCcmd1Dd8+mWYWxt3VD/CTJQiKjDSZ7RLi8B8aPNeDwYHwNSqZez/Skxp7OX93QF7/0Pf3O731H69U9dVI99TMp5UADgOdsEdyRe3nESxT5TE/D2bTuOHVEqztVbW1v6Ec/+ogevv+IJkfgbQwZC5b/x0E0Mk1y78F65v0i2w60gXve/yey2uB/cJ/stQhMTPYzaZHkaq0Fpk97WdOyMdYWp0dQAIQcwWc8Dz4XJ89rWLMgjAaBknuP6wnHFEFq3BOfweeyxuG4Hbb1XnLPOHywDhAvyADnwiHfmq1vBChxxuKz+DvaO8fGULbzNjFqzIODPmyHa43AiDo2Tputar3ZyyvWMkSbJkSzuFZX9ENcpZFwDiwetZ8Da7OuBOYYbYhF8ewILox4lGTyYWzjLO4PfKLvm3sCyeM9IiBsNGqqVVvaWN9Wo9E23syDb7vHzj02qzRQsmujuyUyNdbdjP4+PW5+FlA6WVygOqwHjifKThGEoXwGj6BeA8r2bPjG/IKhfaBpdHEQ5JIgTU2PGsFqr0OwU9P8wrJW1qpa3d5Vay+t1bUlfeKH3qvG1opP1SsPa6+XUqXa1KUbq8bG/pGPP6UD40Mm3/qVrz+v8tCA7jxzWi9++xU9/tj92m2tW8fO2AhIUUbXFtZ14fqqLlzf0rVrdTFjs8bUxA6oIt0gKUsQspmUMmRiyfmMZIQz8APPnNXTD5/SbmVFY8woz5X0xqXryhY8oYkJeXMz0xoo5a01eG72kJGa1zZ3dHN1UwuLm1rbqNm0w0q9qi51/ERBsVTKm8T1geGC/uZ/85MaKjU1XBw2v9FsN5QrOkkuAl0ycqbM+TRJ9x02GyLlKCvIGchQ2EH2PK+JEk4IxNCeyPwQkj2CUuwye+yBj/38WzsjPzo3qnqThvisDXg/c2RU954Y1dHDBw1aHx0saWh4UBPjLufIJgb+5r+L+aJl7DCKd+pt3VhsmBTfyDBSlFVrX0DQoAi8xuxvZs8yG3po1KZToX/tztdr4RYJm966iwxwoPgZX250IP8ggegiCxEBE+Fj3K5fv+YCDwyvT5yvQfEd/518DiNYtWi4WtlWNp/V4PCAyoMlU3rrWb3Z62XuVBJGptVOfNqaOTdg4MQRk0fsbG97e8SwQ837vzJv1iZwpa6U99a/yZGLsZoNmwU/NDriwUQyYhMkqEd2UK/awXW4Vz6GNJGLjPJDQKcGdScdBlErpme9DWlun7a8QZj0TCckwsiuIY3sz/bN0KXSRuqJFkRjm5qELUa3cEv0BFIJ7NrvvHRRf/Xv/ktdWqirsYccLS1IOGpIMikV+h5kOZLha05dLJft68BwTj/xyQ/owMSofvP3vq5LN27oRz/2pB572zFNjBaVznKQB62G5y1fDn2S9UXLUjC4IygLpCVgc0h8EPNcmCRhn5uClLdO8kydo9E3mJjfD5iX2rnPAMhbIMdhx3HyWcE94H7i9cFI53MCRue1Efxw/Q6PeyAZMDzXAIQbpDf4ADz/GLEaQQRZDnuLrDx4Jf5ePetciLo67xeZfrDyeYZcHyUCDJkzev2M2RjekteSuSaH53F2RSPE9HppO9MMryE4jvo1rysUXJ45sn1DgVI5ra9t6Nr1a5qdnTGpVWs92nWpW+4zavh8fiBi/G5AoGF895cq9gdIXq5r6/r1G1Y2nJk+pM2Nirra08Sk6/0zNIY2WAug9gguSFJIGNZdu39g6FaN3LL2BPGJGix97jxbXgvpj2cdASWkX0i2K6sb6nZor/OyT8MU2LZN9GZ2Zs72y05lw7poWCfub3FxRdcXdrSy3tBmpaHNrVU99eSD6jVr1r45PDJmg1M2tiq6cWNFj7/jTp0+RrtqT6+8uqVvvnhRu709Pfa2BzR/aV4PP3BSR4+NGgdhZhrSb0VrGw29cXVJb1zf1LUbDdWae9pptJSizp6hbZTZ8SQRdirpm7Hr91o5Co8pffT9Z/XUw6dU2VzW1Piklpc3VSgPaX0LKV/aECed/AiRLpfR+Teu6s4779cL33tFCyubqpu4EpyYjE6dPK61jRUtLtKqTBIjH3WKQFG7ob/1N/6Ujh/MazDHlEsid8h4DNXhOeY9cDCSZDJWOumWImWikwN7zXlm3/Mc2WPB74lnxvf4gw57vb6rRr2h6elJI1TC2bj/I//TW9uRT40V1ILxmM0rr5ZOHRrWvSfGNT01rsEBBGFKFlFNTY5bC1FkoVaXMIUd7/nk8AMhkbmY4QR+7DqLEMc/NFSyiJ2vDvXvGtmJt9IEpMui8lr+xvCEwcH4U6+wTChxgDgOrsUh3QHLxIk6GQuKYY26JXVzDD3XiSEm86BdDMjLpB4HkWocMKhGBSQDqeE4F8B7yL1uFFF4OHn+Rv6T60GpbWFhXifuOHPrYUdGHk7mzbvgdo2c70fWhUGNrIsIM4IG03eHKUoNE7QhmfITjine40/CsOWiG2UiUiQtA+WwOn+SlZrzZL50koXyLGxz513ohGsKGcMU87ft0DAf2Qk8tUpTmWxBI6PMawZyTmunsqdf+73v6p//8pc1v1zXrjLqUBVPMdiQGjuRMv48672oDNThr/6exspZveuRM3rm8TMaGypoT1n9i994VpevLerPff5DeuShwypnub6CykMFg8DYhyF36hmylwnimfE95IL38xUwTJDxgMZ36z3NL67r8rVrOnHiiE1JY8qE0iEAACAASURBVE+7hKRD/gFLR8sf3+P9WEeMA5/lZ8KDPv5gmFlbthH10viZl5FcKpb968QsoEKXoYw94Cx1b2UigI397llj3oxrtBt6zdw7SgjmIjsMlCOCl3imUScnKIjBH0G8jN9Bd4Culfg3nxWBSdSqrTWNXv82Dp5uAchGo7fKSlyXtX0lfAGCDYyrj0XO2zkPpCRKH0Fei9+LTD2QB2wGa8C97M/OrcaZcvnNSgW5TVeBozxAbzmtr7Slxd6HAU/nBr9jA22QXU2IpE7EQ5HSs3E+Cy2MKIfEs4/7ivXm+yBhcBMgtYFKEPChFsa+hLFer7IvqN0SINatZOFytM6u3qjWdP3GthaXqtqu7ejYiVmdPDStrdVVD6Zbfc2vMO2xo6efPCuaE1bXa3r+u9c0v7hp6nfHT5zQ6tIN3XXioCZHGU41qDvvPq6lpWVtb7V0/camvvH9i7q6XFF1F7u4ZzaWCZZWVut72QDHTemrl3Lbm+tnNVjY0+c+9YSOHxyzhI2pjcygLw2O6tU3rmh0ZNI5E3tNq4m3W2n9zpe+qXe++5361vMvq1LbE+Ix1equGFZCuUPqqL/XVqPVEb3qg6WChktZbVcq+tAHHtZnf+Qp5VNobADPU3r08lcEpsZ7SUbSxrmP54yoFtCZo1V1bzcbcA6IB5zsa85MzgWsNrY0UB4wsaBet2Pn49Qzb/H2s1NHifB2jZAxPJDT9FhB9x+fsF7cgRKyjEWNjw1pZmrCnHPUsDwDhKXqkBsLGeQiCFnbWzsGH7FxyewYdsKBiSg6DkBklxG1x8HkcLOAfE3PMGjBH0RkM6HSE7U0I9+ZWIl0+fJley0RL8x0V+Wi/lG2mggbYXBwRJuMasWRD5V15Ngxpegnp60NiNagdBLGBO5NPPF+Z5BOpAUb1Zqz46en7HfDkFueuZ95lzjtfd7eHKPDQP4HA8W9E1iEcUEnGK11DpS9pxF1PJAJSPBPGlszRNba5lEoX7bZE5IQRjIyR9YknEJkXjYhLqnTRqBFCw1IW6vNJCwcTEpXL93Q7NS0JqbHlC6UtbWT1t/7+7+sf/Ol5wUXqdtn/KvR3qyjwddEJhKRVl5dhi2oo1yqrcmhvH7qP32/nn7nWTVra6ptb+nmYkW/+fvf1+LKtv7rP/9xve3srAqpnPJkjq0dk4zl+oMh7I7WBVfiQNuBbXqrUqwT14EjB6JcW93V889/X6trmzp1ck4PPnjahnF47dYV3aLNMUhY4WT4d5QcAgoOMmFwNfhsjAR7NjIAMjayiBA7sX3DZOasT1Fj77uzhbdBVh0jfX34TQgk8bwcKveJXwQEvFcEa7xX7BWumbUIgl78Lu8VcHT8Lp+B02t3XDI5YMjY09xr9OTHGeY5BCeBQJrX8NnRNmdr3+VekMF1R8neCtIksDWv3S+mw+didCPYiJIQ/+ZnOG+YzpQTeE/Kf6zV0NCooQYEY8x0B8HA4URZDoPuKExLg0NOnOMZkVwwQhmUNrg5nA3nB7kgFuvogZ4HTgHTRpBnKpbNttXeCSKxSwRu8AKqlboNBiqVhiyT39xet3t++OGHTbCltddWpVnXzZtb2tsrGaeH+vOR2QkVmRaWOPKFtW3Lns+cnFO5yOyCpr7zwhXlCvRI122GRbO2rVNHpvTAPac0NJTV3fccN/Tt1e9f1BsXlvTq5VUtrle1289qbaNqmXcKxcykNRAFRfIYgstUDp5EUbleVoP5tn76Cx9Srt8wfQF07eFIoAZ36SqKej6jASLfoUMzqtd6+u3ffk6PP/2QhkbH9ewfvaTNGnyMtrH2EZIZGiqoXMhalxO6HqODAxopZ43Ud8epaf0XP/0JDZccCocQZ7B3QkQLG8vP2Pc8E9Y0SoD8m/2dJ2jdpKzh8tphE0EOQDfppuDeX3v1nGXmiBQ16jXbowcf+6tv7Yz8/jOzQk2IamWxhChKSh98xx2WQxVLaU1PjWpkqKgTx46Y496vsEb9GUgq6mcGhTfdabAoZOhsZH6O0AuvjSg8nHoQ2oJEx885uEGs44AdO37YosWokfEzDisPKAyGQz9A+n6geXAO80HKIXt0tjafS4ZZqTZMdIKDXChkdejwIY0cmLDsNTIwy3QTyDYMWGyaYHaSKdO7jRLb0JjX6PY78v1PP7L5+F5k4vaepmvtg2lABOhvt35wVMAgQaEMRdZMtpfUa2+hAyAgMOmTLNTWEieeKMgFizM2L59vUW0SpIQxiszDiDtkfEl2x++xvrSmwGmASUv73uVL1/Vr/+a3dOLEGb3jqXdaf/jP/8Pf1rWb26rRiNqDlY70LaSvPbVtZrW3ttBURpZMz2ou29O7HzulT3/kUZ09M61sOa2llSW1622trO3pF/7l17W8tqO/9Gc/rIcemNNwedBaiVJZ5xX44fYacDjyQCs8I2ZtnYXOv3kNf4D8tiotvfTKDX33e+c0UCjowbMndPLUtLVEoevOWrOut2pxSRYe72FrGez/pH4eTjEMBQEQBiIQF88kuyonwke8Lp4RnQpBkuM5gja5Op53c/A6nFBIiLJH2B+sKypqvG9AhwHdh1OPljMCu/2660YMStCtOCM8c/qgaQtiLXkPvmwfJGx+XhuBLdfE+/IsIgh30pOXPbAb/rOsic0EchDlmai/RqbPZ/L+OHUC8nCSvG6/QAzvWanQuoZ+O10LzpOxTNLGr9ZFeQvOACqSBCcQ77BLIeCTSntQG8/HNOx7rjvAupAMRMktgrToAIggJtbN7FAmb8EAew7+AM/v2LHDGh0b0Llz56W+14Ir1boara6xrdHMoAefEtfC+pr2Omk1a3y28x2Yz33XHSfUbbfU7HQ1v7phWh6jQ3nTRN+qNvXiy5c1MDSp6zcXbW8xkvTozJje+cgDGhvL6+yDZ1RvMFhqVa+9cl3feem6bqxsaWB8ysqMQMgrm7T/BvEUsm2Gk6pUjsCrqP5uX0PFPf3p/+Q9VorFLkenELXva/Or2tliUlorkYbOq1QY0MWLK9rrd/W+D7xLv/BPfl1LFZ5R3tYB4mEm29Xo0IBW1jZskNVQqajhYkbN9p6mJ4v62b/0EzoyO6B8CbvhXSSRYETyE9wT9luQU4NHEvsp+AxRfopzTABnZaBU1nTySUAhroL8slfnHv0rb21H/va75rSz6czePesD7+kjT9xjLOEDBxg0QYG2rTtOn7CIP9o6WAAOApEXBysW1YhTtIfVUFQbtcZ6r28xZtMJV9b+kUhOcsAPHz5szEB+BlkGR2twl019atoca0g7VodORFPCaHOQvE4LTMo1DVvGESMNMRTVKlrHnlk4o3FT9YZPdsPRQ6zgmqYPzxgsFpmcnXbYl8kEqj+ZXVuDFYIpyVjE4XEn4f1/OfL9uyGMom2m3ZaPXOwgDOM9yHnmWgN7017FEBV6pGGvJ5PiAt3w2dxOwooswqLq5LrCEDtq4WlxfHbU1r2u6NEsr0NAJjJy1tiyN/ufM1pr1aYW5tf1z3/pN/TqpQ2NTMzqW9+7rM1qW90UsOGtMCiRcnRkA+eN9nKaiWc5WSvij/zQE/roex/RSLmrwXJWjW5HC0vzqm7VVKvn9I9/5Vldm1/TT3/hfXr4wTmND8E6LqubYgDCbW6Fl15wrA6JBpfCYNC92+JB1p6H0c9kdX1+W19//pxuzi/rrpMH9fYHT6tcziT9wF3raIgsLNYtHGPwMCJYiMg/2sYCMobZDSQagRLXxvtGr3WgUWTeBGCR8TmsSxeFk+UCSvT3ciY458P4EIW8TR/kWiIDjwAjmNcRZHLdgcxwnnCWnBl+lz3F9zx4o7fXA8RgajvB6zaDP2DvyH6C6MZnc7Yj444zxb6ktYuMej+qFnvT6/q+P1kHrj1U1LARgSoFOsd7wHikXYhaPp+/uLBoyAbzpJH3HBkdusVwJ+vmPZ3Z70kD6m9VUC+Dt70OjNytlUBAePYcWucrAp5Y2yhVxHXF6wjsmVC3tb1jc9hZN0oVKysbRoDDQWODNusuVEJbHCTRFLMr+nCKisaHSRHwoe2+u6vZ6Ql1Wg3VWy3dXF3X0MCwaaFP0U1QqerchWs6ePSMXn7lvJ3fQk6amxjQPWeO6tTxaT36jvu0121qaWFdL79yVV959jXNr1W1stXWoSMHrbTAJDUQJKShXabWCbfpnM9GLyin8aG0Pvr++3RoetSUAylfAE3jdC9fX9bK0rYGBsbMyZcHMjowMWzSsnz28RPH9MXf+qae/f5lwlfjTFA6Rd47n4F0h3hQX4PIw+aR0k4p3W/qL/zUJ/SOh08olWXYirefBSkyOD8h9xpIE8GvCcAknCf+Zt/wxXliv0frKmiDdaN04En4LHmcuKnWpdM6/Phfe2s78sfuP6QzR49ZPeePz11Uu9/TBx46qeNHp1UqpdXaraCDowcfuFsT42N26CML4UbJsj3D6CUa1q7mRS8q0JENPxgesVYCJ7F4mw6DKVh4r617TS8ifQxyGCMTRDhy0CCycDoBc0ZdFyPAwSyWB7S1sWkaxsA9ENsOHpyzOs5+EhLGcX0T6IqJQyPmyDlok7OTtoksyrZ+44xJFZKVc30YI3NPyd/A7mSXO9s7Wlld0em77vx/deLh4MO9Wf07YVgj9vLcH33bNtGxY0d09Cj3W1LXhJSS6BhZV5iWlnk7+S/6e1kHNnVkmxZ9kqUCgyckLjMwSe3WMilU6zpuKB3N8Kwzni1T4SxrSiBqy3AtI0dIhilDLVV2uvril57X//AL/07b1Z5xLbq0EaX2lEGSMREIMu9PS5ll6MT3TDPr6rHH7tQXPvNO3X1iXJODtAhK7V7GBqdsb6+p1WhqbaOjf/Hrz+nl167qz3/hB/T4o8dUTOdMM5voPBxAkNU8E39z7y/3ZOiQiT7Abt1TvVG3QOHFl6/quZcvGaT6zOP36OjcuDkzk/i1+ee+JhYMJINU2Jux54NIt9+pR70+XsO980XmSyDJteJgQD2i7OH1WNTKbo+/5PM4Lzhy7isIO0C87JUwQpw3EKdS2bs02L+xNyLziEAtatxRl/f6u7eShrwq1+33g6znrp3bQCTCKPq1uWQqP4vzES2QvAev5fP570DQDJnovLk33c5u0mLK77CXY11A2HjGXANa7HwW689a8DvUviHNYWsIHp1Xw+dVtbW5o8kDE4au+JyIok01C84H98C9W9NIcqYhwrpanyM4vhd8Qh3jkcORW3ADvwGOQDIRkZ8RiEHm7PboMvB+exw5pMDFhTU7B3B1mRC5XamryXEhYYFMZyTenK7PVzQ4mNeBiQGNjcBRKtg8i8N0xiA1m+prlQEguaL2mi3BDN/r9fTHr72uU3ee1beee1EDQ8PqdhqaGSvrsQfv1rEj4zr7wElLijY2Kvre917Xv/v6K7q6VNHiasPaRFHLnJ0b0/ZOxUoABkf1oLCk1U8xbS6tbC+jAyNZ/cSnn1YuBacAQuSw7Z16q221+itXFpXLuCBMKtPSieNTOnX8bjXqm8ZHeuPCuv7Jr32Dirvt7dIAgf+ehsoFCVS12VApm1Eh3VM6W1Srsa2P/cCj+vxnP6Bsns4d+EN+JvgKuxfQeqA7UT7kNeErhoaHDcFiD8RzY2/FV60Kosxcg50EtXKey9En3+LTzx69e1anj01rsFzQN194XStbLd1xcEKPP3ZcM2ODun51UamMdPrklA7OTt0aJcrGpw8S42gTzJAVUl9Dg8MGSzBWlGjIWwTSqlQJACBWuZoYByEmUvlh8papIO9g8Djg/KEeQtQXowKN/WrwbsMCi1B348Fubm3bSEccOYcdjfX2rutmR/bu0B8zkT1D57OBLQulvBGQuv2eRsbHPDtPjL8JvoQjh/wGYmBPP6XN1TXdmL+pB97+kH8ncZj7Q7j4XXPkHBALAnqmN7+8uKq//HO/qJvXa/q5n/uc7n1gVCOjE0qJPtekLm7zdZltDWOeaLlzq8wRhpS1jmgUJ0G9i9dRlwxOAxG2ZU8YpoTIQ7QfBKM4DAiLcM02nrANNO5iDSkRqFXVaGf1yvmW/s7f+zU9//Jl7XkilXAR90vjBD0RhCWvXLqn2bGCPvmRR/Sjn3xSo4PSXsdbfpwN3/YaacoV5zaqVf2DX/w9vfTCDf3U5z6oJx89roFCXkMjw9pLtVXIeodD1GFhULM3wuBHgIhcMLNR010mfO1qp1bRtcUtfekr39Hqel13nDymZ95xt4bKaRVKDDhxTXn2rpUkUr6GAc9HVr7fmFgdOeuEsMjUeD1OiT0a5Dd+Tq2W9Q2DEhBfvH+Q4HBkyB7zuhhwwjJHXZtni+iI18apJ7tqIu/N9Tuz2h8Ofxv/YgDVNXpoK9Zqg+qXjSoueUYecrBG8pQT6lxQxcsIELK4vyCj2vkZQU7Zx7NGUN81vXJH0XhtwOtkSsZVyXjQwc/Yd3z27etFxIMsiXqmaxYAUxuzvUEpyzUDyBZNVdFsi4+xdNld1zbgXMdIVpTUaOlkTUlAsFFwbyYPjNpYV3TOs5miIXbprM85Dx6Q3y+jjkvWW12kjRCeiimS8flp1WsgPdLqxqYH4IYgghh2tLi8ZrMY1pdXlc2VVdvt6/LVGzY2tDQwoN1OT7XGrtqdnlZWG0YGHRstm+bGHC3CNcpufdUquxplCNR4VsurO6pu13Tk0Kx1cbz8+iU98ugT+uIX/53yRfqn+xoup/XoA6d19OCA3vHEWQ0M0FZc0Te/9bKee+mGLlzb0Opm07r4C9mUxkeHVGv1tLG9Y4kGPCAjlNHKxT11uzo4UdaH3vuQdpvr9vq77jqlIvXtraqWlrZ1Yx5of0ib9Gjn8jpgA2ayKpZ53gUtrNb1z37zJe1sErR21c/tqZ/KaqLsWTmdKwTQTF3D+cA3OHpsWD/3M5/V5FBaJVr+Wj5XILLqCAQ5RxZAMxGwXrcJfuxHzh4BGogvSBYiXpVEIOYWryQJyoDuLTlCG1bwL+qaeftbHFo/c2jY6pKzB8Z19caqXn5j0eZGP/3EMYvmGDYPaeHkSXrL/dBxQPwPwiFErQw7YGyh61EzZJ5oPXoucQoMZIgWGn525Mhhy0CiVsbP+IrWmjj4LCLEo2CbRu2T2hdEnGi3gvRiDzNxuJE9GazccnJDEJVCTCbqcRgaEAL6yfn85dUVTc/NqkhWRjvanyCtmaSgyRh6Rr6ytKxqvWYZ+b/XkeOXu2mlMk0jeVW2W3rj3JL+zs9/US++eFk/+ANv0+c/95TOHJ1ToTz4Jq1sU7LCmaBdnLQRYRCjjBDO2MocjCY1YRcPOug1/5PXFvAl9fWo14ezCsYuhpS2OJifrVZDhTw9+Fn9q1//hn7hl/9QV5d21IZynii0WcaWsPzdhdNi5nrvpVRPb3/wqP7az35ep4+MancHg8f0JYeTg6BmcK7QUs6r2mrr7/+D39Zz37ygz//Y03rPM3eplMmqjDyj2hpiylYiJGJOhjKEfJ69O2KvpdFqpr2eqB9V6w3Vd1v6/a+9oOdfeF0HJqf0nmce08nDw8qkOjZ1LhyrlTgK1Le9bBHRfZDcIiNgH5LxARuzBkGAC2fF+oaTjuuKUkaQRKN3Op4TPyewwaGxZyO75dnE+wcfxB0wxFMXlOF3/y/m3jNK8vM673wq56quzmG6J+eANCQiQRKBIAACJCgmMXOpSMkSV/Jasi157ZW09sperW1JK9k6sigqkjIlkiIkggQJIscZpBlgMDOY3Dl3deW053ff/zvT1H7SFx0UzpxGV1f4h/e94bnPfe7GbNzfX8ukG3WlkpSc1q2WC9GV/ck+prvDIzOWbTOJLlDDw3GSNfrz8+fDz2IPehQu0/E1+EjYtcS5gNCJSXFfcOi+ju+DAYysr7nz/TDfKxWnROcREGuXk2vZ85wBgnnKFB4R4G/Uen22xe/sEYhuvm5uMtAdJycLSRVnS4C7vLRumejK6qoKRZKAnsvkPRDLXK7PYO5EDMGiloo9OeNq0J1jDPU1NCy6Nr2Lrgo+h2tFT3U0kbQ9tLq4pIWFNa1W2lpbr6mQJSmJ2VhSPgtYamVpzUYXE8QfOrhDmzcPa3pmUa++ckqZdFFFHHkxrjNnZ4wVP1gsaHhkRG+en9Le/Yf0zW8+pGY7bPeYISpX7ZvQob2jOnBwiwaGitZb/8TjL+nx50/p9TfnNbdcU6VaVzYdszbjeieii9PzFgAx8MQAtQAVUrOugXxSD9x7o/IZqZBLm1RyPAGHByQiotNvnlWt0YQ6p+nJGQ30FDW+eVCJRNjIicvrDX31wed19vSCJiaG1DfcoyMvnra56/VaxTQm6HKKw2kKR7SyWlY0Vtev/KtPaP/2IWVAK4Og2u8r1rXXffB6DdhuylU8eM72clAWukx8DtAkj1ixHklAjZ+SoeunZDZl/Ma3eEa+b3uf9k70abQP+c6MnjlyWqVaXYevGdaWwYwiXS5GReMTAxrfNGZQFkbO1JmQ0AwDn8WVybrMG+cMpEXG4bMhG7eZQbEnpJXlZYum6J3086A9S9VfaC4iF5yLzwWGPWzzxwNCCgECyk0YHw/f8X38HZfijZwjxTRMS963wXiH4T+Lm4whwlgMjw6ZU8QpR+IxFfv7bKKQlyq9XF8GMg702ZBzPH3ypEV4gyPoJbuM17/2hzJxw/BCCrURKVhVrVXVqVPL+sY3jugrDx7R5My8RvqT+sLn7tIH3nOVBoZ61Y3G7PutB9xYuXWLkj10iaHDcHL8vlRhpQF7T9KmqJnhtZnh1Gpdjz3PXSZsgYYEBDCuhf3d8v62tZCgJxAJI4oSUbka0V9/4yX91u980w1rYDDKBgldj0K48SQBLB3BsSb0iXtu1Gc/fbvGx8NKQtjroLvcVrVeuXy9uOegN6kkYzDDKlXq+r3//m09+cQJffyjN+muOw4phY57N6REhul70cvMbzYz1zuWcA7cB28cE86r02ypXmloEb3pqUX9/bef0aXJWd36jmv0jlsOqZClbAAJ8IqsLteIdewduJc19TV4fx25Hw7ydsfgCYKGwGzQ7/drjePzQSmf5YMqH4x5Y+Ta6dzfPWPb1/qMU7Fheh290Ry/Pyar8Qasb95r68fq6W5N4AxxtLQ/uVYjRxLymTFGDOEW21cBqdCC4eAz+Ty+w4hwwZr0gY3ttyatga77xLeZ8p6NgjYe1rdyUNTdSw+Nrq66shvOn+eRLyXr5Ri8yA/3w9TkWlfa3Hg/WTeIk2lsB7oAbvrasp07xtmhhXBDWlZjB0nEEXMtiuiPhyJaWYE/BAJS1ksvnbSMcvfuLRoazKtSWVFPcVDr5brm5xadQFBHasDy77hgjmwyGompXKsok02rVW+Y8MtqpWOOfGTYTdKbniJTj6rYk7dpX/RXWwdDmHtY19lL02q1I8qkaWOrmeOs1rpm24qZuIo9BS2ultREFW6mpCXTIs8qFWtr99ZB3XbzAV19zXb19KZt8MrpN6f04MPP6+kXTqrSiNv40iSTzmIxVZrS1NxSMNEsbNMGw9GYnVOrUVUxk9D7br9OUa0rEu5qbKRfhQIIAEhjWFMzs6rVm8rm8jp+/HVNjI3bZEzgcwjJxf5hvXrijEItRlqnTXvkGw8+qXgKR141Tg0iQQnKTZ2mKlWSkZo+/+nbdBcjUpFgrTn1To9Aejvu94/jy9BC7Owd64UZFJRDfDua+Q5UQs0/MXXPTaX0ATDJB//x/szuL3rT9o/++U8yj3zLcE67Jorqz6d17tKSlkrS2vq63veeA9o1XlCnBoTRVr4nbQNSfDTu4NyIemBXh2WO3GpqNvDeQXlsQKJjDMbIyJhdEPpHYeLSo8c8cw+NeKjOO3OfoXNRKd36Gq7PAtiU9LjywDCRsQwMDl6G5wk4OEZqZyx2DxmzebmpRNs+E+K9tFvRV06QUGc4STLhBF4CktflujiIA8RAVgiGstnShXPntX3XToOyPdlloyP32ZB9BsS5TszaKl47NaUv//l39eC3j2qh1BYxLCTDq3cO69f/5QM6dGDCHBYPjtc+2+B4p1pnhqLinCDnRODCwjZYt91RNJ4K2tjCNgLVjGzED6u4olZHHdwLy3gnT+sMSEw6DUmFyDwvymb/1+/8hb7ytWdVqlMPZ8s1fmgu8WVHbn32HSXCIW3elNMv/fNP60bkeQfiisUbhmSEukm1u8yFcfV+zomf1MhM7arR1NLKsv7ojx/WY4+9oS984X269eZdQooqkcwqkmCjun5ST/oyneawW3t+LWHIzak16qqsV3V+qqQnn39DTz/zihKRjj70gXfq4IEJW8OGSHBQhDFBYMDnYFTdT4ce+CzVQ+yeEEft2meHfq/4urSHuH2W7uvYfs3wd6uzBlrRbs26drqNBFBfr+a7ea1ztIzNdCxbAmeOzwchdHZwLKwVPoc6tQueQ6YJTkbK+XHs3vmbQewSPLjP5x9kMx4YPU+IY297ToknunlHTFmm2ONGefr97K+NRyU4To+kcGy+Hk9CAFrAfeSaMJmK19GDDjy6sQa/urZinAbPmrfPDgO7cswzpmyHzXH9564GSuCPU/c2APgbB27tgbGomNHA+2vVtjlpytcvvHRMvcWCdmzbpPX1FWvLhatBBwzoAUIv/f2DWl1bV42SVLOjaqWhleWSmp2m+od7lUshY5zQsTfO6dzFKW2eGDa5YTJwZLGHRwZUqa1rbnbNJFMZjmIDRax06caQddvA9hHVW2315jJKRzvq7y3YhMfVclWdUFJnz8/atYyH69o21qP33Hq1du4Z1u7dm21s9GuvndGjT7+i7z3+qhZXKGlmFHVKMJqcXdRqBYKflLRadVeRRFL1Jva9qmS4q/feelD5lElv2HczCKsnn7d1gYodLXCMML1wYVK7duy06XiQpWu1lianZtQ70Kv15bIy2bhCiaQe/v5rWipDlK65cawZhy41mkzShMMU0jtunNCnP/YexaP4m8wPmGBDJQAAIABJREFUkVmxyV7AirWNTaAkY4kTfI1gJgRriIybQJmHX0f85AoDt7MmQWrgV7FHDBW+9l//ox24f8M/iSMf68vp7Vdv19z0lKYWq1qrRxRqNnT91cP68D3XKyZYk1KpvKatW7fbwuefi1pwKkgNMpAetZyMtYGwaXhwIdmc586dVSaTv2wEeT9ZAIuW6NxnFj4S8j2aBAFAMU720jljH0nTpmFz0i8bMiboOPiSfy7b6DiZyiZGwTHXcYiOjOTqn0SRtJdgbMc3j5uKHTXynr5epbJZ53BcWuXuSwAdM2c8ZJloSAtzcwb1jIyPXWG8B3Vwq00H/eYsEAza1OScvvPwcf3F/3xab5xbUIWMi8Q2DJQZV18yqs9+dL8+94nb1VfsMyONgTECkkPfXO95kAn79gsf7HBuUQhZzPg258+1CRi4jAEM+i/5LKufbxDsuHKavM/NcQ6FMnrtlVn9ty89pG8+/qoqZIEoyULqt7zdj1rYsNbDXRUSMd12wwH9sx+/W+OjMUUjKCcVrI0FY9my8aNuKIov2bAWarQ0xjOKhbuqN8t6+Huv6JFHj+tHP36b9u8eVDKSVL0h1VtVxWMOVvXtSeZgo25IwpW6mWPcr6+taK20rtdOzumhR14x0s9Nh3cbG3aoP2uBD5BoMuHaKqm1XuFuXKk7eyfplsMVtTc7F5CMroNt/WAfnvdO12fQPmDi3vkWLA8H+xIQ95f7RyuP55FgpHjdRnKYXxsMH6HV0jttHzh4yJrfXZ83LaEp9fRkTd2sXFlXrULPM+2OLhBhP2xsP7MSVdDVQNmG4+c4cYYEwjgisl9vKPPIByPTy5jSNNP2HFOYwMR3oKRSdEM4wiXnAznKa5k7pb8rA3HY99xTyEj+tT4gopbp/h6zfWI95tZb7kRj2A/YKEd0cyx/9j5oAckIvdCxmCMzwpuxjoJM2hjmwO3hUNzg8/nlRTs/ygjxaFi9tJuqq0q1ZgEDwQPlCkXgdySsrZf3NhqwL6VovGu1dQaXTM+vKRxPWZdGsQAxra5CQICcXV7WhYsEYxmtlqq2H+JJjtdWnMm58pntblODfTkV0xEN9ubtvi6Vyqo1w5qaQ0M8pmS0raFCXB+8+2bt3T+qnbvG7d69eWZSR14+rW/83dOamquLylMyBdLV0aWZVSnqsvNYSMolI2p3w2qHXEtrq17V+++4ToM9ces8YarawECPiYZRRy8xTCaW0AJcgwjoQkhTU+cNhZ2cnNXI6Jgy2aSmLs0qEmkpmsrr6WfO68SFaQsmTHWvkLMSYkc1lSsRa7W7en+vfu6nP6R4FAi/ZTwfQ1eC2RpWCgqQLkeIZh2j6El7W9ScNGsb1JUSEShnJSgFeb0Dm5lh4jGQNPFhburd6Nv/97e2Ix/oyejwwZ1KxcI6eeaS5leqisZD2tSb1k998k5lEuvK0dfdbF6OYhnXyCB2TjqZiAe1cOcsgeJ27d6uxYUFV6cNhzU9PadmwxF0uNhcKIzEMCzxTts2HheejcroQV7jalu0MThjQ8RsLVbNpn0PmTNRGUbAZweoX0GE4cYRQADhw5jH2PibbJGXwYBRi1hd/yt9j2WLwPfu26l4KmpzuxEdCdkc8SvT14KKkSO+2T9ZawjysLv27zamttHg6JE2vKdlg0EalZbm5yt64rnj+tJXv6+XX72olRIM1IjVdBm3x24nekTzfnw4pl/5Xz+kmw7vVa7HRaQYAQyUjUYFGTCY3MG+ZG1k1ixYgwxjcXWizom7f237idYzRtVJelLFkrqNur0EbkOTMYaRsCIwu1eXtFKt6flXp/Vf/utDeu3NZVW9sIufDhfw25pWC3cTz6KQHtNRfeEz79WnPniDUomatYoR3UIGQ1qV+07/KPcLJ+uRFq8uxr2g2s6GrVSaKleaGhnpVzoVNenaMrKYwfxhD0sTRUN+8kx/X1NGbrFRbds6mJpb1A+eOqaXXp/RrokhffDemzU0nFGOzCBM6xa1zKQFqDgH0943ZTjXp05wylrkQf2N4/V1eCNqIZ4RQHZ+nCrnwgXGeNgM7IbLpK3OF2T9hpZYBs79cZm/jbDoIN3rngO6d9O6ZGiUR31Y00bWDJSr7NomXBDtFODcMflWMwetu88g+L4yqtPNbzZ+CXroKYYbBcYymJzmsm3HHOfvly5e1CriNTEn2co59haLLjhpO+QCZ+k5BY6M5gRVfDDAa0AG0BK3+n0qZRAo54z8L3A3wQzXzRPZeA0P1jHyo+w1AgVIdzYv20iNdTPC1pZpg4HIkNGUcIOG+GntqetrQYAcNpuzdevWgM9T0+LSmuKJjObmF61d1comwM8QGHM5Y5Fz3KvWQhbT0gplobT9m55dsJGj1XrTkoO+/qK1uDEpslxpWFtrOhG2tjKy8ngyrTcvTGp5vWXZbziSNOSOc4aMSNDjWO9uXbTVVSET0faRggpZ56xomp+eYaAUnRotRWJdFbJRvfedh7R754BuuumQBTFnLkzq1Vff1EMPH9PpCxWdn1lTnBn3LQiYVcUTEaWSUZuCGWe8Kj31fCdro17X1fvHNT6UU7zbUDEft9p7H/3+zZZxjZheODnJ0KuY6kyBKy1r09ig1b5Nt2PThJ556pihmulsVsdfm9HTx8845xkLqa+vx4i1sP0JDLB5m0fz+sWf/xH1FQkOXOdOnjKrtSA6CN3zsrg/7Be/j9jXl9tGaVUMhLF4Hap0m8bHDK0xTgdosmmZsE4dijN+41u8/ayYT6mQiOumwwd17PgbWq40VGnU1BOP6rMfuUU7tyZVyGQVTzgGqYOrmbvbZxuI1q7+vn6DIjAm1JDyhYxF6T6KR8pzfta1rTlmOpB6RNmcMwZeu50bgXP1cqvcBP6OkpmvaWNcLUIaHXXKZ0E9HedOG1gh32MBAdk8m5XXAQn6eiTH7iM1brqHMY1o1e5o247N6hssmEPOF3rVCdq2fPblknNH4ImYjGvXerwZU7h99z6njhRClzziEAJkV6sdHX/ton7vD/9G33sCCImpYHjAmJpY5ZArRYQUtR7raIjBBV194M59+uUv/qj6+uPK56KmhsZejsUTdnw1jF6WbAc9Z4hR1MEdm5faeAfqq6lp0XoF2x15XMdC9fwFizVoIzIDjuEF0Wip04pqeaWhP/nKQ/rDP3tEC2shNbsxtTquV9s/WPbmvgNeAMWORKirsU09+q1f+xntGGUGekMx088PG/zloWFTX2LucRBZ+/KHz2CNBR4wU30N1UPavj5rIkSBDjbPedYq58f99ezxtZVVLS019PAjL+l7jz2nSqutB957s269cZ/pb8eY1EerYQeH6jJOH1RYp0Cgwc9xcPwue7vSluaJel50hevj2d8cE3vDczc2/s2vJz+33KMsnvth6oZdEAsHuZvQiM0ND9nn+/o9/89e8cMfrLPDdBgwgi4I4ZxcrRpI3UHRvlXNt5L5920sI3AsnixkyELE1du5Fzzvjh05y2DaWwJNdTfrnaCK9/juED7LO3A+gyCCYxoY6LtsHzhWhzjgVICtqwapY5gp0ZG5+yzeiHQttBccCuhkUEs2VwGo219fh2w4IRw7t5if0x5Xvdk2G+RKOwymSSqVTGh5paRMtqC5xWWtl6saHh6w1yFiZUFOIqGJ0TGbEtbuhrS4vKr5xSWnBQCsXqsbvxJGOZET92xpceky+rRp05i9FtVM7jNO/PT5aesIoa+LAICJaQQgJBMkCKAIfLal+HQLdZraNpbXQI8jO8aTcVMoXFzEzqFDEVYs0tZN12zVzq09euet16int6BLUzN6+qmX9cLLU3rjXEVTSzWt1uoqleq2nxMJ4O24ZcjdFuvfta+6wU4dDfWmdMvb92mkyBzykLI5J7UNURri83JpXa1mSGfPTuvUm2d16y03GKdgbHRQ+VxCuXxOjzx8xOwnvehzc3V997k3XO95Oq5cloFaIIlRG5ICcXKkL6+f/9n71V8kQXR70I8i9feZfcZxMrbZaxBsbAe1PV1Hc7/f1h5ZOlk3bYokM/glp89QUzaTtTZq7vX2d/2fP2T3/jG//JNA66ND/RrIJrR9YkzHT5xUFceD0W91dcvhCd33ngMaKiIMkzSyBhvdCzNARHDQtqujUc8i+m+168YC50I62Dem1WVXkyBaNsgmDsThtG4xXo6cIMuGrHdZkHAcE91Dmb6OjiG1GmgQWXsHZgITUScJaQ4qIC74OjzP8Zm0nRCtGgs3aIsxAk21pm07t6hQTCtG8ScUVTKbszaojWSey/XyQDKVWi6OfHzbNqsZGcWLjK7S0aWLJX330Rf0J199VK+dWVCtw4hRHDeO3gHTFnkiuqCOoOvR1w5ZZKgY17/4+Q/r3Tfv0ehgSu1W3aJ24GTqfpV6XfmevPXPs7GpcxvT1HqAmel9xZGHLaomxw2a5oIeTEfwcN/dalTUrFfVaUrHTs/r9//oIX3/0RNaXINfz6ZygzQ2jHuxLBwN9li4qZG+tD54z80WhHznkSf1qY/ernvvvFq5HJvbwVnU9oDELpP1giEuPkPycLA35v8QevaICq/3HQtXarKOfOXVm6zeacxX1PxWdOTIlP7oSz8wNvG+/UN64P5btWVi0PSlaXchw4bBDQrgIXNz2MHAGJ7j+/lcvoMsge9jPbN+LYMPpG/989a6Fgz98Zuf4+Y9vjyCM8Wo8Bl8Pk7Jr3mGutADjwOntl1ac9A4+4fvYP0iT+trz35WOsfoetZRW3MEOI7PGOAmeuJayTyJzZesPC/AwYvu+vG43CJqrV3O0fp7RD0UchnHxfn6OjTH5lvPNt4TUw4MiEq+nAASQAZvRD3IZ/HYZcY754wDM0U7sv5gvKuVmkylEEKbK4NwTXC01PydPKors1jHR4jGBWez+A7QFso8KytVa0kEuYEvwHVbR9pZtM1WbUiJfZ5agSRSMHY3GtUgw5babXP061UCF/gpTreAnmWmaLHu4WYQxO7es0utdk3l8prK6MVHkkrFcErS7OKaJudXtVYl8+1aZ4VxSFBJNIvo9BisDGfcEgYwddSTjmn7RJ8yiKrAqI+Agi6o3ugqGoubQzy4c0SbR5O6/95btHnLJk3PzOv554/pxOklPfbcaV1abGpmqaRm21XiKS9l0oabmywsX24IkN2fptKJkG69/oD6ciQCJRWKPRocGFAKHamIVCULX69rdaWu5ZWKDddC3XF0ZED9faCsGb109LShA51uU6tr0rcefdW1+CXjKuSzhu5x7TqC4xLScG9BP/bZO7R396B1D/i1CxLBvjGNjWBNsw7mg4DLr2FPfqW7gPuE/ScppIfft4diK4Dq5+cXVOwt2qRMPn/kbW/xGjnTyXIxadfWUZUqZS2urasMlNcJa++OHn36Izdbfx/1tHTGzQVnIzpn5tjT3jCZo+i2DKoaGWEmrut/RXediJ3IiNdjsBARIPpiM/IcmYQR0RpA5enLUTvPsZAxGr4OShQG4cYTnPg8nPjiwqIy6axtdH+MOHw+g+/hNRgWInom3PA3Ni03/fz587ZY9+zbqVgipEwOdauUYumMGRXOzUOZPmuixdt6sesNnTz9hjZvHzO4uN2OqFzq6onHXtFf/tVjevroGc2vozYOKQnn6lSSgIjD5shtyLCyiZD27xjQ4bdfo0efPqoTp+d09d5h/dv/7eO6au+QOp26kUiAd4k8WeL0oCYgMbB7/n8PvqstZp23KIJxxywjdjVQb/wjYZwNyEBXa6sNvfrKOf3a//1lPfvStJpN6mYxdcT7NxgyEyGJWICTioZtat5Pf+4u7dk5aFngI4+/qN5iTPffe5uGBopmTJvtpmUWPsu2wIyuguDeeg6BVzCzzw8e3NONpDBe67M7XuKJY14ox9fKvMOcmp7XV7/2pB5/8ox6e5K6/+5Duu7aXertQyUuYs6t0wLix2K5UopneRtDuu3YrJ6M5nrCXWbqs3R+st491G4iIp2OZQ1eeMcjQD4r9e1VfB/nx+d6cpnnPlB3xzGQJSwvwbpmQITvu3fQvkciOD7Wu+cN2CCMYACOL2tZfThyhSDpUQsL0gLHtxGx8Rm5hyN9b66x1QNIe2ZmzlpE3Z7H4RJoufG5XCPfbuZRNh+wuT0VUnndDV1xpD5paGjYHPHi4rzZAxuS1GlpaRGSnrM5PqCHQIU9cFPb3HfyfTh3v2e5B+C2dRuhmtLC/LztA/roOx3uozsXrj9lQ/YDdWFq0fOLyzZdjFHOoAQIpgDd2LxzoWyZNQicNk9QGhjjy4Gufh4bw9wC0YFRVavZ0MrqkmKB0FChp0cpJni1w5qaX9WZC4taLjOuNK31KoI7XXPmIH3Gz+k4YSaep12NVlh2yeaxHm3qz2psuNfaOS9NT2phftlGg4KI7t85qi3Dcd1ywx6TegUpOHnqol48dkEPP3FcF2brml6sqMY1M0fuMmNGKNso0IAPxH3FHofaHe3fOWI+oi+fsNLXlvEx9RYTKldLhtBVyi2dOnXB5inQabN5YpOmp6Z0882HNbFlQI989zmrlSORm8oM6S8efFLl9aq1nxnJkbWD8FWTcmlauURcH/vwjbrnrsMWeHvEl/vt9zl1byNqBuJN9ntAonXJA6UJxz2hRMCaJvAjUITBzvvwE4YuGImW4C6jTTe+xWvkxVyPUqG6Du7ZijS23njznGp1iFEhDfSG9XM/fpe29GWVy8cVjdPSw7COViD2goa6i/ipZSHTZ7XttWX7SVaOwYXwUlpz2TmwHrA3TFqMzEbJVTYswkjeuTtRjpiRVjx06aZERYyo4B07BhPnjDQjtSlvjLxB5Tt8zdBlPRHTCseYQK7hWHkvx4c4RDITs2iMmmmm0GP95N7Q+kzffg8cOUSfV159UQcPHVCp1tLzR8/pK//zST319CktrJRVbYesFs7mt4q4xUBOUIacPBUPaf+uAd1ymFnww8oVBvTYs6f05a8/acjBL3z2Vn3mI+9UriehpZUVFQs9Fu0ns2mrZ5u8ElHzPxxx3u7aRoQ00qhD8mkomnLym94QGsxtyk0h1dsx/eVfPa7f/b2/1ZvnFlUL+AwEOBgMZ3Jdnzg/rTabi+tj779W97z7ao32kcFxUjG11FYqGTN+A7rq8UhcHUoONnbUwWL2AFpj4wUZtifseca1Rz+8gfbtSd7pWHCyYXAFv3timc9wifKPHr2oL//lg5pbLuk9t12nD951nfr6CoowAcvabuJqNwnWTG7ncnbn62rwXn3G52F3mMr8P89zPf2xeIKcz679OvTn6DNp/zyv88EhxoPP8lroBh3XnVQrx8I+w5hDTGLN+yDBt5Xxk/V8JZh1I1m9nCV7g0Dblbfc9DUf9HAM/ON4fFDhuQtkw17hDMKZd+K+zORnKvipbIjNcKz5vAtifI85x+LvN9/hsuywlhfR+GaVudon3BaODT4CCQRkNBtH3HQjXoE/SQx6e/u0uga8j3qaVygENXHX0X+fa2usaKVEi5kLdpzDb6rVJgCrOBSAfuRM2rK0ZCqjhcUVNZq0PyEDa4wSl7gwKatRV7teM0QExwVSQT/44sq6vZ5Z3hDYOq26OpTaTB62bloDDOVgPw4OZASuMDm5oGozqnJTWlytWsBRqbWcLoZjkdj+5t7zPY6ew99w4x0xNn7PeK96soxTxlYDVy+pWpOqtbYmhnt087WbtWtLj7ZvHrUE4PzFBT3z4gm9+PqUTl+samq+rDVQBYPWUa4DbaMLxq3xKwp4XRNWGhtI6973XK16eUntVlzDg0WNj+ZM36Ncr2l1jWA3ZQRTIHrqzpOXLmjf3l3aunVUzz37muIkTdmY2t2UfnD0lC5enDQRGUqknRYlyLYarYbUjSna7uqm68f0qY/fEci6ujGmHqXbiHL5QJz77MtwrrzaVSKevDySmudAmGMxJ0bl1zs+jrZqj8K95ZXdtgwNq1Je0/imAd14/TV68snHtbBcU7vDjZQ+/7FbdHB7TrlsQn0DA8rmsmq3EC9wutnnzp83SAXHgmYwQvPLK4t2QYCxuZBs/Pl5IMG2zeS1xVyln7esQj6jA3t3KIUHACpKdCzbADp0feltY4WumzbyFWlGM36o91TKtmmBSCrrjDJ1AiHMF2ezLS8vWR0GuInaGYEBBqDRcLV6omo+l+8BcqWPcQe68iaWTxk7rJzV0uNGfLMaskXIsNbrajXrJvX58ssn1Du8S1/7+mMmljKzVFMT+MsEWYK+5JCb9QtJDcQj1Q1rpBjXDYd36D237lZ/b1xr5TXNLoX11b89qqOvLyocaette3P6F//s/Tqwb4vVoKx3Gn17IFNqWHYtnJSiOfQNLHVf+26hNQ/0hK58YcA2BgYmjKpSJ6Lp6Yr+43/+C/3pVx5TuRFFBM1Ul6yX0tkv92BMbTuqJGp/W3r1cz/7gA7szCgTjygdaNZTkmCiEQ6f7oIYLN5w1GBNn736zWc1NyN8cftdF4TbbFckeT2UajB5AG8bBBuMffVdFLaRIYe1Ogp1Guq26jZWdXZuXf/jz57QY088r2sPjemzn7pP+3aNmQO3sgnnSH0sgiHnmOtWAvCOGdTAadk7trNBstGYEQd9iYBjccgCbUyu59s7RGvtCgRvPBzsMvorPd8egvcBAQEmQTKBM9rXQNdk5K7eTVbkiDg4S15nmthhDJUjuvnvYUl4dTqPwrC2rVwQjO4keDC2bkBmsjsftMKZk7cSjbS0tGyDhvI5eCyVy6UNXz/37+M93DMyH46P8ccQnvh8CKqQxehacIENE7Cozbpsmgd2g8Cq22aKG+UkAg5HAJydh2ibVb3W0YkTp4xkB+selUk01dnTrkaeUKPWVL1ZV0+RltKm1tarml1ArjlqsyCcXDTGm+CNWm3M7JPBx/WACGrkxIZxhBxCRFsf+goExw2rj1MT7lp7S0Sz86hRVkzuNBmH85O1tWwZYLtpA1JWYc63QLTiSkRRl8yY6Mnick1r6030oowlX6u7qY3s6S6M2S7BJIGOW68ucnf7jKAhm4iaw85lIsrkYmrRnlpm6FJT2XRIV++b0OGrtmnrRL9i4ZCqjY7OXpzVY8+8ppdPLmh2pWVBBJ9KRQiY3vVSu6mSGx+g/emo9I5rt0oNJrFFtXfXVu3aPmyBF22j1Sptk3XVW03Tv3BzN2LaNDasrZuH9ezzL6vY06t0CjnpsJ577bxeOnZKCiWUzxVEjS8RTanRqqrR7qpaqmrLprT+1S99TvEoiEjc5tijsY/to92PwI2MmuTSo2HYdV/6JUAzqelALIopk/SRu8mDMc3MTAfyv+wHV6Yj6czu+7kfvgD/iN/+SWrk+zdPmKQgxuzm6w9pfvqc5pfLWi07gYD3vGOX7r1tpwq5hPr6+o0UwM31Q+bfeOOkGQ4yA6AtolN6DbkoMNDJJOgNnLo0pXPn0RcG0pnVsROXdHYOyKStD9xzSO+/++3Kp6l1wIhl8lImUGyCpOJaRjxphu/zxt0Pk3BZEDKCzjj6GiewCYaD1/v6qcGX8eTlQQrGXC2VLGsB4ocg50agsulpy0gqw4CYcMgyYCAfslwWc3m9qddeO6+//Oq3dfTEqs5fWFW5DjGso3YIXqmbWe4fQDtE4PlUSG87tEmHD41p23hePdkeVRpdPXXkhL792AlNzrN4Ewa796Y6+tB9h/S5T75Hw/1pDfT3WQ3/cuXMmPgO6sY4W6JLbTfQSq+BmkSon8UUzyaNXcsEJsaQcnhPPntSv/4f/lhHXzqv9Qb18A0PO3TQBMvBlYqEFIu09CPve5s+/MHDGh5A3IXSS4+tAerflrkatAobPhiWEgyd8MQ2O8ZAsMQbfl8n53rVA9leD6dvdOAusnblFg8he9jYBFSMPwji0tLqWluPP3NCX/qzx1Uprenzn3y37n/fzerpTRm87K+Xz4r9Z/vec59xYqdZ3/51BrPbQBOXqfuar8/geY515RAFV07ynRnewfO7h4M31oz5O9kvDtLUDxGka7VsPboatGvXwlGSmcJBgVzm6+a8huviSIUMinBZN8fg0RAMm9WNA61q1r4vHfiefl9a8DC7J/L5kocvK/AZnLeVT4J95oMzjDdDY+i24L5ifPmbv87+OHyW7IMCQyiCIC+VcdLDSL4yN3tmdk7TU7NKJJBtLqhYzGthYV4DA71W2iK4R+KXejJscaZuQQwtV5taWi5rbW3dsjKQvmyW9y5b//R6uWIyqVZz7RDAuGAWxTugfSRIgd090mLdNjYAJ6Zmq2464fMLa9aGhuojLHscCjA5kHqhAN8motPnLmlljUAnpHSS7oWWWp2u1ssQTmnzIlDgvuOwnS0zR26UFwJY78gv88+CoFNKRELGZC8WkxZkMLAhHkVquqTtEwMGse/dOaZouG2IY7MV1tMvvK4XXpvS2dmyVtYgUpIQuCCCf9TrfYnCl7Q6oajUauiGg9v19kNblE6FDJ0rZJJKZ1wmy3WdnJo3OWRsOL35+/ft19zstHZs3aLnXnhJff1DSkbCJrt8dn5Zjz37qpodxK0yikfaysRSanTqqrfbmptZUk9O+j9+9SfVW+CeMM7Y+QsQ2jroit8ngQQ1aKov/bLWTB2w63QmeI/jusA7cBwLVimBm3G3kD8ulW0f733vf/xHuO4ffuk/iSMfQJ4w7FS8BnpzGhvo0cw8F7+pWr2hq3b36X/52DvUV4hatj0yOmLtA65nM/lDgwyA+pwDdPBVT6HXYKALF6f03IsndOz1KU3OVHV+ckXr1Y46obhGhsJ63x179d7b9qsng+FJq7e36NpmumQXQOsOyvMGzpSa6PHeIM3pjIlTaPLZmvW32khPp+mMccDwmZEJSF/A/5DDbPIPPczVqhEfnEZzSE3rT40olUVXuWNtT7RkIHqzWg7r6efO6K++9piePHJGaBJ1OiALNGDxHU0jsRlRDi1oyHyxiK7a1q877zykgwdBja4/AAAgAElEQVSHVC0v0q6t83MtPfLYCR15ZUqlOvX0gHXSDisZimjn5ox+4998UlcfGDK4zjJatI/hGJjzdoNSiCJ5YGD4nSwcpIK6E/BwBDJMzFXWVtYievBbR/Sbv/1VnZtcVVuw0jvqhhypzVkHw8otE0mGpGv2DOtTn3yn7r7roDIJtKfpJc24UIUed9q0OmRSrvbt6/DeAbJZeM7fTyOHWVtdQKQLyE7cs42wuod/feuQJ5f5WjOfY4eL8ceAMmK3HdIbZxb0B3/8TR0/PqVd24b0xZ/+kCa2FJRKM2QEfXLH6PbEGV938zCtkTAtW79SDvAwOAaBB47VozoYLI6Jz3E64k561p+vh9Ndn6tTKNt47FY22tCjDdkNQ8rx+SDBcwooA+AozUFTzmg1DHny7HRHIIWT4Mio/pz8PfDH4rJnB8F7yJnneJ13/P67cfaclw9M/H3ZSPS7UraBZU9N26nlgSi4KVOtH2oTcvVs9CfcHrXzg9fRAgGhfg3hMKTZ2QULClg/Li7sGDkW7QogfENoTLaZACWmtfVKwBzvaGWtZCggnSIEpbQWEQgBo4cilP9w4g3TQadkQnsI8rSddkvpbMqm7BGM2LUyvQCHWoCMQTwFaqvZaNKKZXd5mwxJ2Qj+CfevrVgionyxV0deekP1BjXeuJJREoWEltHTqILqEHzg0F0GThANItIJXwmvrSPSI2R+mxoZLfjHu8IyRTZIYaODvYp21tRfTOq6g1u1baJf2ZQTemKOwlKpqVdPz+iZl05rerFm50QwxPn5QHqja3IOL6FOs6ktI736ic+9X49+/1vWwrxz64i2bd1knS/lEsN4pHQ+a6Q/1ECnpqetw2Z0aESvnzytaDyuwZ68UomoSu2I/ubvHlW95fZPljbgWEJNMbq1o/XVhtRa06/+8me0Zbxo2gCGqkUcAZLgze8lp1XSpxYT/AI75OxOy4jIfj8YJyPQ2jDOTrNpr6e0denipDJprkVFV93/X97ijhxh+KjrX42FIDBsUbmyqmY3qdn5FRVSLf3CT92jTYNxDQ2i84sAPuQT5zBxtjBAvb626+FE+KRuToA6ze/997/SU8dWtVqiciqFkyFt3VrQOw5MaOt4r95+aJf6s0kliZjaLfX0MXeZhe4gcS6sr0V6J+AFMTAo/D83APlGB3+67MNnHJaJQigJZCStptlwdVACD5w7hph//D9RG0bNhjIwtSvUVSwZMpGVleWGVtfLOvry6/ru94/piecvaamE0GhUDSOxoWjmHLdBtoxYDHcU60ojvSndces1uue2zcrk4ipV67pwqaJHH3tNT716XourROYpCwEUplYFfI+TTioVqekj9x3UL33xAQ32Jp0YAtcI1ic9sSFgdtqn3PhHLA1O3urfOGerl+NYY6qQnTRC+u3/95v6wy99T8tVKHeuFkcGwvSywHcr0mViWcc26f13H9QXf/p92rataEzYUIfe4ZhiCSfv6R0FP4H1MNBeqnQjpO6du2dt+2ife8Z9hhVrU6Q2TB3bmL37LN/Dv15+1AI4HFC7YzrNSGA++J3n9c1vP2PR9Sc+eo/ufPe1SqU7iib4/JBBsD7w85mmzxatPh20NxIEeedrTtVGxzqkxbdusQZxOvQV8xn9A/22puhN9giSUyp065PXUBLiby7DvpLhA+f5oUHMSPZseN/d4V7rHDmfQ695s+Vap3xLmUMFHGve1+09WuWZvP6cceCeWe4Nmm9P83uPDNRY70ENfSPXwgc33BOMo5ExW24wiykrhKJmE9jXcGkwlD4b9+gF7yUjN/SN8wvHjfw0P79kdoRyBuz2kdEhDQ31GjEWYiIOlpY4RpHWaxDmykpmcppZWLaZ3+u0rlG/rjL/AR1tRzYFzifTTmXp7V42BQSrh+NDO8wod0x5bB3OliCCUaMsdnTMWfML84vqHxjQ4tKqdZqEIsiYNlXI52yN+AmH8IGA4NGnOGeTz1g/SUU7LfX0ZrW4sqJyuWEBdp35Ptgnu28OCVPMcUqc3sMVVeSg+eSKYw+geGd+ukolItqyaVDR1oq2bh7Ujs19Gu5DhS2tepUhTF2biT69XNORY2d0/NySMcS5n25fXqmrecKbIzkn1WkR6HV0cM+EdkwUNFBMKJeOWbbf35NVnRJqpWaZONr5rB8GWl1/ww1648wFa+vjb+1qSal4VO1oVg8/elS1JmhhU6lEWIVMTpVmxUak1qth1cuL+pe/+DFtHS8qk0mo2ItOyGLA24lqcGDQoHXWD+uTz08kk5fFYFi7VRtE5MYf+4mEnhDNfsQHmCZKAm6UuxaH7vvPb21HPjHUpzK1JLKYUEc7JkZUqy5rca2tZiesfKql++44pDvfsctG6vX29ZquLhm5kdzqVcvKt27dYhuESAyt63IJYgqDCJiUFdIffPlBlVbr2rJ5XDt2jCiX7Wp0IKttW0ZVoAexC0xd0/TikhHNmNBkbFvgz6DlxxtwHJaX4/PZhCPSIdzvVLS8EWKFYzC8IeWmVKpVa+fBWG7ZssUcDqIW3NgL58/b774vd2hoVGuQg1IxoXJ6/lxJ33/iRf3g2Vf15tlV1doRk1El4g5bT3jQJhJM7ybiHigkdcvh7brntqu1ZVNRClc0u9DUt79/XN9/+oQuzq6r0QUVCdk8eMPML+fBPBdSLNzS9sGUfuUXHtC7b91lXIUYrXkW7fO1wEMY92AcKTAcqlVBWwatdWR3GMejr1zUf/39r+uhR1+3KUxugzIIJqiHW2pN842UCoW0daRHP/bZ23Xf3deorxeVrIxBf9anGokGE9FcSoChtSwzYBV76NllUS4o846b+4JjYp66EwBx2bEl92awXHbGwwdz/PT33MPe3rHwOmqXTQRGYlFVSjU98eSreuyp49q8bUg/8oE7nYJbNKxQFGVCxwHAmfnsf+Px+e9lrRnhLyCDeYsK9GnfGbQwGlReQudgzRzA7t27jcnNyRAoW4DTapkz9J/Nc1wDn/34EoGbE4AuAMpUbqKanz3gSGA4mrgbepJMWbsMilg+cPKZlIfWcdI+u/ZTADlnP32M7/OQPcfgS1ne4fsg2Act3hB6B+4RB356tr1TZ5MNFKEPHHa3QZr0cAczArgOntzKMfjOFtq+zp6dN8U0UDkCFAa6bJ4Y1XoZYhyQN1007vqzhB30jvJkU2cvTSqazGp+YVmNlqzejHOkDs71dGNtQzamlcl49HzDl6CNir81Kk2D1o1sZ/AsWb5rZfPCO7ZWTKSK10W0Sukl0lE+h8KlK2P4R6jtiG/pXEKzi4taMXZ2XClG8mZiFjgTbJQqTS2ukdmjtOcct/nTiGs5c+I6TrGMQOkfPtyKhKTGsKeu4pGOTU/LJToa6ktr15YBbR7t0abRQS0vrll9mDLjYqmhl09e0NGTCw7WhxHfcVrlNoEx5EqXHIutLVO+oiwQsollkHTT8bqNNr3mqm3qzaeVTaSUzeS1sDRv0DpreMfOHWq0wvrLbz6nE6cvani415DgvTtGtWnTkP7uu0+oUkN8pqNouKUC41hDLS2ulNWsUSqo6Cc/e7v27hw0jX3Y/6CfBHlcJH5iR3DQ/BzfPGGIpU2BDIITNCU4B4JJUxW1so2bqeDbN7FjiAd5qec9d/3mW9uRI4CPAwEOZdltGu5TPFRXvRvVzPy6OZDdWwr6wmfu0EB/QkPD/cYMh6SGGhNRsK+NY+xwREB8NjygTnbSVKlc0vz8rLqdhPoKfUon0HFuKV0oKptPKpmKGpRjzNY1J9rAhTWpVupTKTd1ymcWrtXGRYveCBNJGUTacRkSi5mbxQLyRpgaolMLcyQbRAHGxse1jugG0Heio/WVqk6fuui0ehNSs960ulcsO6yHvv+ivvn3z2pqucEQLYXbERNMI4M20jhkoWDsqIkqRKS37R/QB9/3Tl21e0z5NHBvW08fn9Off+V7evWNOTVwXpYIY5Ra6jD3l6Ox2d0pq5GHY3X15MIqxEK6/cYd+vmfuU9jm8aMeWo+N5iVbo7QoFbmBEdV73SVjKGTTuZXVaud0ONHzutf/+rvaHK6ono7oQ5CJzSOq+Hmh1tvO5l8R7FQU3fevEe/+es/rb6epvJZaqDUBLNizmI37DL3iLXVOW4t5DZqg+GO0z7m/vh6s3dW3oEbnJpM2ffWm/SABoIXJhlL21zHygLUgN09BFZF8c19j6/XecfmHTvUeXTe0Zcvl5wqXCafUG9vzsb1hminMU6BF5h1zsQ7VO/wfPBhvzdY184YMKzHgkoLSiizdCyAnJqa0elTp63mSV31wIG9KtDnH6hI4UxZ43AJTOgoFDLH5ZEMRwAEFo0YI5rvRfkOiWFzGqbJQc0bjogLCCgfWWvTakWpLMGv63HHSZnBDbeVSlO6YBBRwgaZGPkK7DV48D1O2nTVrquR5dAZr/M5rt/cXxPfCeCvFc6X6wQS4ZEAjKj1B7ep+5aNnEaWTCnO1ksspgR68iYNG4jSMPSkLbtXM3PLpm8e6qC0F9X2HVts/CbcG4Pcmy1z8AMDg8Y2xrvwPTjx5RU30Y3VSPbL/el06cyIamp2XrNLy+rt7XeKcFUmjEW0WkK6teRKU4YCRlVZp0ugYd9L4IeATKvu7AuEPRy1BRACUmcdxC3gT6UTLgAO7jl2CoebSaTVbdbN3uHMaTSBnU1bFgHKeoWpcTXVGl1dmFs38pvV+Alkw76D3QUhoGzs8/llztM9fGZuPy2Lj1opTWqqkItrbDCjdKyjQjqhof6UNo3kdWjvIZ07d1rpTFavnbqglXJHzx4DYayrazC1C6BBPThet+ZZD9gUkD7Ke5QSO8qnk/rcx+9RvXSRK6J6dUXbtowZZypH+bYJuTOi3qFN+sZDT+tvv3tWs/MLJvaVy3Admtq8qWjSrhCtEbEqrS3aXokk3AS0egWH29AvfOEBXXdoQrkciQwBTUuJeMoyb5BA1iP7Yn5hQde9/bDtW6B98yudtis1QlbFVgVlpdIa6IybMuhEk7jGjqfAfjhw72+9xR15Om7Zr/XPokaVSuiavdQvJrVWcSIhxXxMX/jUe7VjR1ZjY/1KRt3Ae9ikKBpxMfwIOTIisgCf2bDhMVZAfxYrBqQnfvpRkywQD8PS34kj5qICe3PxceYYHgyUJ+xwszzRiffzHR4CJENhE5w/f8EILUTi1VpFu3btVNaMXVzxZOIyOcz3HJZX1y0afePESetd3DQxpNXVtmXef/2tF/TC8UtaBsIE+UaUw2pYyLlEjJnOpqSWlYp1tWtiQPfcdq2uPtCrbePjqpYbxg146NGj+tZjJ1Rab4hmNBu+YozXsNHZ+c86ygD6uiENDcR0w9u26m3XbVe73tT6yrQ++6n3G5wHZG49x8mEK4oFO/pyzRXSWBlFvajWKjH9tz/6e/3ul76jUpmyB1g4tXxaz8jI6RHvGikOSGDzSF4/9sl7dM8dB5SIlFSvr2tgYEjZfN7kOwmuYMtTv6MujiXxMqYY2gidAsG99lmmz6otI/fs8w5ZdENNapLhiI2ctSzVptbVrVZpJKyuVCNANPIPl8sD225qlu8j92xxn90bBB0O2SbneHy7lc+OeZ2v3/vs3+9Yv74w2mRPFjTSPmiqbsw7Rtq3rvW1ui5cmNb58xeVSkbUP1DUpk0jGhikDEWbE+fkCGueFOZLDf53fmKVCVpM8S6YsY7BgUEPzI5TsCCNfugarHMnYYr2NvVeY/133XPM1Gb86eBIr4aH+9RsQACjV96Jtrh+fpfBG9xuDucKMuCDJPYRKI8LnMmu4Zi4qYdopYOaudY4J/9LRnPlmroszu9Nno9ZEN8xR8c6IVwFcZqZXxTTzmbnl1UuO+idQU6gf9TBqavDyE/lejQ3t2DTyICcOW/Uz1ZWSzaspFIHqUgpn02ZCIlpR2Qz5vhKtYamF1fsPV7Fr15va73aUBmJ5kjU1jUZebnaccJAYSRZIwbBR7sRNajRxwgwXMBUpTYbpf3WadwbgkHXAlMLA10AHIN1lNi0SBjmzK9gnnlU+WLeiHdLi8s2ShQVt8US2vrsRzoqOiaIAsPc6udNArmY+vt7dOrMRdUD4pt35BYMGk/wCkGNOeM7xguKqKZ8IqeefFRXHRrVKHMcQi21mCffM6QjL76hJ188o9mVstZqslY/k901+qvjadgqMKTAZes2sxw9+3BEB3dNaOd4UfFoU5lkW4MDWWWyCXPyo30F68mHUPfoC2/q2RcvmiwtjpUHAjQcJ0FNMZ9WJh3X2tqykXoRtWF/2OQ6hfXJD71b973nsCqVZQ0M9lryR4BDds4e4zjhay2vLGv/of22X32wbxyYunP22AAfZHMPWKtem8SQJ9jtBNX1uq75wG+/tR35WL8bvM7kJE4eksY73r5P585PmWA/IyUzqZgOHxjXnbft1dhQ1rJqalRrZTYFi8BN5nIQmdMg8uQhLpgprZlBcBm0dzRcGS6yl9CzOjejS8Nhew5RGSYdObg6gEB5j9UHqV07NjDvQzpxaNhNRcpmcgGjd0Wvv3bCMpaR0WEj66FQx8bDEHkyD++h1/3ES2eVTEdVb1e0sLym2bmyjr6xoIceflkLy00TUXAgtIOv4J+zDCG00eeZUktDfXHd/e79uued12rrWJ9q7aoFRE88f1p/+rXHDEaHwEvUCQbizqyFrzXHGunEBL0jl+ro2v0D+pEH3qFdOwetpYR3sGD7B1AjCxwLClzoTlOCMOU2f4Ada42r1bqaWmjpN37zy/rWd19S1XE9bBO6Lw2pE0HDuatYN654uKsd24r6d7/8o7pu/5iS4bpKa0taWCppcGRMvf0oyaVd61+9ZgGc1eE3sG/s/gRzqF1s4QK7jTVt+3ZbGziihiIWDhGMRLW8VNf0DBrZNeWyMeUyUeULObVo4WlSQnEBoQvqHJHLw/a+husZ1uY8bLytwyh9sOchbf8+f/w+C/e/e5XAWIT2J5jeTn8AmUfEc5ABPXXyTV24cMm0tw8e2q3x8REVe5kP4GrCjlDnWtK8MIw/Zk+UsxJEh5o8XR4uK+a5hcUFE/ggOGVPQPzEmOFsEPJBmcxavGo1TU3PGLmsUChaP+6e3fs0vzirvfu2K52KmFoWRCPiRkNGQxjOfDB5DsW9qO0pjCthEt+1tgYiciV757rxXZDL3NChYLBJ29USja8RZPCrqyXLRrleZO4um2dkbkPlakvhaEL1VkhvnrmgpeU1C9qYpDXU36f+PrIzZn1jwFcCxcKoKlYKgmBY1+nTZyzwtg6OTlfVWkupdN70zbvthoqFgtW3HQTtkLilQBfe8wtWSzUtrjVtxKULpNiTYatTW+CQSlqLk+mq25Q+IG/nvND5RrAEVNInKdxjMj5GcG4sK3EN7Dp2murpyalRY1hO3Ah1qAlyPti0aq2hGnXrMqUYgqUE+mZaXa+pUiH7dHaLVrvFlZKqoARX5jm5slUwMdEX+djle7cNKpVsqV1pqL83o2uv3qx8KmqaH0PDQxobm9Drb5zRi8endezUpJpKWWBBPRnUAe5d06Rinf3zqhK2v+FMICQU6eqmtx1SXzau+UuntWf7uPbumdDM0ozhA+FQUovlqB58+BnNLwVjVtOQmVHOw57CcalraKDXkLNKuWQEY5AVkBNQWxKzn/jkXbr/rsNaX6fbqq1WgzHJeSuV4T9AhGjfBKWZ2OqGxHCvOEZ8DwGo7yPyUq7I3vrSFUEzSAL8BzgRoALjt7zFBWFGeoNJMNGoZcgYZRTG+vryJu/I0AD6L8cG8/rcJ27VwZ396u8pKt+TURcN9KgzTjZGdGDgso7zxuyLmwAJxRN2vPEkwiLr9s7dQYKuPsdi9b21ROT0ufKZ1DS8AyADmJ2ds83Fd28a3+QUykQN3amoIZ06PzevzVs3myPHiJjyVSJu9SG+i4VYyOd1/sx5NdotXZpd09e+/pyePzKn6fWqKpD5DP92cijk4CbRAAOWvJp52ynp7nfs1btv2a89W/uVTwKLNvTUkfP6zqOv6sjrs1qqMB4FeJ8Il5+YZBwMEDUQt5QOSzcfntDHP3qz9mwdU18eKVqi86a1FzEXOBTogLNYuXYmyWqym2w4th1KWWWtr5b12DMn9Yd//oheeHVS1YYLsCijuDNxZ4QBsXpaKCGGkx7YN6bPfuxGXX/1JmWTXdtczATOFyE7poPedTTUXX8sZEIeHiI2oxVMBXMGzA2p2Ehy8+Et7juKvsDasiLhpJbWOvqDP/6OvvHtoyqh+V9I6V037tPH3n+7BvsIwOpCutppnyMY5CRTPQvVO2pvRH2whm1j/XlH7YNJH1x4EhjH5duofGbpShbM13YQOuUixjNOTaJpvWjqY/39fTp01QGNjtIDzfnCondZkZvu5qBwX2N2ioWOLe/r16bW1XZOwoscWRYU5fu7WocFTPmm1VE0Ftb6WkPnzk2pXq+of6BX/YPD5hAWF5c1PTWjzZu36MSJE9q3Z7s2jSPj6sJPa+vqci2c9jrnSybEPmZ/oWZlARr91ta/7soB+AiCBspYXj3OevdNxpbjduQw7jXHzwx7avduTboskTo+HSc40PMXp3VpZt5q2tk0qmQDymcT6i/mDEFrmca7G9NLFk17GGjS4tKycvmCoQsgD5AK1+24W6rWW2owWKjT1mB/nwm7MLuacyWTNgnOGqiGa9lbLlU1Obd++Xsckz+ics0R1ShHOH4NAi9ojqNTn7bPoHTEZDLTcghq2a4tsalooM1/uRTB1CgIqCQzYWB1x7xnNgV/ICBBl4N6bg1tihLtT7LWunqjYue0uFRWpdYxODsSp4sCJBOU6oeGM1525H6PUTJFPnnTWEadelM92bRGhlMa7M05JxoJ6+ChPVZaeeX1ab10/JKW1hieFFEmE1el2ja1ulqDOetGhw2SGYeseado8tBhKZeIGps9F6c00FA0E1Uqkdfs/LrOTy6oBkku1NbQUJ8ladhv67ggIWh3lE7SCRMz21hrIq3bNe0Cy5hrVX3mw7fqI/ffrEZjzVjr9YrTLEB5j9KLR4WQhc735i8HVL6jB20Nf188usY1RO/Ajzc1bQoCrIrjS+268z+8tTPywQIb1tWTrdi/XjHRkn07x5SINTU9V9L8ck3xaEif/egNum5PUbu2bVO+L29tGThyX/vEqFFrYq43CxoFN3qyMboYFx+tc2H4G7AX7V/Dw8OXMyqmppF5ePINhg9BBzbPxufIFMguiLaZpMaNwZiRxdHvnkgwtnBVU5PT1jfKJsaRM7CeLCQad60K1PdfeeUVa42YX1zT6bNL+sHTp/TQD06oVI+p0Waj0O9BVuIYnGGGnATt4ZCCd0706BMfuknXHdisVoMMJqFzk2v67iMv69EnT2m52lUD8kggtWjiEabsFlIk1BHtnplwWL2FpO6/54AeeN9N2rdjs5UogPyAVjEwtVrV+lBhrGN8rc0pIJA5AkrXIGoWISM6j7x4UX/0Fw/r2ZemVO9gcB2b3ROUfMSejoRULFBvapqABDBpfyGhu++4WrfesEv9BabBpTU02KdEnKi8q3iKAQ0Jm1yEoWDS3GXHFyAtGG7PxDY2esDK9mQqWw+cBwau3dVKOawv/dUP9Hv/4+/dkBaMLTW0aEvvu3Wffv7H7tHQCDB7VelUVqlkzqBPHyT4ANG3VXnEx7H4HXzsgwnPGvccC+/YfTbs17TV3SH8dCPWWrS6sq5Tp87q4oUpI3fm82mNT4xqZKTPplt1bIY7ht71pzp43pHc+N1D6Ryb/3/+xuvR+vaTxbxTpeQST2a0vASPg/nYLa2sLGltfVbzs+taWigrlY5pfPOQ8oV+g5iBaZeW3ORAmMUMqbj66l1KJnFGGFd3PThOzpP9gOP0rWSeg0K7GMEF947MxOsCEJQA6zsyXsNadFxLmiOZ+uAtHs9YvzcGHmKeZe+ttk6+ed76cwnugdiHBge0bfOok12u0ee9atrnkG2t9Ywea1TZVkqqd4BO3UAaODgYXsSocO4oCpJ0ML43S1eNOjaJ7dKlS1afx+nOzC/bdDOcAkkAw1WmF1acOA/rlkQCeNbuHXwMoFXXTRCPu5G1iEIZgx7iZbtpQYvL0h0q4bsmPK+A98J5QFwKyB0ammX/oZCKvVlDUSiJ4MiB9hGBmp9fsZZCq6UnUbJMaH6xrKXVmhqdsPXGU/cHmXGIF2UVr1hxRbfCY4eFTFhbN+dsn+XSaeWzIQuaKG0kY2GNjfcKDubUXFkvHZvS5CyT/2hJ5DqktVKqamF53VIYVOoM+PPKj1cgHrMNXMk4kw4pS9BZEw1rvdpUHY14y8xDSoVZd7ToMbqZ8qwLnNx1CatebViwQ/tYIknwl7HSDVyLL/7EvbrvzqsVChFEtY3YNzc7b/vPDxIy29NuaWCY5NL5NyunQR61cbglK7exz+gySafcKFx+NzQ56JBgD7Af9t39n97ajnzXWNEUhaIJanGQRuqKRaTDB7epmA7r4vSCZpbqWlur6p7bdukDt+3WtolB9Q73K53LKBELZl4H2tTU3ZAHxFi4WncqgDQQOQCOXDXVtYsXLhp0hRN3rRzINQJRhUz3HCgLC2BGv9FwRrOQt7qeRdbWPkI9DsfUFUL4GKP+/qJ9Xiqd0cWLl8xYJBNprVdKpu8+PjFmLFS0x2Er0oZ29txFg62+/ndH9PLxKV2YqWil3lATJ4HNC/B0anm0WzHdjIiyLx/VzddM6N47rtHhq3eYs3/j7Ky++dBzevz5M5pbbBh0iHwjuywCcQ13SQLbDEEpUyLcUl8xrLftGdO9d9+gHTt7bbbw8MC4tcV0o20blEGPexJ2P4KnyBXSmtuBEIZzSlkonEy58Z4zs6v6kz9/UA8/elLnLq1pZb2jlsnJtWXdbJ2otbXBCkW978Pve7uuv36bFlemdezVST31xJtaLnXVjUj7tvfp3Tft0duu2aGhYusoJzoAACAASURBVMK4ERD24ujXM7c5nVLaRDgqbnRl4JTIdpxjxRjAFEd8womGEHzAS+C16PtHGMsZiZve84//4u/o9VOLarSp2iPuI8UZtpCN6Nf+1Ud0+G1bFIs3DEqLhpOWrfps3A0Ccex4X9OzdkhSm0BDnL95p+0RBE/GI6hD8MMFIBiQhBvr2epoab6sY8dO6tTJM5aNDQ71adeurbbesnn6+p1wiA8m3CQwB9Wydrk2GAmvpe7Z4Bhhgmc+01pAE3SDxI2IRfbfaIZUqYd19tx5HX/1dS2vrGr37u368EfeqzNvTun8mRnLelZWFxWLpU1Ri8DZJrhFY0onUqqUV7Vt+ybjhziUwI0W5d4xjYtOFE+mQ5fa6vMIYhjZJ6xyiaEYBeuKMBQBprix75MbyhuuZGYtn92ukzXuQDZFj6Kj1dWyZuZmND03byzpwf6ito5vUpaAMCqVKmtWuqLNl3vPJDGyQCb+5bN5m/+wtLJmAzYw/nw3dc25uXlF45TLmKVQsv1MnTlQT7nMMGeNVOpNk0/F2OMY3QAaDD6sZyegw086Zco2mwDCE84F3gF1VZet+wCMWj+BGzaJa052TXbLvfMa+nTI2FpKJSwXaDfbdk7xiEOTqCGvrpUMlUAZDmQk1GWSIbwDpijaZFJDvyDtzc6umAx008PnRkBz2LobwenQgY0PEoZMIqTREQhvYbUbNW3dMqxEDA30iLWX9vUmtHv3Jl26NKvTF9Z09NglJZLsbYiXoJZRY9ovrdXUIsCAw2NKla5LxlTQaJkzxIGaueOjUGbLFYqanJ6zoISRqNsmBhTrdEz+ttbsKoI0rgGeICBO77yGdG9DyhZSiiZRU+yqVmlZffunP32rPnD3tQqHGcqTsDY6/AdiQF7DgWNaWV3R+OZx8xfGQfEcrUAF09A4iM+oI5adFgTr19XU3VhdTzzdefu/f2s78vtu3q4jr8yo3JEKvTTul418tHUor93jvarUu5peKmlppa6J/oS++Pk71F/samQLZJ4hxaOuVuujHgz3etVtFm8wLdoNnLLPxmz8Z5vaBlNuHNOc18EehKS2bds2y+p5LMwt2Tg5D78Ao7thF8wYrmtudlEL8yVVytwEonwHF1LrgLWOCyVzo162aXzURiaW15aNA7C00tRzR07qiaeO6bULa1pcxcGHbSBJIInuWKCwwyG5KaJMKmLa6NftGtL4cFrbto2rUCzq6Zff1J9+/RmdvrSidoP8CWfkHm5vsVrDCsfDCrdCyuIot+X0wP3X6pr9mzQyPGglBBYU5w672Hpt61U7/na3YYIt0TDiHvQsNxWPJhWNpxRJOMbt6XNL+rV//6d65PE3VG86DgLfDSnRIul4SKFWWMxyOnxgRJ//zB16+7VbLdMGUl1baemFZ0/pr7/9vE5cmFOzBYdduvGacd14eLu2b+1XLwIO6Zh6+vIWXGWSDn7cWAtnw/n2Md+j7+uyHrq2OnQspHQ0a9WFNy8s6Cd/4Xf18gmn8w6EZ85Z0kAqrH/3zz+kO++8SulUy+QvgdbDkKeC2qwnunkolyvuSS129QO43z/PT581+XKOEfaC3myPXFy8OK2jL5zQ2TcnTUehrz+vnTvHVcinLYPiXvl2R77bauhB+5GbCOiDUcfn8ERNx0rHgbuWPVYcutI4qeUlGN0tvXLspM5dmLfZ4fTWsg527d6hnt68ZqZmNHVhWrlMTrFw3JwYwfD4xLDaHWRFw+o0W4ZY+bY311YZF5MLvVAMGTalFRAgXzN3ZS6pVXOKYuRSjD6FbAfp0MltJq18xPmg/U78RPBA0AlSt16taGp6UZcurRiJDUM9sWlQe3dutWw5beNOHcIzubBszOT1ckuT0wi/NJUt5NSTS5vwCEz2JhrzybAjyrXovXc62mtl2spgl8cMYaNkR+DKVDRvQwgeV0sVVWpIPjsyoa9143zhBjUbNdMEx4aVGw2zbzDJSQYgNVJa2Uiy5aqgzMYeRdUJ58bkYFAxjoWRwchLE2TUWA/ITrMO20gQx0xMCZIXY1QJUrgLFvQGQjy+HcqCQexaIq5MMq0LU4taKTt0zUnGunKiSfdaUvvDGTnPZBMxY68jCqNuRcVCWmNDg1qcX1YmlVQ2E9LmiUGN9PXr6PFzeubl02q2OF43h8HmkidSOje5oPUW6JZLZsyRQ8sLu/IZI2XZ1qATBpVHGBYDZyakAztHdM+tezXSQ8DbVTie1vRiWa+fnta5S3NaoE2xwVXsqIXNa0TUP1RQPBvS1PSK1ldayiXD+qlP3aJ77rhK8QRoGUFy1tnoYNw1x2HBfbejYl+PIZgeAWO8cxtZ4KAdk2sLquPvrdeN4Cd7Gp4WSPNbXmv9i5+4RX/33eMqK6yV8roJN1AF6c/GdXj/NtM6JhKbX6racJXP/+i7dNX+UWV6Iurt69NA34BzUYEsKhASHo/fN0qp+r9bjZZsrNm0+eEQ5ViwbEAMGPAidS8MileRAg65dPGSQWGwWXt6iuac4omYevvyBrfMTC9rZmpWOTb+hv5jg/qsF9LVcsZGhk03+fVT51XvJPSd7x/V8y9d1NxSXVVGsCKGQCpqJxVslm5U0W5Y8XBTY8NJXXdgSId2TjiRg3Jd7XBCjz79ol56bUrLlbZNC4vQpiGEYlxVfWOQnA1FNTIY1wfuu0rvunmnhvqTyqXzFgVCIqLXlYUYjSYdfNVpqbS6ZNF5IhmyGlq9kdHc4rpmFi5qdLyonhz9mgn97Bd/W0eOz6jDRLN21aCsNq0iQSAR6cZVzDb03tt36Mc/ebv2bO+XOi6TrFSBb8NaXa7rxKlJvfjqWT361HFj20OqL+RT2r59QO+6dY8O7RnUluEB9Rf71Q3KFF7dzDgPDQZ8OCYv9xH1Ng/r+zo2+UMbKk0zbGzguaWS/s1vfFmPPHVepYaC3vquEpG2dgwl9Fv/9se0Z9+IkkmcDnOW44ZEeEjf179936g31v6nh3x9Vuzft5HBbi1lwYAU/o7jfeH5o3rllRMaHhrVjp3b1VvMWY3atOsDkqcnd7q6qpNIxUB4tqxXrtvIjHd/IyNwZE2Gd1yaXtDZMxc1PT1vSEAiFVehL6exsTGDkmfn5rW0tKqVtYqRBIsFWuqYnx1XuM08gXVz1KNjg+ZccZgQWS3LxzgGbZk2thPdaTN6TIgKK5d2EDGlHIODa3XXv2ythAQSwfhOSGioqNXhP7hACoa3DZ4xagDGsaaLc7M2MKO0WlJ/b1G7dmxRNkVm2VUTvYFmR6EIaE5Vx147YftyYXHZdNETKYKknELmwBJ2vpMzkI9CFpjAlmdBYTPOX5y1QNUUFJlahXpcN6LJ6VltGttkQ2LgjCAQhIyqD6stYzSxqYhyach49HYzt6BjpTBDY9pOY590mp9+jfsgMJuOK5tJ2T1oNxvqKeTMKV+4MGVlowg6++ZgnRY+WXinzcxv1rCUSriEh5HEcHrgu/juc0OxAqUxoHTUCseGhjU1t2qT0uyUDd52U9cMfbKqnbM3xpQ3Xw/EHTbSaH8xrWi4oUI2qd5Czsp7jEemtTSZxNnu0NlLC3r97KyJ1pTgZbiNqzQDfToRXZpfsfbhSARaYMgQS2azuwEvrgPJnDj8DhuM0zY9iwfuvl47x6MaLsTUCdNW54IDNw44onIjpa/8zeO6MAsi11CtHFJfT1rRVEdLK1U1a2HFQw39zGfeqbtvP6RozBF6M+mcBXUcE+v2cvms2dTQyIDrsgkmF9qeY2Z9yaExnpgJedW1UTqiKWVffof0Zu3V1/zSWzsj/6XPXK9vP3JaS9WW1his0aGHWMrGpat2T2hkqKiV5SWdOj+rTqOmu269Wu+8abc2jWdM53ZsdNNl4QNj2oaJSJ3MnVer8nVIn3nzN4giQFvWmgFhy2qJLctQ+LufWcxnNOo1q5tb5r2wbOxeom2glN17t5vS3InXT1sdzSQVg/nOvl2NjYRThHmdThe0slrT869M6sjLJ3Vhdl1V6wWnDYbat5ckpVXE6Z0RcRbTSV17YFy3vWuPNg9nNX1xUqfOL+n0ZFmnzi9ocq6kWjuYRkTgYC4UuVNX+6LhPBxqqdgT0w27B/XBB27RoUMjKmZzioZS1j8ONMtCwpDkeJ4IPsrObKvdlKrljhaXS3r19Ut6+pkzevaF17XeWNOv/OrPaOr8nP7T//NVza111KRWp6aiHfjwnFfEvjsdlw5sHdAH7rtO77plh/IJBKMiyhb61GTj1J3QBiSP5aUVTU0t6eJMXc++fEFPH31d80sNi8D7B2J6/13X6qaDO3TV3h3KDsZNTMPLqlJ7QibV16G578aEDkhclt/5qJk+UFDMjlSpV/W1bzyp3/39h3RurqFal7p9SJloVR+4Y79++ec+qGIRjXRKBQ7apR2MtWNZUQCdeXTIIwROMMQpVfnnfD3YO3n/Gkg2bHSfjZtwCf3Jy/ShZiz0IHM1miJQcIBEsPbR1OYnSJCt8QCutbppIPziiFsOoua1Jgdq0G1Nr584q2OvXdKpk+c1NjphZaBkOqKVEmt/wdrMGAzBe6KJiHp6MuotZm3kJJOq8smc643vtgMhGpAutMNxHo5Rzvcj5IETJdAoBwG0H8aDB6DVisCLkkSz5aBGN8WSzAyCnIP+rfWSvUPwE0GOlb7msFaW1zQ/v6woLZ6xsMZHh5TPppWIOI4AsDx7cWZh1frGkYLm+X379urS9LQNL0IjgQC8mE1renJKjVZI4XhKq0uLdm7ewWEf1qtdCxg4P4JhMvbV9YqhALT/9ff1WVmHIIHTIMigeyVLPzhkNS4JRj2MLnnE1moNSdBy1c6b0pwrkVwZkuP0u6PKpaI25Y+sNo4IUbmkLjoFipnaGxm5weIdslbX6hkKu7qwIW44ergF1ao5ar9GN6JJhvC0yIBlioWKxTW3zNAX1pHLxp0gDmExXTQubCdocKI8XetUoCyWjoeUz8StfDrYX1AOHRH0GawtrqPRoaJJG5+fXNS5S8taWW9a6xvwOyOvqXPPr5atbTaM1gQ1/0D7gADaUNJgmJFDwJqqVa1PTffeca2u25dXXyaiLhPVjATZVsz2U0itSEbfefSkjrx2Tg1BKoXRn1Ak3rIBW53/j7n3jpL0qs+En6p6K+eq7urc093Tk2c0UaNRQholhIQEQsYYJNACDmDAxsY2GBuzi8Pa3rXBNtj+TDKwn7EFRqCcNRppRpPzTE/qMJ1D5Zxrz/O77+0ZfPacPf5nj/ocqae7q6ur3vfe+0tPqFrhcTTxmY/diQfu2U4onIw2OP7hfec15ZrmvmKBSIOaaCyq6MZUJDQpneTv814StMn1w3GJ6J6YXTQtCCZB3yw627d94e0dyL/9lYfw3R/ux1SyjGShgmbLgWa9imjIC4/RwtrBCDrb/Dh44qI49nRFAnjsg3ejr9eGSNgDvz8oIDTdtiSVoVJTKlI6o+TPNHKZVYAcnibwQB+srLSFUlRRVQ43pW5LksZDZzVWKWzl1WjsUa/D53ejrT2A9lgUqWRGxgLMPrnJiIbnjZqfX0AykUYNHkzNF3HszCROnJlEIsuAaRMwhVDAhDbH7JU5ppIltdtbaPMYGOwJYeeONSLUj2YV0UgMl6bieOrFw/KcNekB22RupXJSRdCQop6gGShwx/pVQfzCe2/EnbesQTjsF1u/aoUHCN2TSsp8oca2j6ItkWJGRLLN4UIq28TxY1fwnR88h9MX5lAu82C2ilgGQVz0/S1zrkxqGypSvTPpJWWLcqo+o4X337sFH3/kdrjdFhi2FuxWJ5x2HlLiMmIGuZqAC7N5ivgk0KjaMbuQx7GRMTFXGDkfR7pI6UcrbtoyiN/+9fdhzfqIjDqkjW+ql2llNs3r5IZRRZPSWl9GkNtaMKxulKmwVS8hlajh5VdO4b9/7d+xkLfKPH7n+m78z//6MQz1u2HlnNJQ33ewCpX7pG0W1XPrBEJXXBpkqTs1OojqYKsPHq47GX4IXkPxoVUiWRfedstCLQSlg01HKR4MXKO6DcekVPPVNRdculKC8VD/aYlWPbMj6IveBDxwc4UGnn3+EMYuz4lOAJOWepM67UQoq3kkq1G2xT3UincaaG8LgQZu4VBAcQpbtPn0CPq5Ui6LRCnnu2w3828Kb5YUNwKPaPspQCwlFysUI0HXc6TDawtEQmH4A24kEgsyqyXqvLO9TdDxxCOwGiTgKpOrYOLKhLIypuhIZ0xooNSlYCKaymRRzNWEs5zKZTA9PS+ue2Rv9PX3o1ovS+s7ny/D6fZibm6B2DUMD/QhtZRAoVJTeJNaHdEIPRxUcsbrlkwXpXVNHjhBePw+6aNiDmQqx+nA7/Ur3/Kr1bihnOAs7Dj5ZGTD61GmGlyJ1sxKk52HPS+u1iHgGSPsAhsQDbmxangQoWAAo5fGUG3WhJse6+gW73K2jIu5PGh3rCisYkoqFTqrZiYBdEhVLD/pS//cmIriVbwYFFI2KMTEpKlQgWF3m0qWihlC8G+FQD2LkkxWyapKwLh+Al6ndAmDPippNhD0OhCJeGSsVqN1rtcrZxwtZGfnkpiJlzAxl5EOI50EQz4yLYDZpbQ4tLHQYEud4k9CviGy31RJ1Ikw7wuTsFadsaQNH3rvTnhQgc9Dl0oyfthN4L5wyDjtmRdGcH58EXWG8gb3RBOG24qqXDg7mtUsfveT9+Pe3ZthsdJTAaIeqtg4pPaF1J7lmqZ1asAnHSYpGA0mWgUQtc7YQFQ744VU8bRZNkd0PBeU86CSN+a/h3e/zWfk//yVB/H40ydxdiKFVKGKBtvINqsi6FsaeM8912P9qg68vv840rkmZqfm8d77d2LXtk50xHxixs5Da+XKIdVOJ6hDsjXFkWYlIAekzJ7UQc8gLLSVmtJlJsBIgG1CyKceclAuHltkzFoZZKgWlknnkMkUZa7DqoI2ex6fDb39PfB5Q8Lp5ZxLJEK50RusYqlnHse50UXsOTSG4+cXUBbbQtaqNpE2ZQXDrUXABStAHucuawtbN/ThjuvXY9VgFPVWRkwYigU7XnnzNE6NLyGVo6ABYXdqjivvV5Yn80wFIaVdYFfEh3ffuRUfeHAnhlb4RbjAsHP+r+Y6jRarMqXRTmS6Mh+hYphNMtGjZ0fx1ItHceLUPBKZGmpEuhtWrOjvQTZdQFzabFYRbpAkosHJFrlG1CxvYcPqLnzkoVtxy9YVCHkUB5cAvDrhZE4gwETMzOo5+xRZTx95pEWqQStXIVgxvbCEkUuLeOLZE7g8vgCXvYGPf/g2PPqLt8lmkQzbFFghcpcbhYFCkjgRIKHNqOIZ60rWIu/FI7iMai2HetmCbLqKc6NL+Nq3nseBwxfx6IM34/c+cz8CfnZGHap1qMExBHWZPHJ9eOiKXyoRswqXqvgaFJBOFq8d+Qham1QgU8+Av6MU2GhvyrKNNCTS8UiRpOITUeSqPa0crojmpte98t9ePvRNBLumlbH61rNyzoIpBSnmIoYXTz69H6kUQYGU7aRLH9uiBG9SwAhSYbLQImDJ53GLpndHe5sSTOGcltxu0qfyJcGVpDMluD1+eT4tnVqpNrAQTyhRnxbfS13m6/miCo5yLlOkqVgWUFZbWxChkEsctfw+VnU0ciGfnMkJXdkKSOdU5a9YIdSTpxa/avXTxpICK/lCUypll8+FepmdGDosuiVhnZidQigUxWKclpNuTM/OwjAa6OvuFMR8KpMXYFStXIeHZ45JKSMYiTrcBHly7zAZYVWYL/D10B3rqhyuAPmsrNryMuPXIwQGR0ULY8fGHILZ6IyltMjFVVHb19oNWeesjplQ0MpYtZgZiC1YNbwS2UIel8avoFxl4uSBLxAW6+FqmfQm3nvIOVYUK1s1f/a67CISI1Wj2eVhlcoRiEijcoxEgRoKEkmUdsi4QXTYuWotSkmvVC3LKSQ1LmlxJg6EWBcmfnYL8SUG3HYHvG4LomG3jKo8Do4IvIi1eRD2hzA1tYBsxYrj568gW2iI26ObAmD1lnDam+oNi4CUnaM7cTk0ixg5RxXFlUkj3QibdQsCTgt+7ZG70OZtwmlTdGTGC8OhknPD6cXeN8dw7vICmixGACylGsjXipQDRLNmhbWZx2c+ejduvX4YgaBLMBZWq0P4/rSs1a6PArILBOALkoOuRgw6gRcV7FYLOVH0o5a+S+jK3JNkUfGzponq5L9jxxff3hX50//4UXzv8X04ci6OQoWVLudIlB1swmcYeNfuTbjp+m7El7L42XOHMZuoYNPabrznrnVYv7oTXd0xcQejQAE3ASkkLAw0fUeC+DUa2hrUJmAZ0Ty+ivDklRq/NI5coYAVg/2CpuVN5gahOxmpAJNXppHPF+F1BcX03rDXMTA4II4507PzCPhVFUug0OxUBpMzaRy9NIXDR6/gylwRVba9LHWVRarwvXyDiOLkQcAW07reAH7jw/egM+rCfCKOKwtFjEzEcezsJKYWclL5isKRtNEZyFU1V4UhQcZhqcNttHDH9cN45JE7sWY4hPYQhQisMHwKpJPLZhCmFjeTcGVSjkKRbVkblhYL2LvvNJ5++TBG54tYylAopCWZO2kZQ6uHMT4+hVyhKNxgJgENC1v5fC0cbLLdBLx390Z84pHb0d5mR6leVJ7vpmscRxDtsXbkijkRXeCHrhTpB8zDgfeHhzEXO4E4C7MJJFJ5HDp6BidPX8JD770PN9xACc2rqGzOlXQQlXEJbTfdbjnIZJamg71ZnevZtZ5VS9CtAY//7Bg+/8f/igfu2o4/+4OH4XApfjJRxexYsF2qFeKuDdq6xa5awiqB0O9Ng9/0rFp3B5YDfoMay+Qdk3lx1SZVU8l0EnKtJgKvmQaTke51baDm39f0JKXOpoSTspmcHCIsKsmV5ipi5XXi5BVcGk8h3EasRxn5dB6rV/djYKAficV5RCJB4dmyamayq5MDViKlSknm6gKwsihDiFS2gnRG2a/ydbJ7ViiWkS9yjsnkWoHvuHDSyQKs0t2wCi+bw6FitSzGGxG/S5DPXR1t6I61SfU1MzsnyS3BXB09bYL4blabsNKpbH4RFodHVdnFEhbjSWm79/T2Ym5uFtVKE4FABLksAw+XawtxoYERtFdELBaRJJ4tcwbEkni/21HI8TOpmGxtM1ArSCnn3OlsHlXOcj0+6agw0aDEqhQY7IyU63JdWHGzoyPVO6WZRUecHSkGJKp9USZUYQA47ydXmXLUTBjKpQKcVisGuulcWBZ2QKGk7gNfD9f+xJVJWOhGZ86s2RlgO50ua8KOrtXRHetEudTA+MyCaoPbW4L34Wti9anopqxKWdyUJTnT56gGD2cLBWm5U46Xr50AO90B00mrVKpyfW0SrMMBG/LZEgLeAPxeBnAL/B4DLqOFwRV0LovBaDlx6dI0sqU6Jihru1BAgYh0h4FcsSRMHkl8ROJYJT4cdzIHYsxs2AhUbcFuMWClApzFjly6Anurju2buvGed22GtVUFez5ejxs2F2AXmW4rXn/zFM6PLgIWhyQO8VQRxWZZhG8qRQusjRp+79PvxG03rBKdE3ZyeT3ogS731UyCeP26erql3a5tTAX3QaBbgYJGSgiJ5zDvG3+Pn9V1V6I//NCg7dCmz729A/lbP/4svvvDPXhhzwUU2MLjLRCQD2BrNjHc68e9d6xHX08nHv/JS6g26HpTwoPv3Ibr1nVjaKhXAGasGOz0zTONBYR/e40NIheYbq9z0RNIQ5ADLyAPHPLNmUWVigXhXIYiEWXJSH4UXajKFEkoiAYzq5cV/QOIxcLS7rM0G5idnkcynhLOLexeXJ5MYv/hS3ht3ylMLGRBzwN2GyRnlFm4sv7UGE8uSRedfFa34/qNfejtCiIU9iOZquD4qUsYGV3CTDyPfKUlQVw5E/He8nlMGUt+Zakh4AauW92Oh+67BTds24BYlwdON+f+rIBYMREU1ICFhzx10tnKqVWRzBYxcnEWr78xgoOHLmNsagGFckOAN2xJUjOd7T/hzSaSsqlEKtFqmp00rLC1DDgsDaxcEcWHP3Q77rppA9r9VlgNokQ5NlG2mXznBNbw8K3UK0IXYhdDZqiUTHQrC06OBpTjE2MmxUgUKrVYZjeCqn5B2A3VItT2lXxeTS+TICrdFvI91eZgm/daeV4NgNTBlp2Zcr6IQycW8KnPfxerBzvwt//9MbS3OyUQ8cRQKq9MxFQ7fRmBbP5bZ+B6HWognA7gmobGNckPPR9jtSX65qaQzbWAOHXYqw6DHF6m17r+W1LliyOUmqdKB8p8z/xaj5rkMyvgfFEqQx7U/JoH/8j5BZw+P4sg0cWWGoqpPIYG+mSf2Q3SDYuItkcQj+eWEyINKqVgChHwrMb53PJfsSIBlGwIleBwbskgZpdWNO+vJCf1BhaWkhI0iXymgQfnjrzZbZEA/B6lhx3wuQSsxWqPGSEDOk2SROfQcIqBSDyRRSKRERCbzBgbLRSKFYTb2mXU1d3dKaj0YqEimBeCZmk4UshXBPdAihnXGrEvrKqT6Yy021n9Ewyr3Q71zJ9UVSLlWZVbqBYkTnVKY0Ip5ClbX+bsyhddfU10OV8/keoyUjDNaJQEcBPNuuq1eX0uGkQKq4Nvu5PGUT6vdEaoF05gEP8O7zHPMxWMaX+rDgqCV7mrROWOXhDUzm8Sfe9BNBQRGunUzIzsP4/PKWpxfI8KwKYslxWNUhUdsu5J9xKtd2VFKt09CjuZ+1dfG65JPo5oH4/dgVUro5idnoPL4YfXrXTOGcxDPifWru7Hex68EVfGpnD29DjGphIoNQ2Mjy8imS/xUMBiPA07RcNoIUrAJ98QvRI4DiSvnWJe3AfkYlvo/GhFk0lx0wGnjUZZBt5151YE3U3YKNCkGgpCZ63VbThyfBRnLpFSSdyHDflSBYVaEXanF4UcO2ZF/P5nHsAdN22QMSQTWl6jdvBmYAAAIABJREFUcqUoZ7JmyAiVkDRlKueZjoMqWbeiVlaW2EysGbS5HyloxrNF/0eAnB6HEXPxtge7jez5Er7+jZ9hz/5xpIotFKrk95L3qPh8XqOOB9+5E7ffvBYvvLgXi/Ey4ksprFvTg1tuGMINOzYgEPRJxsr2EQOlznR4ITirZuAQkEutJhkUgWu8+OR+82tedFYUnK81OF9nZk+lHcpQGlSd8glQZHpa6VmzeujoimJoJdtYNZHo8zttosw2OZ3CTKKCF948g9cPXUbBdPKRwC2iLsxPCSlnFdKCQU4qEdk+N3Zu6cftOwYx3ONHIpfD6GIBL79xCafPzgnIQwgmRPVTIEaeh8A4m3IKszbhslnQHrDhnluG8aGHbhG+PStVGC3YPXbYHNyklFlVKG2ajTRqbPGUcHJkHj979g0899JJJPIM3qw07CKOgBb5jA1R22MHIEG9aFOQRkRmJJuxSiVEIMnuW1fh87/7AazocqNIiz9KVFqpCueS9p0OTjwUZMPbIDNxZqkEP/F7Bl9rjZKX1AFgReKRg5oJCEcR5GYy7xaOtqlGdm2Qk8zYFGIQ+hszQ/4tSeKUWIqulnWwXQbJ8HVVKrg0nsUnP/9dVMs1/P1ffQJrhykLSt1rZfohs29yeE3luGsTRw0005W6Drw6WdCgMx2EdUbOA5cKT1p5bRkgZubj/D2uX+EimyI3XMusAEU9zKqSCl3N8998vKYt6YOWgZuuYPwdrdtOcNX5Cws4eXYKdjdbtz5kljKCqO7tacOOHRtQrZBB0MTMbFL+Bj94+PD1M/gy2BEwyqqVz085XQFSmWqATLioItYUtzzOFSGjLN7rBDEli0so0G7U4YDH5YHLZhMwF9c3zY7YOvd73dK+dXlcUkknkwkUMxUEglEkMwXRACcos6sjJkGKVWMwFMXs/KJU0tQY57oN+EMig8mzJstKr8FxUlW2JmmkTIqIXvcHQ1hKJCXAsTun8BU0enEpTEOLHcSqKL8JxJSyxU6XjBOUZakqKjinlcPcHH8IPoZyv2xLE0Ara0oBcRmwqWvORFnR9SpwOWzCe/d5XdIVy2bT0iXge9Ee7bIHJHdtyXVz2CyIhIMCuFtaTGIhnhEt83Re6aq7xIHOi76+fpw/f1nOT1+Q94ysBNOXXDoFV7uceg7NAM1rwoqcUtmM8+xM6ORR70dy8Pme3YYdG9Z3IJVIoFjgOMiAy26RTqHb0RKg2wc/cJsUTW+9eVTkpOPZFpbiOeTKDUwvFYTPT6Acz0t2O/S5zpihJKKVs2C1VIbDombgVQuLHyWL7TRqaA868c7bN4uUq9uAqO85PNTUD+DQ0cs4f3lJRik8J0W7w852fhWtug0+TxVf/K2HcfuuTRLIOVIS8aRSXhQDNTaLe4LjPLI+eB04YmGhyNdbzJVEspWdRnp7MPiTPkycQFssJt9nXErRkMhMxGPbf//tXZFnR7+O5546gKefP4UDp6awmK3IYU2+HTeCA1UM9bbj0798F8qFCk6fvoJzI2OoNir4xYduwuqhGPr6uoXqwkVEvWZuHGY6BBRQRlQDkHgRhZpUV6jgmek5uWC9vb1mtVJFMZcT/iUPG86oGIN6etoVYCaVkY2vPJibaOtage/8/y+g2rDjph2bEV9cwJ59JzFyaQHzyRJKNTqLaf1xTcDScxwqDzURcFqxYWUM2zevQn+7D36fE4lMFiNjCzgxMoNL05QmVBW46sbz6BBXAtFapyiCzVpHW9TALduHsWvrMG7YuhJ9PWFzrsnFSKYFs0ND8UktQDZXxXy8jAOHzkoL/eTZeSwsFUS1iaA5xbkm35uLv4k1qwdlrjm/mBDAidKoUdGcwdFts2NlXwC/85u/gHfevQFud10ALfQhp6c6cw+2cDnLZVUjan4mMKVaI/WlKfdCt5rkNOXzmlrqfL+srESBSpSp1DUQ61SbwkHoMQoPEqlMzGCtKwiFUuXrULQsaWUJB1fRhghEEUQ3JRTzaRTKDvzOVx6XLP1/fOUx3LyjR0kAe1wy35TxjaFm5Dop0DMtPTfXVfO10q26spYq3maTv8v3rT25Offj5hZXrVxumYvO98TXzbWt59/XtjLZtrOJR7gybtAcZj63bsWzHa4NGUjnUgc0DzwKmmRx/uIC9h88j1hXCB6vHZUcjUiKCAY96OuNYceOjUI5y+ey0lonTUbP83x+OhL6zLku7wHn5qz4ixLs+Tgeerk8ZUvJLGElxc5ASfHpWw1k8wUZbdGFikHT52QXhOYlSkWPVU6LwCMKo9SbyBVKiCfT0vJmIsI2OgWfxHLTajWDK7EzXszOLojuQLFAipx7Wdua1zmVLSEUjArAMhRWVqesNKlQR/wHE0tia3hwa9EdjmuanLMaNmFasHIXSjUHWDZFD2TCyfsi9FMx+qC8rQK0sSKXQCGccr4lq6n8ZeeATIConJ2yPWu11hH2OtAWDS6bfTApYRYsYiSm9gOrPAbxQNArwc6GqkjOihufjAhIbbMjkSlhYTEurXrO+W02Ugh9qqNSrYhiIJkjCrBmk6CvAX56n3GMwMqRCZmZJ8vMXY+J9Gd2zzixdlot2LG1H4U8GSk5uHxUwLMj5HdKVd7dEcL261Zg186t2Lt3LyZmUhibpkmOgZnFAsZmskrb3rCitysipFoyj0SalUltoyYJInU4SOPzO5qwtioCwiWjRxE7G/A6DHS3+XH37VsR9iq5Vo4iSBl85fWTSOeVMBlLJ947i4xNajI2aos28OXffUQMWhjIeQpyTWayaVl3vF6CUhcKKNHxSvmRLAxF1aPcvbqW3JNMsrkvCLhkp5CjYX7tNdcnzwp+veqOt7lEa3PhWzjwxjn88N/24JW3xjGTqaBJRSGZKzbhthtw2Rr42C/twL133Iaf/PhlLCYKOH1+DO9593ZsXB3DwECfVOVEtApQymWXtgUXEg8QHmo8/BgoBCEoblVVCeQErlBhiptBJPLyJaE/pLNlnDp1QZSsbr55k9BsEnEibwl28QjyMF914I/+5+MYnc6jLeQV5HOmXEejRhAbSWPc1YqSoYFosupaRPwC3W0+bF4bw+r+EPo7wyCm89xEHHtOXsHI5TiaNQMVZvJiTcpDl+1hU8q4ZZMZj9tax/bNfXjkA+/AxuGwOJ/5fR5UmkBXf5/Y9ylHK7a0VRs1lwX2vHkK//7MWzg3nkSuzFkdKweKKigENtuqBKaEvC7svvUGnLswiktXZgU4ogxP1HyPwgphvxOPPnQLvvwHj8FhkLebRTDYjlKjIBU9oX21YgGteg2GyyOHGMFC5MGLdCbrGIPc76oADhnkWSExmeOhwUNXql07D8iWbIS6eDZX4Q8G1AHTUqYg3DQ6YPDes2VGQQ9+jyWD5pfSuIYzc/6uRn5LhW1az9ZLtKV149uPn8I3f/AUPvrBW/DJx+6UKoCgKq4jHqRON4FVVGvjPFsJE/3HeTm/1opP/7Ei1y12Kg5yZCHUR6oRmgAZJdvImZmaWyq6ipo3axqZnsuxJc/KjuBNzr+5rvXcUmNGBCkuJj1sJReVdKiYnlQFJX30+JiwKtq7QmiLBpBLF1ASd7EKWo06otEQ+nu60B2jt7dXhEVYfbOStNqbinbWssoMnoc/EeecJVJ7ga1bUrv4t4U2VrcgTaerjDL9CPg94NyVVWgwHJF7Rv4xkyYmA6QH8jrXyJiAIeItCwsZLCwmUWoS2FSStdbf24VqqSBCJ3aXR1zJCFJMpbMIh0KShKg9z7anE4vxOChs5vUExNmMM+loNIxCviySs3Xqy5uqZUwjr3WykqoTpLoSgNeSxzI54/XWhQM/M9ByfYv+BPnjPJMqZVhMUxutIinrnPKilLLlLNjK+TYFXFpY2ROVs40FCqt+/seuIami0s0qFOB2e8UAJhTwSLu6Wk4h6HEgGgnA7fMIOHZmNo4y2Sp2J4qtKqYn55DPsy1vQU9vP/I0ByFOw3RPYzdN1hqvgQkWFTyJYFoUqp7vXRxPTatbOWdNHXzqzyuLpya2belHV1cIBw+ck5FdJORB0GOXGXnQ50RfLIz77n0H5hcncWF8BvPJstzjpXQNk7NF5IpEnNMK1YdyyUT/y/V1yPogWp/vg52IW25Yh81rB3H+/Cgm5uaRyJaQK9TgsDrgdTrR2+HCHe9YhWiIokpuuSZPPvsWKk3lXkl+O0F6xGGkczR2ojpdC1/+vUexojNisgjs0g1JpWmgYvk57w4mcdQ00UZKKg5VRJyGSXAgFEIynhDMhtBH3W4pPOfm5n4udnHPv+3BbvXZf0RyLomfPrEXrx6axcv7R2VeRva0zLAbFeEyP7B7LX7jV96HsycPYTGex8ETUxyZ4O7brkN/VxR9XTF1qFJ20K/MNHSrkwcgL5yuCrgIKQRQVSsR1WJBnHYIsJucXsRLb5zDmyemEY8nZfF94sM3YefW1VIWSwuTbd0azRHc+P6/78dL+y+iyvYY5x+0KGypyk97NgntyZwt8Xv93RFsWR3Bip4Iwj4n3F6fzICOnJzGmZFJaXuRfqJUg4nE1sA4VdWTdsNWQWfEwNa1UfzyR+7HhjWdqNbzKBeaCAfb0GwWEev0i3lGodBCvmTD1EwGzzz3Jl7ddwEzixlUmhYRWKCmNOeCZoTWOFQMdkRwx2278Nye/ZheSCogG4dKTFLqhsycdl2/An/w+49i55Y+YRoQpFMqsMKinSIrMlqCMghwVlnHYiIh4iKCsuYszumSA4OHvHBqSSfhDM68ZqzgGATVzI6dENMhipQchY1Fi+hYBigipqkPQO1oyuZmMjJL5YydyRu7NXruxDUh/sECOlKI96pwaZWGdZ6HZcODNw9P4ot//gP094Xwp7/zELp72ILj3J5oVCfsThvsNgKZKsLDFWUuUnREjIKOcKbOskl902143kfOiDk+YuUmVptCN7EIXoA61qJSSKCf04VKWc1m5fdMIBzXOH+uW+e6EqfBg7Ts2bqVytwjCRIPVya4kqi1WO3nBfehrGtsyOULOH5iDOcuzSIUcWGgl4CqOmaW6P5lFeUz7hMu7rDfhb7eCKJBt4iE8HAKRFxC+8pk0moOLDNitvpZuXH+zJ4vEzEKfKiEkYGdXQRfgFbGFWEa1Fv0r1e2oPmMos3lS2VpXzOALyQq4rRGPruqgFwoU6rU6UQmTTth8szLkmTwgGSlzJk8ddCJsq+L6p/i4nMOny3m4Q0FUczTIyADGxHaYiTC+b4aU/BrVq6cNwsgU8bPaj8KcloQ6VcTLO14pipahfuQClWEpKgIWRcmjNwLcbZTwVJ5zKsuHsdXpKO5jAY6wl4M9nZhIb4koFNW/rwXVDh0u6wY6O3G4mIWi/EKphcSwusfHuiC321DyOdAdzclrX0SJMiuoSYAA4nHb2DN8AAOHzqL46en0LR54fI6RIktnUij2mqgQitRgs1MFoZOTHlOE7RHFoUkMXzBpvmZUNvM914s1ZQ6G1rYtmEFtl23AoePHceliQIi7Bx4aWVNW2k7esMBrFvdgxUrYrg8MY2FeBEXx4nVaWEhTpndHKw2B7wBRWt1WKzoiHjQ3xvG7NwSFlMVFCpWKVz6uqPo7Qiip9OHbds34NLlK3j+5WNYStTgcpIRYsG264awdmUUQQ+xQ378+Cf7pcPq91O+mt1MK+YzGUzN52G32rF+2I0v/NYvoSsakPEDR7e8j4ViXooKStzK2hEFRZvEJI1N0SMHOtNRQdTudCO+GMfk5CS6u7sEV0GwIuflTNb43Iw3jF3Xv+8f396t9dbcN9Eo17Fnz3G8+MZl/NtTh4WG0mjaYDOcKFWISm1isMuPz/36e9Db5sT+tw5jLtnC+MQ0PvDQneiKurCiNwp/0CtzMyJJuRm0M5Jua2rEMC8yNyGft1yo4vzIJE6emcLRUxM4cHoGkwsF8fyOBhxY3RPAL717M9YN98impykLK0pm/tW6gSNnFvCjpw9iOllFRVqVivig7QMUlasJlwG0+e1YPdCGwf5ORMMexaGtAWcvTePEuSnkS8ziZeRrVvEiTC6tLQmewrWuSzt+3UA77ty9DZFQA3ffeT08TgPFHI0GygJY4SaqVKy4OF7CyVOX8dbhs7hwaRr+QAT+cAQenx+pbAET0zOC7GUgZf+br9ztsElV19cZE43tbLUp4wYZF1kdsLUs6O3y4LEP34mPf/ReREJ2AZXIzNsEWDEICYiJ9BWahpgHWFNASvQ1rqngSy6sw4k6hU9MFLSoGxHMwnaU8KpVYFRSlEpaV0K4qSXODcX7LWI2JheTVCw+P4Mi75vYxjaV1j4zX6m+6SnvpLpZHZVSGS67QyryArnP3ECVKi5O5vFbX/yeVEdf+M0HsH5tDCv6AgK2Ib1J/NzN8YLorMsNV/NEHXSXAXeija3AOZJoip+rCsxXq+s6XF6fSnwIEpIKyIpaleMHU9nMbN9Jl8GktejWvvIXUDzWZWVDEqJNcJyesSvqJVv6vDdUUSPftoFDhy/g9LlJhNvc2LBmCKV8HWPTC0JbovMXLTqpgEZas9tNNTZDZp+8F34/UdNROeB8XjUvDIYCcv8IBnK5KZQRFLtJ4lKFIiqVJVW7SAMjI4DJewtT09NIJvNIJMqiic09wbZ5MpPHXKIk1SjfY2dHh3QdaIfJr8slWsvSWcwGn5/dC4LEyoIPIVqenPNwMCTdCHYvWCywle/ys5WcAZeqgOaqdTRaajyjkhKlvKURxrLWTbojBT50G1l3PPi+9AhPn8A6oOvuDF+vjFdMIRYNUOTjeA2YOBP3E3RbsH64H36PCzNzc3I2kn4obXVbQ84SS6MupjWj4ynMLi4J82fNyl50xwJwsLtmNzA+OYlwuA0Bv1fAqpVKCT1dYZlNc9Z+cSyOk+cmZLTWFesWC9GG1YLFtGr/6q6OXoe0FRVJYAHMEGxKYWm+LKUip2fktEblqMNhAVb2RnHHrZswPTWmpJBLVeGXh0JOOOxNRL12DPS1yesicHCOyUmyiMVEFvEE7Z1LgkviNWfiTFBwrN3AXXduRTZTxosvnUS9xXOD1MKGdHfLxRo6okFs2bIeS9kE9h86gWqFOJcWggErHn7gZgTdXIcu/Ovje1BrWdHZ4UfQ7cX8UhozBPaWrGhU6rh1Zzd+61MPw+NksqCcydhhod0v1zqLRa57zS7x+n2SPGs8CwGNDPwy1rNS0reAmZlZRCJhKWR4naPRqACwlxHroRDe9oIwrdlvStVy+fIcHn9iL5596QTOjbN1RGqKOigJbCH15GMf3I1Pf/xB7HtjDyZnMjhy7CI6oyHcfvMG9Ha54Qu5EAiHJDDwkNDa11rWUOagxaKJWuYF51y0hZ89+RZ++JPDuDydQYntQJ8TqwYjuGPXGqwfCCEYdIhIiU4E6B1Ozig3U6FoxaHTM/jJ88ewlCMPVpzLVSCnMputhd6YH+sH27GmP4ygR4lrVFpunLswjTMXZzGfqqLWItdZobnl0JX/s4WrzOW5CdyOJlb0hbBzYx82ruwQ1S23z4q733W7LOpKvohKg6IPLpw7l8G3//k5vH70AoqkkUiFplD9NgkIbPrzyqrgwAa4tdUUgMxtt96A06fPYj6eVBxMwuIIMPFY0RnxYfdt2/DJX3sAvb0+1QKs8TBS6G2RSTTR1I2KCuJX29k2yeAFdc2ZtskxJee7mM+rOSnpOwy0vIo0ODEDlZ53S4A0tcPZtmdgpL4y/7a0LwkoEUMNJSoiI0hWBkRCl4sCpmOCoHQqVOXPr/PZnLQ+6eVMfW9W9JlyEbNJ4Et/8jjm5nO467bN2Ll9AOtWtWGor00kJgnCowCOwvvZRKilUmSLU1XPSuqWEpBKyUzPwRlstf+w5rcz4DHAaOMVvlfVxiUSWWlHL1d2JnJYg9p0YNGiL0Kh0/fBRLIL0li4xAWFoBZjFSKQW4I0ZxVz5NglXBxbQKTdgxW9HShmq5haSIqZxGI8hbJp01k2W8dkMrhchnShQkSUi8UpaUgqeKgZPB2fDKlmCTSzWVrSHuW65nVitR8OUxrYEN7y/GJceOWZbAnZnJpTV2p1mfGy41WoK241n58tUR6URLXzPTmdHqnUyUHv7ibQtSxzU4LWEpyl05zC4ZT3zNFOfIkgtiqaplqehfRQSbAssq7EaU0UAZWng8ZAiOCHqRFARzEN4NQFxLWsgWuZChqjo/eEqI9ew65Rz69wNNRa4C0Pew1s37gK5XwW5VodxRJFm9jqJrBNJVNBH+VY3ajUXThx9rLsn6DXie6YF7ZGGdu2bRJ64OJCRmbhpJlSq99tqwvvvqe3Q4R85uZTeOL5Q8jl6lgxsAoLS0vwBfwYvTIpM2iFTldnFMcDQnGT2aHCZoh/CpN1kYBVolwE7xG/wPXdFnTjwbu3olJI4NJEEiMXF+H0OMWj3OtowkXQWywkncrOzhjmluIy6kxxBFNoYG6RDIIgumIc1dC+OiVnZFd3u0ilHj50Bv4g3Srt2LapH4EAsRROXDwzhaX5DFw+OwyPHVMzWSUcZtSwdmUM77rzBmFTPPHTPSKuuXpVDwopur1VMbUUR73lhqMFvP+BzXjgXTvMsanC1jDgMhkVHYNgUM4Yfsj3zZOc14KBX4oIYVAZMlJikcZElOMnqiBqrrmMlUwJX37uvfFt7keO6W+hRbefQhUHDp7Hcy8cxOPPn0KuwAOZ1n1OoSdxMWxZ24Fv/OWnkV66gsujM3jzrRHMTs7jF95zM3o6PejsbRP3JmY0AhYCs3HlZayRlrxQSseWhzlpWAa+890n8KMnD6Jhc2PtcAeu37oSOzb3oyfmRaWQQrVlCFiGyUGa7k42QzYSizHS1ZIFK/71mSN488iEuCcxLNotbGkCmzZ04x03bERX2INKMSc6xeOzKZwbmcNsoohC3YK6BFgufbpkmSpFQiVjfdeEiwpT/QFcv3kAOzevQSzsgdvZEmGLts4ohtcOy2FJZbmFeBXf+Kdn8OSzJ0VAp9hSi+rnxNYFPb/cM1gGrVnFd9eFTRvW4/SpMyhW6tLmJF++LWDB/Xdeh9/41AcwyCTCqXSOrS22bbl5y9La1n+K1WQ+nfq5KpKWo0TqavChnn1TTlWjuFkRE7EsbXYzs2VA0oehCC7U6wIKYlbOv2OnFCflSM25t4hQcD5lBms5DUnryin0tggulNm5UKpoPHiIeeBj0smUoIXzJQvOjyfx7R++hGOnpsVnmqwAt4vIVQNDK9pw/73vwM7ta9HX64fX24KV7lz0TBZWgVp7DNh8b5xfswJXdCTVYWDQEoqjyTOXrgLBNSZgjQhqXiMi93lI8BrwsbrTxBOVj9GVnlx7rRRlGPL3VYBXPFt9HUU7oUyFQoI+1e/QfYnz1j17jyOeqqG3PyrqirNTSwIUYiXO+WMmW5B2I5XO8jkq+DFA8zBzwCoVqqKYqY6x0geX+8ARhwRzmwj8EMTFNUkuvqpiW9ImZpVHPjZBV7wOsrZgRSAckQqUTlhMP3mAa/Af9zarOoIUhWLVgLTYOzrC0tqneFMyk5MkUWEGmLC6wYRcOhIcYzQZGFWHiEFe0a5UZ025nakkUX/oMQb/tnSMzOvLn1/bTpcOnbl++VkndXptys+ZVJsdnOU/QMEk8RhvCjBrqKcdzVpZAFssIJLJnBQ7VBe0W+uIhNyo1pro7V+P517eh7oF8Lvs2LC6F5nEHLo6I6LKN3UlSYsRXLd5LWrVnJxJ3oAdw6sG0KjmEfQEcHkuj58++TqqDScGB1dibmYGxUZTkPvKe9y8DlaVeBO1rtcR5+giSWFqNfAzteqFG211CN7pvXdtQdTfFMvSvYdHkS02EYv6hDZrGHWs6O5EwGFFiGh2vwv5QgGpVA7ZPEdzBWSyNaxf0wGvhzgdJ44cG0OpZBWFzfmlGWFCsKtIIbGhFQFRj7M2PKg1fPjhj19DqL0dNltNWBIEY7psLdy6i8A3B/YdOAlf1Iv2NhcsVQNLqRIS+TwyubpYPf/2J+5DX68LBHbKeM7pFOxVkS6KdjrQeWTf8X0LINVuyGcNCJUxoWB5WhLIqTnA8V4hT1CrShSlk2aOWbg+6IOw8V1fXV4a/9l/WKocxvxfPv6/7/9IHvFrH3n//+2h/8efN698Gy06fFgNnD8/hddfP4Hv//QILo4uSFCkAhm55awKO8MGPvWRW/Ghh+/Gq6+8hsmZHA4dOIkdW1bi+m3DIg7j8jjh9btlVqGzZgU2MAE5QothhUFUsIFKsYxjx07j4IkRdPUNYainGz5PC+3tbtEeZxVbLddljseDeG5+XrWMDDreAIXsEioNG/Ycu4InXzqB6bkSbE0betrc2LGlF9et70XYZ4Ol0cTkTApvnpzCybEEKgWKANqUIxi9ffku+W/TcpSIb5fdhqDXjlUDEfzSw7uwqi+EgJ08V/qLM2DUsWrtKjhdHpw9N4aXXjuHF189hfPjCVRI7+EBQdGSn2/2yyzflCYz7VSIUmfLV1lMKpFYmc5Lcj28oh0fe+QuPHz/ZnR1+WGzUwlPgflIC+LvcTOzs6KrQKGFUCWO2Q6vF5G/BL+0VDtOgdOc6mCrkdajaDv8bEL7lEqdebjqICbjiHJZ5pL8nrTtzRJBWZQqTi75ubz/YmDCrgBnd6SkmatQG5fYqZzGd0IEcb0uHvJUAXvjwCj+8Xt7cHY0IaI9onFuWjSqg5oJlhUb13biVz96H3Zt64fP3oDDYkOOvu2cY3MzaklYOsXZDUU1MoF5rPh4SF0bgEXi1Elv7YpUjrx3/OtyYF+j5y7vyUTlK/U3gu/UzFiDrPi8rL6JKmarmXNZHjLSdndw7k4xJLaPbdIeZRX89LNvIJmuY8VQB9qjAYxenMR8kgj1itAHme+wCuPYgQ5ptNXl2vH6laKiur4qGVX3k/eJ4wEGOCKK2X4lBYtIf0pREqCnjFMkuBNgRX1svi4C4DwOofVQGO4dAAAgAElEQVRQmKUgQjM28foWjq5YWCrgkJNapS01l2cCoPSrGyLRSrYD+cAUOpHKkIjyBg0v1NhKuOxme5ugPqmWZe2phEsHZ2kt6/m10K40E+WqaZO0yk3zDh7W6kOpjgmzwkSpy3qXfUBlRVa1KuDrjJtJLIMjk+sNq3rRqubhtCv0fCFfFcUySUjY2jUa8Lqscv82bLweTzy3F/lyRYDC2zauQK2Sk0Dv9/qQWCphfp6AvhYGB7rQ29uNbCkjSU9bwAmv0wary4/nXz2OfQcvIBxoh9/rwlKuhNn5JdWtoF67aCjwejOQq2RLEiAZLaotyevK9UDxFqrdFastWJs1PHD7Bqxd4cf8UgaHzi7g0pWEWBFHvDaZfXdFIvDYCH50INIWEAlVSSQLdSTSZSwlcvA5HBge6oXNaUM6X8WRE2PwCFgyj3KpJfrpKzoDuP3GTQi7mrAYNVicPryw9wIujC8iFnHLWqaRTc1svXeEHajUWnD5DUQjbrQqFtGUX8pk0Gg54EYdf/yFR9DerqS1NUhW2unEx9DvgZ3RCtX2VDeCYxNiXOQ8rPP8oca9Ah8rPIdymkywNR8MKH8Ew0AmnRa9f3YI2XHadN/bPJDPHvs6ejq8MutJLuXx5DNv4o2DM3j+lePI0e7SxVlyA9lKEV6HA9ev78BX/+IzmL50UlCUR45OYmJ8CffcvRaDbHdGYmhalXFJrVaWINPe1iaIbEEEU3iEzkembSk/c1EmkpwZVUWyMZNOSeVNC7lwJIpsOivAJAUsUupYDrcdqXRC5mmhUAyjo1N49uUDeH7vHIpVO7Zt8ePhe7fCVfMg36zh1NkpHDg+hiuLeTA9kkJD9jmPKwK3GFvVLJO0hzafFbdsGcTmzX3SJaBOcMTvQanMKoZVSxbJQg6lRgMnTyziJz87hivJAso1ZRu63P8S4RllvqIn96pe1F8pkQdlL6wFatRxTFOah+/Zgc/96gPo7g3CR4v2RhlOH8Vy1HyT1adsVgbWayoWnkmlUkFMIFjRs7yQ9IDcN1bIPMjUCQmL0uQ05Q2VEpogf5nd6+Auxgu8cEqGtFKiPaxSxWEFL9WOKQQjh6mp9S3PY6q7EeTEGZXMIE3xGYeVQCUPmkYdlWYJ6VQVe9+aw5f+/AeIpytCSVFWNE20mAwKVsEiB5KIydstiPk9+Owv34v3P7gZlUIaTSj0PF+uBGSnCy63IVQyzojLlYpU2lqkhYGIWb0g0Vkhko8ralGkopSFq0uFQQFpmqIhWl2Lv6NBcEqgQlX8rIR5qBA0w/k+VcDE4EPcyZQKHtc+KwI+lu1owiSefe6AMDaG1/SByP6Ll2YxE4+rg5o6RmKpSzWxmtDGiBehfCyBbDys+eJF8Iee4xyEm17Vmh7I11SqMTFn0sdORVmhoc3Az2CwPHt22EVHPJ1OIBwOSFJfKlAZqyI2uh0dbcKvJgOiVKTvvFeCOtcPXfycFiZPLXAM0LI5sbCURSZXVkA3U4iG1+paOqCquhl01frW2AxJmuRFqnn5tWI7WopU7yDRFteOB3wOHfAFY3LVmES6UER7yxhRKbuxQhQbXDqVwQ6fqyWjHErKtloVVJt2MWkhA6Q94pWxRqWUR4hujQ4nPO4AXj18EQuZEjw2C3ZtWwlLqyRJp49UGViRo45Gs4VisY53vONG5AtpeLwcU9hk7IFGGcFYO7729adRLHvQ3R/A4lxKsEs5yiuLwDRNVKjheM0ozWyz8+1Kd10DfDma8DoF/W1rWrFtYz96olV0BCKYzTSx//iYmNdEg9QIqKMtEoTPY4fD2oDPy+SCVGRlRENcD5PIhaU0Vg10oycSQLnaxImLZNQ0xW730mhccBKxqB27dgxjqMsHl7UMnz+KSzM1/MvP9sHhIWDTKyO1QrmGYCiIrogXbic7XlaxuGWimUxlkMrbMB9PY/P6CL746fejLeSW81+LufB9ct9xfejkhcGX9ESOCX1+n1BuldYC1f58WJifFyEiFiWch3NWPjAwKN8TrjmFySpV4bgzGd/2nr8zY8N//tP/k4r877/8ED7+2LvhtJNTacfhwxfx/Eun8dRLR0Q0v1ilJjHR1RCXm6gb+LP/9mHcesMwLo2cRb0Wxj9968e4+ZZhDPSEZUH7Qh50dMQQTyyJ9zch/aQTTE9PL7fdudk1H5cHhxYWYBlL1ODExIQceMy6qBnd2dUtWsC84Pw9t5d+4+RZOmHYXOK2NDOfxI+ePoVTI2l0r3Di9pvWoZaz4Oi5y5iYTCBbUB7XdAdSOv+mrJCseAYL6lq30NXuwe6dw3jHjmHE2qOSEfu9gMfnQKXZQp6iFxfmsP/YZbx1+jLm000k0jwUTBSsbilLhq8tTK8F4PGPK8y3yVBX3HQ9/DLXyrvvvRFf/fJH0eYqAG7lzuYSdyaLtLOl2m2ylalocfI2eOCxBUytbgt55BzGKs17ttBl1muQrlUXXjsTCIP2iSLTySpIeQzTmIHSm/pQl0qAB5zqtcqmkepf0PDqNeg2tlBjJJio00QCJDUEqPTELNlEF8tPZSZpg+F0olSviKvbV/7833B+iv7TPMyJHmAixNfkYphCA3W0rFSdo/qgFfZ6C9etCuMPf/d9WDsUE7Q4Rx1UAORrZFIZDPkksOokguuK64yvWXPaFb+bFDjVbdDjIJmbmhaJugpQ7XX+jbQEMBXAVStbCZFUpRKgGAv1/gkq4vdlrGBWDJxjC5ASRLAXkM6WcPDwRSwu5hHrDgoq+tLledR5n2vKv4AzZmn9U+OqWFaiIcq7UgBwcoBzLZNBwPkvvbFthszDWavxvVIRkBUl3ycTbHZQVJdGV6WqPU0TEAM1uLj2WnVRXms2KAfMiromimduNysY7iPS6IhwZ5BnxWhFbywMw9qAhUmQ1Y6xiTnxplbJiNk7MEFpvN56rWmQ1v8Jk8BkVMCyev2psnn5+WSdym4yMe2sXFXJKsIxmsmiudi8dESg66RUgWU5l7DA1jQQDdgw1OdHvaw0C5oWNy6MzsDnciLoNdDZSWe1KlYO9iKViEswH5nK4NzoAlq1Bm65YS2cRkWdLVYL1q5dhStXrog2QDRKKWMpIdDOmXOD2IIchoe6kc6mMRe34tU9p2D3WNEW7cCFC1eQL9dFhpY2oOJubnYadGLDa8sZP8cr+kOuJ8Fhlbrsl56YDzdu7YTPakO80MLxkSnMLhRE6MbrqaMzFhGHNM7JbeKaqHjZDOBkG1FrQJzrMnlsXtsvdODZVAnnL08g1hHDuQvzsqYDPuCWneuwcWUMRjMPj9ePfNOH7z3+OpbSOXS0hVApUbegAm+A4Dagu4tMjbx4r1MDn5awqSw/p/HOO1fjE4/eD4eVHhFqL/N1cQ+LGZAJCOQ91JRDrmvuWWpFaEVJnpv8HqtunlMKpa4EsWhWRBYKlUYXFxaWE/7h3X/6n4/g5m/8Pwnk/+X+9firv/htRIJqFnVlcgkvv3oCr+0fwaHTs0jmqEBE2VaXVEZOWw33370OX/vLT+PcicNwO9vx/f/1lGToWzYNwu1qYf36VYhEQigJfzUgBymtIGdmZiQIE+LPg5BtKQbnhYUFOTgZuFmR83C8fPmyHI6saChywdaJ8i5XByhbq0p9qykgCbYqOTt8ee85fPUbz6NmsGo3kM2VQXVBOoUpbjlzdSV7qAK5wLnk+YJOCzat7sSdt24SidXuNgOBQEg8ylOZEtLFOkYuTWHk8gROnprG4nxJgBlBSmZmaJOY+bnNo1WBSGNTGqf8xKBLipwcLXKQknrURFXN56/5ePj+nfjaH30QXlsKVcMBw0Vwm0WCNBcj238MxNL+ZnvaRIJLeiAGC1XRtObhK9R0WqnyXUu1TZ1yzgapuHZVOYoLW8QtvD6RdFWxVnGoRdDFpFRJG9IEG8nhZ7bg+Xhd6TKpIEpdo20VKkcdmnw810AhlxUxEZvhwmwih29+dw+efvEUik0KSChLOge96xxW3Hbbdng8djz70gEU601UG0qchtck4KjhPfdch9/8xPuAVlZ4xXwdrHy5aUnL4voW606ipF2q3Sa0OLPKluSStpOGok/yMWq21pBKg9/TAhHys3JVAjUlHAm6Y7uWwUwjpmV+y++VaOVYXrZOpJIXFf8YyxiMmZwy1uSKVbz4ylFk0lX0D3Vh4soMJqfTkjyqqpkzfI4yrOJypfnDMh821zGxLOQ9K5EO3jNzXGJ2VlhxU5SIhTqDrdXChJqIfNUV4msXMCSdz8Ih2FoKjJXNpVEs1uByeASUSPAZ3fpcLgWsS2WUuYcSoVGuaqRksWLn3qUnADE3yUzRBNKqwL0MxDQ9GWR9mO1xXa1r3IEEetNPXQd9qeBNqqReq6pwV2h8+V09cBARJ8VYkMTVXIvssEkrn60TdntkBEFqlR3tYTt6Yg5YzO5kpenEpbFZuB0GQn6HjA443mLr3GKpCX6k5WzHK/vOiOXsqqEY2oI2dEYCAsJkYcM1xIQvEokiEU9jx/VbcezYSdx2+004c+YU0ul5bNmyGclkEc+/cgjJXBmdXT2Yml4U1HiVSQ/FedjVMMdpuqvBeyrtdvMaLidDdtpL097OipDHjlt29iJEffOKFafOT2F0KivjMK9P0eWCHgNhnx1d7WGhmSkQIccsXmk1zy8VEU8kEfY6sWrNEKqw4NCREXT39OHUyLisJ68L2Lx2ANvW9sLlYGfMQNPw4o1Do9h7cExGRwTxLi4laaUGn6spfu48o9n+5kiAGgrxOLEgNfzKY3firhs3wGbQxlj5BmhAmjBgDOUvwPcsX1Om1eEQjBbXSTqVkp8xvnT3MvFKyOMZwIUiagZ9PXs/e/asfI+d4b6b/ujtHchv29SJ//Fnn8G267phtVRFIOL559/A2cspPPPaWYzP0FmLbXGq5NCr2CoUtL/7i0+gJ+pAKpnCcy8eFcW3G29Yj4F+L1av6hexCs64vT6PLAJ6hTPz0ZKsGpDCQ5YHKi8ogzYrcl5Yfs2LGI6ExaWJi0z/7tLiohw2dB/i4aHUntj6bGF0YhF//fWf4s2jV5ApQw7B1rI8K++F1OQSQNlltlsa8DqBro4Atm3ox/WbVyEWdiAadMLhtKJQLWMxVcTRU/M4enwKk5NLKFKi1OVEu8uJW3etFe30f/3pPqToDflzVbVZFbSYO7OdWBPHoV2b+7Bm3Xq8vOcIxicTqDedsjDV67r60d8ZwBPf/Tz62iqweZ2oNmh8QN1nSkbSxtMp7VcJqjQtMJHUvG4Ed81MzWFqMol6jZSiOmqNMop5dQiHAjS3YSBTWsTioS0HqwVt0Tb0DXYi0uZfVk1TBwJnvRrQxddpVkJEX6sTWJILVt8yizSDOoOpHLymH7kgh83WerXCLIva401R0vvs738P47Nl1KlKx2BkacLvtOJdu7fgvns2ICDmCjY8+8o5PPPqUeRq5DZbhFUw3OnFN//us1jRS867mkczkLFtx8Cu28tMJtni1gjna5HMPKyIHZB5owCJFDiT90aj2Pl48r8X5lPL9qChYEha27SEZUKgjVKEWleuo0zONVkFbOfW2Epkgus2KWickxuYW4jj9f1nkYiXEYr6Mb+QwtxCEblqRQKY4gqra02rTP5bdQ9MMB0b5jblpkUGhswImWwJel7lkZyRC6WOr0XasqqLwMqUa4ofem9S3crSrMPNipywJodHRJmoV+B2OeV+MiFJpdOShPD1MZnhh1DFyNNv1mF3KPGeeoNWqTbxDdCzbx1Q9b3RlD4dlCXdNQOvdHo4ujLZALpjohOQ5WrctGdVf+NqZSpr8hp+tU4kBKMhNK6GCv4WCBWQph9DvURoO2GpWdGyO0SYZHaeyHM7ogF2IfLwep0I+tmRocOYE55gJ/YdGcXEDDuSPty0dQhzE5fQ1RFFZ2fnsoR1Mknly4gEI56NO3ZsxciF8zCcLfR39sBpb2FkdBIHT0zD7nDBZvdifHIelXoLNV5XIv1NCqi+Jny/Zr4s90EBO3lDeAebaFVs8DusuPMda2FHAVabG+PTcZy6sIB8jQp8NgTcdsSCTnRF3OiMBkQSmJkmDU7IzmGykqtQtKuARHxJKI+9fb04fuoiDKcHY1PzAorkvH/L2hXYtXkQXk9L1oHd4UY8A/z9914BcZA9XTFMz8wjV6YwFIFodhkHul0OuJwOJMkEyjfgdzXxe5/9BXQErcJgonOjppnpooLnmNDKCLo1Uec6CeRZwD2vPR44NmORwe9zrxpOJSvL4pBnIYtGjntZaPLrNXe9zZXd1nVF8PAD2/FHX3wUNmtBqEz79x3B6EwJP37uOPYfnRAKlMh8Mok1DAEdfPqx3fjUx9+Np5/+EcJtq/Gtb72AtogDu3Z247oNq9Db2yN8cm50LtRalapmSlxEBxy9eXV2vbi4KMYnzIAY1Lmph4aGEIlFqd6hBEkYsEwUNCUXs7msuIix+vB4/MjmSth3aARf/cazOHM5C0J2KLaiYCzcyObmtthhRw2dfhuu39iN67esEgEDp60JuqBxpFBo2HDi9CT2HjiL0WkqZZFSYsfGNV1YOxDD8EAUnqADP33pPF7dN4lqk1X11UC8LKHasoGQwWjIirtuX4df/dBu9A4OYnyxhM/87tdx9oIJYvk5aDvfshV/9nuP4NH3bYA7aEpB0lWpyYOmLvQwJjnSJlyuO9QMcXxiBl/8o2/ixPFp1BqU32yhaWuiSsdUYhvZDHXwb1jQ1+lAd1dEWuq85jx0t+8YxOd//5PLNC7V+uSYRTcnr3YCDPa4l3XblQ82D03hoRMYyKqWPHTdSTAreSK+GVislKWtNPHagXP4ld/6DuIZpWzHU4pj3s3r+mCtl2T8c8Pmbnz8sQ/iynwRX/qz7+L06DxqBPLBjqC1hr/6yqO47eZBSe40PUrrnOu5tpZm1HQ0bl5eQ+EVg2qEvmXQ4+zsrFwD3gtd9fDzyLmLkiRRWII3nW17zt8Nh1Kq479ZHfGjXKwIvYwJK6sDvo4w55A+t0iSplJpUQTL5Et4ac8xkc+k3vbiYgbpLJApKUU11YbnPaqhYWF7mYuNfHh1LyTRYiB3Uu3NbK+bTR5d+Wq0twqQRHyz3c/qnnNzxb1erpJhEaczouLrdbqNuTA/twif1yZJNUcXPh/3HN0A1RpjC1/vbwL4GNwURrCFRpWIaiVVrNQdFQ//2jm5Ro/r1rsKRFftaLWz4tUg1ZIkVaiTBMOZIDYRArpGCEYH+f/Yhudj+FiVh5odIytxMHU0K02sG+7AQC9b6020DCsWUzVMTM3B7/Wguz2AYjEHG3Xo2bGh9XClhvWbtuHHT72BhRzHKcC9t21GenYcoaDH1NwnhsAvQWN2bg7dXd0YH5/A5s2bceLUaRhuCwZjvVizMoKR8ct4dR9xP3V4/WFMz9EsqYKaqEwqN0ReI3XNdTJ/9QxaHmHYmEgTNOKE09LC9uu6MbQiKD4G6Xxd0OupskLwU2yInj2xgIGVfTF4fNRFKIvOPBXbaKGbpRsZu2YcmU7NY3hwJaZm51CqA0vpjHSNKHO7eU0fbtzcA4tB3wYnGpS9dUTw7y+PYPTSRdxz5004dPSEgN7EL4I+51YrQgGfxI7JxSSq+Qq2ru7CRx+5DQFXA6FoGG6/Z1nqmXtqaWlJ7hm7vQzSrL4ZbzjWZQdS3AGpyV4oKPaEmKrYJYHiOiRgmfgdVvlatIkxiM/NtTN02x+/vSvyh3avRSaewjf+/rNYOeiEtebD/PwcXnrtCI6eWsRzr49gPs1Wtil2arWLu9Zglw//8FefRMhTwcJsCmNjefzoydewe/c2bBiKYHioQxTePAG/IGS5wWVeTAUvcdBqiSSmbEAGJROVzoVEatPUlUnks1mhOLl8HgTDqq1O8EG0rQ3eIA1EOPdlK5Nt1rooS1XLJSzNp/CzZ47ja996GfNpZvB0CeKsmlUIDxuC7mxYPxjBO7YNiUiCz0PbvCbyuRqm5os4e3kB5ybmMDmXR6XcFGrExtWduO66Dgx0h2HQ9L4CvHbkHN44PoNsUbWzuRPkvbRMHWerEy5Ucd1wGB975E5s3zKAoT4vYLjQdHix7/Aovvo3T2Pf0dFlcRO1YhSo6a5dQ/jW334Sfh/pWS0YonFNVbuajCaU4hppPYZqtwvvu4nzF8bwze+8gPPnZ5BKl2CzOxT2u6pajaS5+XwuoYb0drgR8DmX6VL8/Z03bcTuO29aNvsQ7XQT0U8OvxhWmK5mTPlVdcSXyLYq3daoFamQwZJCmf9WoDjVRRCFribvvUXEJP7liX34w798UqhnFlJsLPRKd2KgO4i5+SWU6jbctmUQf/4nj2LP3jfxo38/jaMj86hIoeWE21LFlz73Hjz2i7tETpeiG1rrXwBylHBlRSzmCazYi1KxMyPXQiNi9GKzyWHAeT5b53VqOpPrzUPApKBxVLS4SBEUakBzHEFAHZ+H6nuqpa6oag7lE10kT7wo1QLV66RilQqdcq0ExDURz+bx4msnMDWdgz9IbEgaS4kK0pw9Vzhb5r2lAx3lWJUsrc79lCQI2RxU3LJIZUPENQMXkz1Nv1EiKYrepVroSpOcVKqr90utQNWGpsmPUocjZ5zJDn9NB2u55wRZSXWvPCZU8GW3wCIJEF+HCiiKicHXpNrwZoLN9UPPd64dc3yh1owJwuOYiAh5dp8EuKZQ+bxPwkKgyiD1FMTZ0Ko6KaCvA/eigbrpDiZ/mq0bQdcr/rWK9QTPqba9XGNBi1mZLWPjmm70d/lgqdfg8Plw7vwSFtMZeNxW9HS0I5tLivtfOBhBuVSSAOH3RrH/2CiWSk3UGxXcvKkPbT4L/H7laEbKXSaTRSQcRqwzJMwBJj1kJvCcG52YQpsvgLvv2CJmSz996gjOXJiAy+vHfDyLTKEKaf6hKVW5Quera3Ut9kAnO9JNk5yPHvGcqzdx3bp+bBxyicx0w+LGc2+M4MpiSZJntsA72vzw2BoIeRzoiLgRCvmkIKJELdcEiwE1wrAimS5idjYO2JziGU/GA+WGaUO6Zf0Adu8cEH9xulq2iGmx+zCbbuInP92DDVs34MzICOp1sZCS/clr6HErzfM6TYiqefzCfbtwx81r4HcbqPFssFIK26/00ckccHL0pYoHFo6ME0KDpayygEsVnkTWJl+1xSr7ggBY/oyrnWcF9ylfJ68ZR2BLiwsilHTd/X/19g7k//KNX8Xf/vXj+NCju/FfPnIL3Fav3KH9b53Ecy8ex4v7RjG+oDzKS5Wa0LVcBoUam/jib96HT33sAbz0zDPo61uP//aX/4rurqjIlu7YvhKRNhccdIlye+XGCBrazJh5sbym85koaFXrkmGyhU4AFYd442NjCPr8qDUbQvTXSF/KSEY7Y7I4i5m83JA6w7TLgWImjVwyh4mpIr7wxz/A4XPzCn0t7E0rXNYGVnS7cfuudVg/3A2/kweVA6UaMLaQxbHTozgzMosMXdXor+62Y81ADLfv3ID1K7vg8VglI55dLOJffvQqRmeyKJgmJtKWtHBBUSmMc50G3IYNW9bF8Ju/8iC2bu5FR0dQQHN0NmtYW6g0DDz11Gl8+vP/gFSOvtS6pKckpYH+NgdefOK/IhrmgdWAg/zkivLL1mInPJy5YLngWP3yGhPdn85SzpOqWwU4nD7Rrc7GM2JwQ9ndjo6oIOMZc2XMIPdHyWC6fS7YSaA3P+SAYPCtKAMQZq8yCzYpQbq7Io8TOXtd5aiSUCNMtYqaBBEKBGXSsDQayOZq+MZ3XsDffGcvynW2fnjHGlg33IVNK9tw4uR5xNMt9Ibc+Ju//ggmpibwvf91FIfPzqEqIHwXPLYqfvvX78F771kPj9slwYrVMTd6OpNWB78pmKPbzoW8Eonh94VJQRBbU/HF+bvLsp18NbRLLHPTS5olVfT8PIE9kHEQf4ctbX0ttHIYZ+7JRHK5ZS3XjYpXJSVAwZYfv1es1fHq3pOYmS7BF/JjKZ4SWd8cD0cxOSGIkCeoBYZDSdnqOT+vO5M8SSKIZSE9rNWE4TTksZpbqxDfCtGv56dMtpTInUq89HxV1rNVJYm6jclOBzszGmym97NiOV5tR8nvqJi9/FiprAm6kwqSVqlKv0AFZ0VJY8KvwGkMTCrp4AfXpCQ+7AzK7FtRxtSyVAkA/6AIL7Wa4ogo/uIEg5nUTCYVSjNf7R2ZZFmZUCr/dv4pAQBSDrdYQLNSxpaNg+iMeNCql+EL+nHq3CKm5+OItrsQ8NDchfehJqOGWrUorA671YmFdBOXZkmdBFa2u0TLYm5xVhIIv5f+BHXRMQiaCpORcJt0ZubmFxCJtaNVroh6Y1dPO06cmsGxsxMwXG4Buy3EcyhTZpcjPhPUqEcVer/qLsa139fJFDtVg33teP/dGxDyOHHq3Bj2n5zFyGRO8PDM6YjG724LwGhW0BbyiIAQjWP8fqcUAA6bAQrxlGqkmLqEkTA6Nifa+oQtEGRbq5XQ2xXAfbdtQrNVEb8Ag/KuvqCMCX/85D6UaSBVzKFVd4pbGrtfTHQ8bh+WKEbTaqE97MAnH7sP3W0OVMsFtHe0wx/wLbfBmYgXCnnBsSisFce56syhkYpcA6sdV8avSOHj93sF18Fqm2uRP86zs9aCAN14nfiZP2fFTlOvNXe/zcFu5/Z+GZ/8xD8gFAnib7766+iMKh3mqakFPPPCW3jj8CQOniLatCocv5aVCNiGaKBvXd+Ov/2LzyA9P45quYW9B8aw/8AJvO+Bm7F9ywoMrIjCFwrA7Q+YxvdstqhZqhQAJqiGMqL1KoE0qirk7CIW65BZIm8CD2GHyyVZFg8u4Q26uKC8qBaUd7TVaRct42atgkqhgoXFEv75h6/i+4+/jrkkKVpNRHwGbt3Rixuu60M7BQUMJ3KlBiZmU7gwNodjl+LIUO0HTfg9dqxe1S1OZoM9PrSFCRwimKKFV966gJOcrHYAACAASURBVL3HLiOd4dzPBNbwnQm3mwcpE9sqIn47HrxjHT7wvjswuCIEX9BAIBKC00kemQNNa0WEIy5cyODe9/6hbNBrAzlbdTFfEy//7I8xuCIoQVS41FbVAl3mSprJEZ3EaMXH75dLRRg25S1Pwwoi3QkKREMh5QW8RRoC63QawDjpla5pP5ylKC6vBj7p2S67c1JVm2ppMubQbXUd9Flxmd/T7Wyh9JgqcRphy2qWVpmUQ6UU6b89cRCf/5MfolDnOiEqt47Na9vx0D2bsHn9SkxMJLBx3SoMrQ7jmZf24x+/tUfUABt2rlkbQs4G/vRLv4T77tiIWlWBy/j6OSMXvrBZhTKwyzungAkBTiZ9hbaFzOj14xic9YHYEOMStR5V8GJl3BS6lXZb4vMQRKhZGPzbKtlS2uP8t/ZAZhWrg5/M8rnOsxmRaD03Mo8gdZ4rNZw+O41kpWEKsyhEsnQyTDyEPrhlvELva9q6Es1LYxlWtQZphio4S5VNXX0TDMXXp1vOTHYJzuJ91jNy0dU3gU5XAwLn7VeBatLpEJVAk4NhzqVFzZGKbebAVgBIpnKgfs1SOYuLnh4NmNK5piwwUf7yvkzuODsRwvaQ6H0VjiJ2pKLrwFWnNPaJu7ATIMqOgoNVHuC0WWEju8JNa2SPiOOQO6xYlVwfTJiqSKZymF7KIJfLor+nAx1tQUnKfQEvLo6mMbuYRChih9vhhrXF0UQJAb8dTcozc05LVHS4AwdPj6JcbSDicmDXtvVYSswL3oIeA5pOG41GzNGKT/Y+1dSKlQTaAhGEAza4PBZcHkvh8Klxk2MdwvlL0yiRE04MCefk7EKY61gnUzoB0uj1a+8/H09A2+d+5X4YrRJGx6dx8NQsjl9ICIWMYD/mM0GXDVHO/umCx+BtqSEW9Urr3eVWY4JKtQyD5i+FuljYjl2Zg88flsSwVC7A0irjvffsEjnhZqMqUsBCo4QVB46NYSGdkgq7WiLrR+kZMKmrVkgBK4mz4o3bV+H9D96MaMCOdDKBNo5aLUq5jeuMAZvvmyY41H5gx48JIRPzYCSoEuYmBM9FUHS0PYxkIoFYLCb3gr+fWEotqz+K/oXVinAkgvm5OVm3t3zon97eFfnCqT/FF/7wcRw8MoavfOkxvHP3SlEu4uJ+be8BnLmUwY+fPIy5xRKqTQuUpEcTDmsTIY+BP/wcD85NOLj/daSyBn70k9exccMgHnjX9Vi7ulNc0exuj1L+YkXE4G06B9GsQBzCRfZTeloYHx0TWkBvf79cSMmcbXRWqqJsclSl/aYUL1AtKulBXzSsDiGJUy1pkV8eXcJffvUHeOb1MTl4N63pEnW0jpCBeLKKS5OLOH1hBlPzaaGc2OoW+NzUSI5i68YBrF3ZB6/PDputinqzLi33J58/jYNn5lGoK/MSVZ2xDSxeZP+bue8Mk/Msz72n99nZne1Fu9rVqktuslxk494LBpsWTG8OhCSQciCQ5IQ0SKOEECCUcCiGGNwwbiDLTbZk9d5Xq+19evumnet+nu9drTl/Tv7k8vqSd7WanZ35vvd9n3YXwafz2jCLv+8tV+KtN69HT2cTfAHlcnoCYbi9IUmWqo6SyIsyObjpnr/CidNa3emHmkQ0+Sv41X99Dj1dIQFjSNXlVY6tCZJ8tEFfG9AL26XMmomIjhDtL5SoioAO+ZhoJCLVI8cR5SpnwwxMFWlDCUCKs06jxW1EYZhqswqy55pG/5pcZv6sUT2TSlQcySrSJWAlZYR2TNA3rV5m6ESdW/kKXtxxFh/79L9hKqWStm5UsW5FCz79wJ24cE0cfX1xFCsOPPH0DvzXI7uxa98k8gRvSTHmQoO7hh986w9w1ablknGb6pkBmZ0eUbeyxwCqK66BjF0FtvMYZAnWki6kPaYwXSQmmvxZk4RIZWtLr8qMzXaKI1Vz6Rxaq1qPHCpy2FD7ntaIlO2Vubdy6vnc7FLt2nUMh49MwhkIiNXl8dMzyJRo56iAODGCrNpudRyx2IeOwUkQIMQMgTaScmKyDW4U/+xgrjNpXT+L60WqW6XdGeEbPg/zNAYJQyc0ynFmLmuQ+c6l4itVmiKpQI2sZDvp0La58sTN99UTgGeDBmjZwzYVchG3YIPjpIsi90Bn+mLSI+AudpXYbWEgoDQ0JY2ZRDGhAYIBN1qaG9DaHMayzrjMp9k+5sxYQXsKXuRIjzTBdK6E+bQDx46fQjKZkdECgwNNf8YmyxgamUBj3CcVebVEi0x2fsjprqOjrRO9fcsxPDaN3UfOYHxyAa5aDZdcsBqomvGKS1DZdGuk/Sr3Odvq9CQfn5jEipWtiPoimJ8+h4GVXVhIlvHya+xIZdEQb8WxU2PiC6Hu39ritvPp13VZzPVceg9UGIfWyA68645LsbyH7ekkXjs0iT1H5kXIhq5sTKRbGgK4cG0/jhw7Jq+XBj0821YsXwavly1yoFTKy+ioXqXTmBsTs/MYH59DMBxDc0cL5qbHccXF69Dd2YhaRc9q6q9Tqn7X3rNIF3Oo1Cw4ql4xqqKoDhONUlH3bygEvO9dN6O71Yd4gx9+XwihCOme2i1kp3Z+bk46kDwzGdy5j2kMVSwVEAxxnKEJ2tTUtOgbsIPCtcnHiGATGTRuUphnJdHq7e0V7AI/s8NJVtWWd33rjR3IU4e/hJ1Hk/j8//4PDC5rxd99/n40xqm7DIyOTwqd67En9uLQsTnU3X4kcnlpFxFkQTGnW960Fl/8q/dhcvQofJ4YHn9qNw4eOoW33LkJG9d1o79/mczI3RSssGVbJeNnZcDWn2TcauJRsyqYmZzC3Nys+FS3trejsSUuj6VIDAn6TfEm5Upz1k55z3IVhVwOsZZmmcuyuifwrVquwcrV8Mprx/FnX/w5zo3OoburFReu74eVS+DkuXkMTyyImAFBX91tYVw02IWN63qxYqBFZEBrFe1CpNIW9hwaxdMvHsPZuTwsIZ9K+LQPJZ3n8n9hD3Dx6jbcf9/VuOSi5WjriCLkd4srl9PjEyMCtq8c9aDoNFOIZ36ujDvv/wfsPTT8+oocTvS1BfDIj/4U0XAFbgHTFNHUEl8EDfIa8I+gNTkPCgZFrEW0sB1+bTeynUh5TnK1C9x4FDbxS6at7cm6fJ/ZrCp22Wh0u1Nq2qisYHm/THZvvm8qPVGQs60Xac4i98fWPGbVyg8TDLWdq7S2SjEHK1fByaEs/ujPv4fdR0YEwMY2Kt2jbrvuAtx09TpxTErkc/jZI9tlPeaLFDeoCpuCgLt1vXF8/xt/iK4WlVE1yY50D2wXLfVv1tawl+AdrskliG1WtaRXCYLfXAcZQWrwYcvNSIVGI7HFVr08nyjbqWWvqSTlPTr1tbDyZqDk4cGKQ2Ru7T3BYE5hlYnJHH6z7RBOj0+g5gpgfDKDTD4nSYMe2KTVKP/fPJ+5XwxrDDgM4kT+1qgqSC9tO5DzNQnWgV01W1CI70mAjPL2FKhmAGc6i9aOhelEaLV+PgmQwE/wmj1u0CRIW9oivWsD1UwLXmXImDgR06H0QkkObMc63ht5rPycAtjOr7caXA5iNTjfZADUtqjfwwTchyglk+MN6O5sg59mJ9GQjI2Isg8J80W9F4hn4MHPc4dVP18PBUw4t2b3hCYx5TqFXyyMT87h5KlhUbZk0J2cqeHs6CTirX5hkIQDBO5ZuPyyDYgEIyhmndh/aBh7jpxGqlBCuqB0xD46gTUHxSOCQj3EXXDeTK93BvChMyMoWVW0tzfD5arCZbnQGPXA66+g7gri2JlpnBwaRmtnD86OzmFmPqNsVfv6mamGqcjNmtB9dp5Xbq4lQaT333MVrri0DydPHMXuQ9PYfWgOSVtBkE8c8NSweeOAdEKpARIOK8XS6/ZhYHkLomGqpDlVZKfmEkXAVK6IRKqE6YWUKFs2xWNoDPgwONAhxlW8TwvzCZwe4/iSqTq7WknULTeqYhnrRCKRsnUXvLjj1ktw/dXr4awk4URFEgSOwrh02CZXVUEmjdSroFJhTpI8jsUo+xsIqjgUu03673k0NzfKOIuATXZ3idXKZQqSAAiK3e/HyLlz6OvrE3lWPu6Cu97gM/LMya+g6Izis5/9Nva9dgTf+NqncfmWtUI5oK/1ztdO4IknX8Ozzx3FbKok8zq2kNnKiobC8Faz+PLffxC337YJE+dGMTGexXf/8zGsWN2Jyzd0YeOGVQjFW+FyVYRvy4PEzGJZtS0GARbYrDAyOclK6XLW1NKMtvYOUSObn53F1OS0VOmRWKOg2Cl5WC0WkFqYQ7ytTeZO9Jcl55XUl5Z4KxYSJXzjP5/Gf/1yO/JlN7wuj9hllqusYh3o6Qhj3WCbaCKvXz2A5qYAvB7K+VWRyVYxMZfDq7tP4dmtRzCZqsCSw4ctahG6tFXceE2c4krW1eTF5z/1Flx7RT9isRB84RAo98r5P9vbdPcgD7JecYMOWPT4nprJ4p4PfQ1HTk0uQb1rk/6Gq1bi2//8AYT9PPQpa6huXDwIWWWnUwwsBFxV5fpSVpB64VzYDFKcmZbKlsgTSsUsikk6J9R5scrKGSqOCUCqOf96Xrv8nD3TZEta5o92BWsqO+kS2Ena0mBtKjfTijcHtBgYOGqolsoYHc/iW999Gj946CWkxL6cKnB1uF0WQj66UIWQL1MXwBILWGnQsdfvIC3PiU+852bcf98l8LqVesU/3OTM0pnQGBc3vi5uWqFPhcPyWdDLLGt4n8gFtqtAVtJMSAI+NWEhkpWBnEAYPo/YwJLuQs118W5XTXCDCdBqVNHcTA6I1Ke6FN3euF61rcwgT3ORGmZmS3h221G8vOsw0gS4OagTre16g04XMxqi6GljaTt4icWtVKFu0EiFLVe2Xnn9FLdgt77t5IzgNtVk1zGNSRKYkGowNRrmWo2b1jiDLzUj+BoUXKV72ENalzyfzqvFaMZQI21ZJAZNyh6za8EgTSYL154Y/UA97esc/dggSu4ZAe+RIul1Ixj0Ieix9e/9fvFYF8crn1NEm7if69USOjtaRZgm5A/IwU48h9x7Gh8RMxGg01pa9gDBjKwuef+8Hr90pubm52W9cIIxn8xh9/4TmEvkBK8jlfqZUUQjbkS9Lmy+eAX6BjpE0Gh0LImnf/kqMgWCbwFvMIJzEzNwkUrlqmN1NwWzKGClKoh05qJZx+DgIPbu3Y90uoSB/m4MDPTg+OEzKkRFO09/EGfHFnDw2EnEmtswPp3G9FxWzhS9B69nvfKWKHBP94gJ3jKisEdjvOKXX7AM99yyAfVqHrsPjOOlXRMYX8jC4dSRhrNuidXzFRsHMTk5hdGpGXFmc7oDiPor6OuOIexzoXdZp0ieZnN5oRhmCxUUrCrGpmZQKFkCSqOEbSTAqp48cSfm0nksJIsoV8sCFnSQDEdDIfEQsOBzexANOvDed12DtngQjhqtmYH29k4FlvrVRIfVMhHp7CqorkJFKH5MmJgk0eaYWAQWL1RRZNVNShllwvlzBHCyxT42NimiTFTd4yiOz0fOP7t1XBuXve3f3tgVOdIPigDmy88P46Mf+Rvc89Yt+Ju/fp+AKNgqOXfiHLZtewXPPHcY23efFSWgutMDtwcI+8Pi3nP9lgF86W8+gYnxU/DVavj1c4fw61cO4913bsbaVR3oXLUCHoe2XhnIJaMiDU0OgyULjU37ooXZ6RmpWghqE3s5ztrKVYwSrBAMSfVNCdeWxkY14bAIQipjbHxWFJPI13Y4qTQWQEd7t7SivvjvD+HwmRTSqQpc1TqaGoO49boNuOnqNYiGqBDEdpcfPncNtUoJ+ZILB49P47Hf7MPeQ+MoFIm7ZPPMVN8KeNIPMWWVirkl4MC3v/JxXH1FrwDJPPTcJkrabhmJrjYPO3qFV8qowIeTZ+dw7wf+CeOzqvut0ZzByYHv//uf4s7ru+ChYIzTI+APWpnqplQJVTqXUYJQudLntb6J0hYxnjxBdCpj6AspbcO0jE0iZebJplIzmf3Sym1pJc5AzD9sSbMaNnNl85gs9c5tu09D25KK1a5yzc+T1ghQ7SyP+bkchk7M4rs/eRbPbD8hznb0a6+7yO2twlllcFJCtB0/pBpg1TW4rAVf+tz9aAxmBYfAdroBaMkc16NAJ1Zy/DspcnzPMi9fQm+Sq2/PiZnGMKgzmMvE2biZLaE5metngGOmojWzY/N8pvvA52I1oOOfrK3nza6UAvGOnRjFw4/vwZ7D46jTsalcQrGke0QDpAZVPr+Rel0qikJQmADdbM6/2w7kS1+PaHTbc25TkZv3YebmpoKWZr6d5Cjnm3SvonDttXOutEgKBSkwXXEXRIwzAWewZFuWnRyKl/BYIYCO/HUmIsRtCKia+uG2WBErLd7naMgpQj5dXS2INASF4eCtVdEQJVisLMwCIsU5JuD1ZDfE7VZuuzhhkTEjanvatWICTA0F7hHpQEllnl50ajQ6AeJBzcO/Ukc2V8VLOw8hmWXybqHmacChk6OI+F3Y0N+Fq69cj3MTozh0ehL7Dp6DVdQipyEaQP/yQbz62gGURUGvhnV9zWhv8km3L5MtwuMLCmKeYKqp6TmRJmWCyUBDeimT9q7WuHQczo3P48TQCEINzVjIlDF0bmbx7DHV+GJQl0DO9apYDt1zJg5p0s5rPdDVhA+8fTP6OqPYd2QcT714GodPT9sSuspYCIe8uOXSAdFiPzUyiemFLHIlisMA7fEQOhojQkdsoe1pHShmi6LLTsEiWsESxT4xk9AOhOBFmGR64PUEJUiaRCOdzqFolVDlmi86RN727XdtwkXrOgjBlCAeCPrl/nHtsUo2IFHudYJOCVhcSMxplR0JoaW1WfAhbL9Ll61aleubTrIb4xCtkpUrV0qcYGv95MlTejZ6iXfQsRLR8ETG3/qxB9/ggTzzKOCyMDtTwf3v+nPMz2bx6MNfQHc3AQVl5DN57NqxH1ufO4Rtr5zCiXMpkWuliQSzZ1fdwuCyMP7is+/BxvUdmB49g2TKjX/56mPYcsk6bL60C+suXi4VjQRduyJnFu4JqoONOaRIJ6uXWK2Qy1yU7IltjsbmBvGqHjl1Fl6PTyQKMwsLkoEFY53i4vPKzgMYGZ7AlktXYvXaHni9dfT198isLJcp46GnduCbP9qKyemiKE7dc+NaXH7JCgz0qR1flqIlbKVbVVhVL/YdncIvfvkKjp1aEOMWWnYQGW8C+fkgbodyJ8EnDgRrDvzp770ND3zoagRDObj91PBmS48tUZI9VFYRoMNUCZV6M37x2H588rP/imyJC1sBc/w/xSiefvwf0BJNw0EKlGAD1CrSiIvIjNWy5LqyrU46BYMUgyYPel5zE8ilSmVFblSfpE2qO9xoCnMTGKlVE+BMO9wEYfN9PRAE4bU4m5OALsj6oqCSjeAPA4PRIdcf0eqU95rWmvlcBsNnx1Ar+XDg+Age/tV27DsyJc52loNz3yqcMvPVQ4kHPbsDRCl0twfwJ598C667eBAOK49MOYuW1la5BqbT4Auy7c1Wqrb4DZCSB/yiMAgrWRvER9AbXx8/uJG5fo05Ch8vVqQ2NsGImphkSbn4RdV/tvEFoqVgy7PyABLhFLvpIbLDdCRzuzA9l8NPf/4ydh8ah8sXEBUvWkiaObPyybX65vMbuVde35JUN0QTu6Q6Ju1LSJ+2/7p576Qvir6h3bZemkwbDIEkadIyPx/Ita2u6oQE+hlBIEli5LmYPPsERMaKSSpFAh9J+yFyXESY6qAxHjt+DkdVOO9etwOxcEgAVfHmGBqbIohzvMdWbCggXuoElEmLuMp2dEi6GXx9fJ3EfqhSH1XkOLulPSv1wXn9Vb+CfHe+Nl50Jj5Kw9PxDoFZ/HlF9FelY0IluroA4FzYd+iMBFKKA4WbOrBt+z5pEXc1N0jnY3xmHlNJdooqqFddYms62L8MzU0teP6lXSjUHdLhY2t9WXsYK/s7cfzYGbF25Qbq6emCZdWkAhwbGxWRlaaWVhRZzQa8aI2FMTq1gDOjE3KepHJ1nB6ekp/Vrst5cxnR+JPvcX0pRXHp+uT7lcQaQGdLGB+873KsWNaAY6em8OQLR3F0mEqMNo1QqIdOXLmhHV1tURkLjhIYfGYa+Yq26zuaomiPhxEOO9HaFEatVJL3WrFletn5IUCaKnCJVE4YPypa4xT1T3qD58gQqAIRnl/lkjhvbli5HB9773WoFGbRHI9LgsZ1wEDO92Q6fJJKkq4msYRg5Fl7XyrtkqBeVt4M4MYHgFolhonBPcE1PztLZzntQPJ7nJ9TiZS8dF6vtbd96Y0dyOupRyRg0/nr0Z+/gi/8+Xfw/vuvx+9/+r1wubIo5rJ4cdsrGD2Xwat7zmLrq0PIEZQgNm+kvDgRj7px3ZZ+/Pnn3ofxkSPwu2L49dPH8dwL+/E779yCq67sRWt72yIYSmZ1FKCwD6PFeQ4rnXJNsuzR0VHJlnmTupZ3ia7v9OgsypZLeJRjk/M4fnYaQ5NpHDo+JhKwrWEPPvXBm7B6TTeCYQe6utvR2BhDpVjG/mNjePDhl/Dzx3Zj/drl+OMP34CBZU0IBIDZRAp5eptn8phPV/Hq/lE88ev9GJ/NolKxFbDUoVj+iEvZUuUX6U5zJgi4Ki6s6mnGv/7zA9i4PowA50oujzyen8l5rYgkZkFkRofGnPjgx/4Bp85OCwCEgqTUZPbUyvjIe2/En3z6TnidWbjrTIIs+CN+kTOVR9oAK34tG9TooAvy1CXa6j6ag5CPSa1zscBSnq0ByhlNYgUiKfjqddWbjTo2Ad9UmKY6ZRuWFbmpROV5alUBJ8r82fYEN8maGFrYutpM3ArFEsIh0nvKyKfzmJtJ4OzZSZw4PS34jJf3DAuKXYGFVZRthzp33RJVvsHlLfj9370DF61pgps81bIDNa9m0tzAZsNTZV9dt6pCK2GgNUGWQdlUu6aKN6+Xj2dADwXPJzj8nvEJMAeJaT0zMTDPzecycrWLZirlsrAyuG8MCIfzWs5fWYFlclU889wB/OrXu1EUWdAw5hNpuY7nA49qmes91POF75faAmwtUntBONxuJjoKTjRJhrxPAvzsitzcczMXX4orYJUrP28nDovdGukE6WnPxwuugvRPOk35vYJREeB4hcKdFPhQZUPOtukgRg2HxlgY7Z1NaGmNobU5jigpqiEGXlJdqYSXRz6rIwwRCXHRKz0v+v8En+XyZGXQ/rSKSlmNXgiAYmKgnSkHLAZ2toidbE/T5Uq95dllYWLNr9VsSJMSPcjV47tglVHI5FDMW5iZz2PvwZMIhSJwegMYGpkR/4eAPwir7EAyU8bEfEp1GWsW2psjAtRsamgRx7GT58ZF0IWKaWv64+jvbpbxxcT4rFBrqfDX1NQkbWICDhsifsxQ7tnpQnu8AW1NDZhJpDE0NoVQQxzD40k5/wRHIPfnvNY837d0q0RznXPj8x0cs0dNld7c4MenPnQb1vbHse/QMfzmlRN47djsoqSzUvUcWLM8hi2XrkLNIjDMjbNjaew7OSqiWSywYmEfWmJeRIIOBL20GeZeoUtcRoKi2IMSiV6jZbQDqUxWxmEmGeaaZIHmdQcxNjuL0fE5xHxe/OX/ehvamtQMKhINSdeG14n3jD/L+CAccuGO+2xrXRoi+RFroo57AV6REFbGifLLC7LXTBLM4M5kmBKtRrrZaE8QNW/OxVU3/90bO5A7Ez8BEEbdURZ3nY9/5ItMuPFnf/5RrFjVIDSqybFZHNpzArv2n8PDT+/DdKosN5HtH240hql4uIqv/MMDWL9xGY4dOIR8oo5/+uYvceXmtbjtqn6s2rhcMyRx0uGMjxWuTV1ZQmFC0QK5vbxJ0oJnQHJWkZjL4PjRcRw9PoMDx8ekaptI5JArUyQF6Gr04Xfu3oJ777gEzS1h+Pw86AytqoJ0uoz9B4fxz1/5KTrbW/HpB+5CV3sUidQsZhM5JDIVnBvL4KVdp/Gb7SeRyLFmYQvQHIPGItJWNvstXXRRcZORlAN+pxNXXrgcX/qbD2PDmjZYFp3C9Oe58SpWEalMGdMLDvz9Vx/Gk9v2CThPtMUdLvicFXQ2BfEvf/N+bFgbkawYFR+CPtJaQnB4/VLNSaZtWuw2ElgoY/asl1xOA3CSTgg1xanzblee/MyZrzEd4Eo1LVWpuu3gLkhuO2LIrJZqbTa1S5IDIohtAKJUSczGyfexgVTyGPtD5EVtBLfM4WwWAw0miF3g5puemMPMTAaTszm8tOMoDh4bxdxcHul8BWnSr6p1xPwObLlkJe598+VY0RNFxE+0tUvsMhmwGayNh7UcdG62AykZylmZttMFBW2D80y7mt83Bj5mXKBRVIVjTPVj0N08CLhODbhOOiQE1NnGMUbJ0Py7aD7TrIFIdc7OXUS002WJADk3rJoLv35+Px59cod4BDjc9INWIxKTbJh7YDAAhktOWVsxzBH51ZoEPAZitpTNhwGaUkDJVCAmSTDvbRHPQHoT1+0SUxIJjDyQibnwsvKlaYUCBhm8WRWLghi5yG43/B4GXgdCQa/MfNtbY+juakZPdydCYR+sMq12WfnRvYrVI6mTOZm5ViyKqGgbnR8C6vQxEdBD1yRb2Qxta12IRjlzLshn8TevqiObYgcIgHTLTJr3jvdM9BAozWkp6NCwB5hcUs2SjJhaqYK5hTx27z+GVIZANT9Wrt2IXz65VdTIKFubTFuYWshI0IvHfXBULOkEUiWzf8VavLBjH4q0ZK1WsHGwGT1tUdGDyOWKYl7DNcT2Ou8vz75VK1eI2hlnu/09nTJbnkmmMTY9h+a2Hhw+OYrJGXp5ayCXfWTv0d8O5ERrL6WgmXvOYEgQ7jtvuxAre8Ko1OrYe3ICj/zmmGADTEXP4BkLuXDPrZvgrc4ro8AXw5GTY1J85ErU9HcjFnYj4ncKloEyriG/TwCGrW8zhgAAIABJREFUfh/ZMtS2YCfRL+31ZCYrZx2TMWMn2xRvweh0BgdPDqHI1n21jntuXod3vPkyVCxed6oJBuWeUhiM94rXzSTeXHDzTK6CfjHmYms91hhDNsfRiYoz8Z4zV8tn85JsM8aY/ckxDceEPO+zWX7fi+npWSkG+NhL3vq1N3Ygd0z/B+rVmLhJVR0WHv3Fdvz1Fx7E77znRvzxn7wTDpQ4msKRfUfw6o4T2HFgEtv3nka+DKTyWYRDEXQ2d2J69BQ+cP81+Pjv34/Rk/uRT6Sw/eAk9rx2BL9z15VYua4Ffb3dop/r5OYm0lC0mDWw8GJL8KAZRlFFTQh+EYqO04G9e0/hJz97Di/sGMJ0ilq/5I0ywNTRGKjhg/duxvVbVmL5ik50dLQoClYEH+i8VIOr7kYmWcRruw6BYN6OtiBam2LIF7IYm0ri6Jk5PP7MIRw4Po1chb7dzHLZTFfUrsxl7Zmg/v31uujqZlaX3+V2uOF3AgPdjfjkh2/GTTdejrKVEZoaK6WFZA5794/iW9/fiqPnZlHicVnl4c+WqBMN/ho+84dvw103rqFukhxm2RR59i40tzXCEwwjk1EREc6HOHMXwJbgBazFACVdA1s4g1ktNxyDLF2CDF2KbUcjiLLICWdlzvthV/ZilmIHcm4EqWps20cehjRvIIhOEgcJ2uqLvLRy5c+LO5FNUzO/X+xYa0xuyigXCijmMpifnUNyIYNSuYZcvoKp6SSy+TrOjCzg7EwWr+w5jt72Bnz8fbeiqxlojWkb1h8NwENAlC8oHRATPGXG7XGKbCMrM8niZV5HNLlWY6R+8UMEPkRzW1HmHA1wLfI18X1rFUjdaVWT4nt8/dhAAUbS+jWmKSLSo1UTn58HCO8TD21WR3Q2I9iNgbxQquL40DQef+o1nDg7D7c3Ige6Isu19ccKkl+yrRtvalSJVPLSjTgKlfXAStkFD82D3O7FeaQkNQSlGVqYyHNp0sZRhSxt2zmLa1UMfmyOE/ejSFvCKQcmx2tCUSNKXdq1fF0MigpMC1FUx+9Fb18H+pd3iMOX20WAoKp3CeXRyKuSgCDjJ3LtdW1b5aKo4Kn2BDXqWUnXZT7KdcQAzHuYtmVyeY0Z0CPhsCQZ+XxWdMCpgMgP3j9+jx+s2niPwqGwUJ7MWlF6IIV0/MgmktKlSyRymJxawOHjw8jmLGy88BLsP3ICh44NCVWXazRfIl6kjquuuACnTp9Ed2c3piZnmYkhmatibHYB+YKFi9f2oL3RjYZQEE6nF4WiJfuSY0RBrw+dQbQhikRSr0E8FkYsEkAyk8fU3AI6e/uxY/cJLKQKssdMRb40kOuBRd62Ita5XmVPVrW7It0jtwtN0RCuuWgZrrygG96AE68dGcHDzx5FJlsRFUSh9nGa5azi7hsvRHuYQlR1NLR2oZAvYz6Rx6GT4zgxPC00Pq4BUvSiIb+AGoNkKpFBVCkhHPSLNWkooLzvHFvz4hOvYDeP14dzc1XsPz6CSt0nlL1lzT585pN3IBam9jqTbiCXL2r3qVSSs49nF5M6Atymp6bhDwZEG4CjOiZHVqW0eA7xsUzs5mbUWIViL7zvhmViunXanSLrpiIFAffr+jv+8Y0dyMvD/yrQfFaCbFvNJYu4//1/j/a2GL7x9c8j3sRtW0diIYkHf/grbH3uGA6eWcCCBRRKJdQ5+2nvRGJuEt0dEfzB79+HKzYvR2ZuColEAT/6ydMYHFyJSza2YtMFa8T20BMMiOIb0ZEMEiaYG6CNafPp/LeMWrGGRx5/GV/6xmM4N8NsmS0ajksZ9Jy49U2rcPM1/ehdFkVza4vcQBHiEDoQnYxo56mtwIWZebg8boyOTyExkxc5wbMTSTz02C4xDihWpHmu1bGy3BeNSDWeG6T6b91X2VTKkJWDhxsGQMTrwppVpLX1SAsqnyE3eB6HTp7DQq4s1aVsO84jHS5E3Q68+74t+OTHboDfY8lczlRjRD7TvpQGCkShG3AO34/hRfOamRaoHNZ2S1YCrk3JMu1emW3aB7qpqM3fFwFgNir9/Ls973+sFYEio83PSaCxW+dGW98gyM1M9rfb90YxThDY1RpK+RLmZxewsJCUkQkPu4UFetTnMZt24BfPHRQnt4+942q0N3rR0tKEhlgAHm9dkKqBYGSRI82NK3xjh9LCzOszWboRdOFrIh6DQdwY8bC1pnQ8nWfzZ4xam9D93DomMIFcAHw2t9yMHnh4sEplEDT3gDNyQcaLVCq7G2Xkc9RTr0lCUSjW8ezzB/Gr546g4gijXi1IxcSIWrapYpw5O6oWWpoakCuVkM4XRI6UHzrL1nVAbrXcH7sDIe5e0m5XTIfsOYHDawtcHiutdB2uy2ybDaEKRyWUzvQjRK66GLCQg09WgXK33fK7yohGfMLbXtHbjp7ONsTjMUl8GTxpokKOshHR4XVc2mI12gTc93SGMzNMieWgTCwR1cqDJ3+Z+JMMjTVKxDrU0dAQk1Xf0koRIGqdeyXwG769eX5W/kwczMyYzy/KfLalMvUWRFaXVTM7JsUyXt5xFDPTeQmMHb1d+M0Le7GQJI6CFZ9THNHYeWBQokYD6YSK/g/i3OQ85lIFcQtbuyKO5b1tyCTp3c6EIyfyvnSKHBsfh8sbxuTkvCTI7W1x4cHTpjlvleCPRLF73xmxZCb/3XDyRTaXy1QmfzYDQ2bRen4w6J/f63r92luasGmwG9dsXgZvwMLwRA4/+9VuTM0V6SalErllr4BNN63rwkX9DQhzqkegchWi9laqVTGTquLo8TmMTs0LOJPJX8DrFfGXaIRUMSZdbGkbu1EyPOpoagiiMeJBS1MAA/29yFgBfOlrD2OhSFOfKgIuFz79wVuxbkUTAh4mXX7kS5rEMlHkHpOkTooKXfeTk5Mitcp7yRk81xsd23gWmfOOxj9M7k0Hhom9ObOYHLBLKe1+dj7twdQbfkZeOP1VqaLYUqACmFVx4N+/8wwef+Rl/O7H78bb33kFvERaV4Fjx8bx5S//DM++cAJzBSKBtZIMByMoF/Jw1Eu49aYN+MJffhCV4jz8Lg9+9eQr2L37CK69aiMu2jiIFcu74A7QktMnnE3ZoDb62jgnyRzVpgAJItcqYc+Bc/iLLz2IfcfnkCk54a7X0RSqY8vmHtx540XobWtER0czIs20iNR5Jt8XAVcM5ARz8cDJptJIpvP4wYPbcOLYNLp6+7B9z1EReyHQzRCuFA4i5qCyWbjxxbBB5tC2JemSWK4tKwZGWwRD/sb/1BfcJSpqusnEepQa0Dw/q1Rrq8EDN5pjPnzkgzfirXdeiFiY+t5Ky2D2zOsQ8AekZe0khU6sJBnUvapsJPNJ9dY2LVIDUuNGNm1kvgYuYNM2Nt2QpWh1g9Ze2rL77UAuAVFc1tha1lm46arw+Zcqzy1trZvnkdfIK2uqfR429MUuVzA/M4/hoXP6HE5WXDkByxTyFhYyNTz2whHhAb/r9ivQEmUV5sCqVQMiA0kBCB6KfC0MotzU3Oy8LzxY+VoYOAx/m4HctKxNG5aHH4OrgoYcUi0zQBtVQdVmZ2Wu3RojBUkUOk1UjDGKCfw8YEsl5ZabhIlqU+wK0AeZ95ICGDw4skRMFyzs2HMGjzy1B3nLJ2px9CYn08Mq04edYsMu1MsFtDRGQcXy2UTaNs4xAVx/FwMM26OLiZmYhCgIzrQluT54M/xi56pmNZqckUuvAT8UDgiPmNeAPt2SlMm6Uic0v6csAaejI45Vg8vR1BSFz6OKanRAJPWMgCUGYQp18FqbLg/XJg9aA4ZVLIAq55k1ZQKxz++Sc4PJVSqZkWqcAiS8p03xKLp7OmWvtbY1y/0z696Am0z1ZTzoDdjRnEO8JrzfhVxBsQ5VjhGYrLlx+OgQdu0+JYlTvD0Oy/JiYmwOc3MLaOvsxOnTw2LgUquRz89WMOlvRUQicZw8My7CPhSs2ri2E4N9bZibnpGOg3R6PLTN5b2uYWKaYCy/MDIoEd3UFMH4xIzocaRyJRw7PYmC4DD1euo6VewOhZGMCYwiwm0DmCVMUlsYTzowqzub8eZb1qN/eROOHB/DE9TKGM2AdoJkF3Ckx3Fcb3sEd167Fl5HHkGqvVVUCpi5o88fpoIG0tkqRiZncPToKUzPLsjc2Rf0w+FRe1ud1zvQ3BRFzF/FpovWoa0lgoYw92sdrmATvvadZ7Dr8Kho5vscDly/eSXe/barEPYRS+NCqVJFPqfiSlzT7Jjxs87idXbO/cfxFSvzarUkdDJDv6RUMpMY7nv+rJmLs4XOr0lFIwJekvIqC4OwoNuvvv87S077/96X/yN+5MWz/6ZC9UTrVkm3KOL0SBKf/9z3UawU8B/f/UMM9nVL8JmeSuFLf/8DvLzzLIYmi7AYkIS85kHF4qFWRntLAJ/+vTfjbW+5EtmFKRzefxY//skzWLmyFzddtxmrV3Yj1hQSXXQCThbnpLqTzld2NpdUsqZKDjOzOfziiT34zo+3YWg8i66mCN59z2Zcf90gmmMutESoIteMqqcg1SpvrAQnO7Rydsj5azFfwNDwBL7x/efx0vZhFGoupIlcrnuF3qI2p5z3qcIXQWwMCKSyTE/N2jrQ/28gFwktqrkzaNcrCAU86O3pQCKZxlwiA4sIWB6/UnlzjqozeK+jgvbGCG66bgPuvfdKXHJRN3zkmdZ8IjlplVX8n0mJHEpCElUakhgEsMqmoc0S4Q1z+Jk5rZmJSxVlo3VVGERlM82/m4yVjzNzWBN8NJs3/u3sxqoHuWgc+/Ram8PQVNyvCx625KsBSJnq3KQ/cq1pSVsuI7WQFMcwcldZpXJ+PDUzL92ZbLaI3acTOHT4NO6+4Qqs6o0J3ShEHrHXKY5i/iBbu0H5Y6plHqw8wAS8Rgoks3A7WTTvVw8HIvhZHWsHgz/P4MpuiOksmM4Rqwo+n2nBCxdcNr/6JEuyI2MKBk3VcjdiMuw+ME1jwkCeOOmJ/KyUHCdOD8/ip4++hHPjOeHusnNEP2k1BHFJQkiTieZYBDWXA7MLNF45D3wyQZqBXGEIS/6NuvqiO37+eyZt1SBugkINjQ1BeT8GOyCIYYe2UYN+t3TYouEABnrjaG2JobWlEVYpLwHLH9JkmpUmEwEzXuBz8fUpyEiBm6ZSNutTPNLt6dVSXIL6T9PcKIdstiBBdHY2I2j1zq5m9Pa1weWpyTiKG0OTOEUi814YRUHqB/B7wvIoleQ9mm6LJBKSuFXEtU4MNyo1pNIFbH3hENJWXVq20WAj5qdmpONTtOib4MLZcxO2LG0dzS0xSeAYlFkgnR6eEDpWe0cE61d0IEhxqAppdETMk3lSRKQhhmOnRqQeiEUjCAa88PmcSKQ4anJhaHQGc6mSqKAxkMr4Q8BuOgJhl1LFLY1RDTXttUAxshCCmRC9ACDmdeEtt27A2kHaqUbw/YdfwPEzKXG5dDipuEYcjgc+Zxlvve1StDa6EPCR7++UEQZ9wun8Rm172iv7giHkCmUkMgWMTcwIQSfopwcER4d1BIN+tLU2ob2Zhk9ulIp5ofs2NIQRamjC1p0j+Mq3n0Cl7oEXDlHh/PiH7sLKvihaW0ilzUnBxQ6M6EMsyj5TZ0H9JokR4ToS0KOL1TsZESH5WdKTKYtrGCRcE4ZZw0qc68Aklixu+XhW6Rvf6IIwpXP/LguPPrpSrZHnWqjg69/ahh/8+Cl89rPvxHveeT3y2Xm6PuPF5/fjoUe2I5kPYM/xIWSKFiqWuhHxMnpcdVx39Wr80SfvRnbuLLqb+/H4Ey9jz6HTuPu2y3HB+l7093fAH+bBq1mUCRZcfOaPOh0pVaLK1qIFjI6k8M3vPoqtLx3F299yLW64eg2W9zXB66nB74rAH4rC4eVN1haq2GgyANlGLCLkXywJz/GlHUP4qy8+hOEZJiTM/u2+lPo4CaqYn6n+ReEGtnZ52Eqwkqj221mZirSQjke3rg+/73ZcveViwFERA5odOw9jaHgE2XwR1RJQrjvREAvhrXdfh9tvuhI93ayoqQJGw4swnPUI6o4S6uCMR4VD1B+bMpQUelEFNuHPUp3KnklLEmK3zHntTMXB67wIdLGvramIzHzNBGCzOfh5aYDmQcB2pAnYpn28VDzGBOilLdHF57VfL68fwV6seITqZmxpaW5TqSCfzaGQy2Nmelb0AQQMxs/5PKxSEUdH83ji6Z247ZrNuObKAWlPShVdpqFLGZ3drcJWYCA2HQpiJniALR0nmLa4uZNiylOs4szpYbm/3OAU2RH1L1KlbDobEzsJ/nVFw5rrJW3ibEEOGIM7MOhpc634GFYLctjWOMf2qrxk3SWzWs7sK9UyEikLW188iBdePYZkngh3CBOAiHPR9K+xK1VBJOQVrYJUriAOaeexDBosKVPK62M6L/rCKzI3XxrIa7LGVOKUt4l65M30BfAo352WQwon0I6Smw6CfgcuXDeI/uVdInRCLYBwMICqVRIkdp0UOJdW814vg75y+JfSvfgaTfA2XSGuC35NfQgBu1ardofHLVKq7GZMMamuAbkcaWmqEdBIXnNnHLGmMGINDbJJlZZG//eYrDlDDTSvxUjP8rBmRcbHygiG4zuxd63L7+TazxUd+Mq3HsPRoTnUYSHs8aO3px0uj0s6A24XA00JiRR9xqPI5hLStaFnQs+yFdix+zgyZaoqOnHt5atRI5jOKqK9vQ3ZXAazs1Pi651hICRToVpFrIEYjYp4XdQdIRw+PoZ0sQKuOjmn7Jk3EzZeaxGJkS7X+W4E58qkgYnDm92CZmeRGKOAw4Ebr+zDTVevRMAbxI+eeBlHjifUndFR4PEldFd2Wzdt7MeqvhZEA0y6Obbg/iL4kGBH6mtUJSmJRKl46BFmEm1dwwIyIxZEPQLYzeIsnfvJWNmyG0u/8zNTBXz6L36IXJEJgFNYKTS3uvX6DehqjWB2elpEfRiUuZe4RyUJK5XFJ4NW2FwvnZ2dKFdKaGpqkEDMcRb3vlIWVRyLj2WixzXC9UDWADt43L/ckxSFETlkpxOb3+iCMKXRb0sQEI1ycUWqweGq4+jpEu7/wBfQ39uGf/nHB9AWdwtadfjsFF546TC2vXwUB0/PYjZdEmMAZi+sXvm5udGHD7zzMtx90yXY++p+1OoNePjJ57FxzXJsuXwQ69f1oKWtGf6Q0gCMK5WklILPUnAV/8gmJsKWOsipIs4MjWFiLoO+vnY0Rn1oaIgI8IHzN1KtnB5ty5sMn7NnAQnZil1MEauVMmZm0vi7f3kMT2w7ioUclc+kga5iFqgK+rJ/eR+yhSJGxyfsw3pJf8pQzux2Oa9fPOrFtVevx7vuvQIr+qLwujjjrqNSYgXlRyqdQZWtdI8HsZZW+II+8Sj2iPc2D2t6SVOwgi5wzHoZuFVik7M2mRJyLskMm1UDRxJUevO6Zb5ruEhyK22KFA8mU5UwYBp5WzkgpTpnJs1uDCs9tRsVxS+5EbwXKtrA36+VFCUtNYvh4zUY6D37baS2OYC5Yc2ByQ1kKlPSsLhxRBVNnOMoXUlr0xqKuTySCc6q6FtdxszsAqxiHl5nHSOJGr7zg6ewpr8Pn/joLYLq56FLYQcin4n/px+4Cdp8jQRn8RUrelndwAw6m6/bJDzzcxls2/qKKH7F481obWlFW1szIg1a5cs7p9UulcsIrpJAw+Brq5/J6yW9UIGIDAr0YebvMDN6SY5kPfL3luU68z0SC8CqhUG1UnVhdCqNH/3sWQxPFVFiZ4IOaLZ0KSfddIsSLfFoRECd83NMELhezosC+XxKBeO9kvYy14BYzerYwLwf3j+fV+VXWcmQf0vuvoszVlohiLuZJgTegAPlUhqXXbIaG9cOwOuuSTBTtgTb9Krlz7m4UwRAVPGOz6lUzPOe5QarYMYdZkbNeSoR1zI2EutZBnNKbJYwOcHWJ0SvnnNi/m6xS3XV5eAeXNkvlRjPBAUelm3GAcSIgx8GbMmvBQxpI5v5WNH6LlDRryzJEe9vKp1FsRbGZ/7quxhLkNZWg49VaUMI7Z2tImKlXHmOKB0IBAnSI1iP4w1eSy/OjmRwdiYhsqSreuNYFleTJ54RXd0dyOUyyHNE6fEhkcjAUaNwVRSFQhp1lw/JTB0nz8ygQByPS6mB1AwwoEal/VFf3iUGItyzxD8U8mruZE4vuZ4skOCCu1bHNZf14tpLexD1+/HszuM4ciIl7o++AMWn7POHeyrowRWXrEfQUUFnewNcHoLVOIMOIBAJSKERDUfFQjeXzkiyaFUs8WkKR2gKw7Eelfn8oh1AgDA1DUSiu1JFzB9AxduAb/34efzqmZ1obg5j3ZplcFYLuH7LeizvpixsGInkPMpVvWcmuRbvAibGtkUw7x27HM0tTdJGb2lpWUJVc0mXjZ4e5vxh3FM7U2VHqPASFRt1DHnd+//ztyu3/++//4+01meO/rMQ7tl2LuWLmpV768hbLnzucz/GC88fxu9/6q34yIdvgrNawvjwFPbuHcKTz+zDnhOjmE4XkaRwmJPiG3TeonFJHddc3IM//PC9mBofwkJiATt3D+PUyTRuuWMjNq6L4OING2S21tAYVScumZd7BGTB80Dn9jzUqjw1JfiytcrqTCp/j6nkdfEKoMmmXRlKkwQbaZe+vnzmHDabzGHrSwfwzR8+jX00CyhR9N8Lt8NCwFnF4GAfGts68fxLO+x2pynDmfXa8127Zequ1hD3u/CFP3k7tlw9CH+Ai6os9BNSMdgmFOqDOEyVhRbBipqtKQ2G4tqqFpoUVJGAq+YREsyFPmUbtNTrKGYJxMnbBxyRvC5EOA9iZ8X2JxfbSi5sylPaFCue2sQm8Hv84GNkVhThxmLCo6hfrgFm/Dzm3TKSyKMmyPQAKBEiKGVWViaQS6WuBiRLW3qmAyBB3EYQyJy3WFJvbqdLAqzQvSxLRBvEzYjzyXxRXp8+nxPJ5AL8XiY9AZyemMT/+elWWKUA/uqzb0dfTwRWtiwIYk+IHGA9tQyIkp+p8sRDhCpPvB5MYpZ2HHgd+LhczsIrO/bg9MlzKBbq8HlDWNbThY72ENo7msHA2BiPStenSrcWu2XJ+0Z6Ta2mIjKmI8EgEY4o15Uf/D18X5zikHJlKDS8BhSGoV8zD6SGKPWg83jokaex9/gCxmazov8tmutMmjgPJb/azaAZQKwhismJhIxsTFXO36cVtibqYnkpYkCahglC31boExEVPznYdMFTYJ45JA1/XSR5KQ9MiqWviDffcZVYXdKqt+6itap7sQLmfWS7m6qMTPQEnAS2VvVa8L4abAITsLLFbgBNftIy65V7B5qZ5OXAJ5YgmUjbSntlOWBpOSoCOS5lWTTG4jJGWM3kQqpF+g8wY1HxEtNdMmI95iQ2HSneFzP64LiIQZ9zeCYURDDnSi584R9/jLF5lZL11lRMKBhukEDJa1iwcuhojYrrWmM0KJ8tau+7vJiar+LA0BRKlToiHhf6O6JYs6pFXLmYbPP1Ts/MwhduxPjYBHxeNcmRzDEQwqnTM0hlOKKrwuWrwutyICBSxEyiiC53CMiM75lARMpQE6jHNWFZ5xU0mSxy/1aE3V/GupXtWDcQxeYNK7Hv0Bh27RvCfNoSDrbXQ2ogR69OWLkM4o1RrBocwKqBTkT9DtFjp0+5w++VitrnZmeSXRYWd+Shk4VAZgyT2YrqtQs40iPXl6+d70+wC/UaQtEWVJ1R/OnnvyyeH4PL2lAoKBjwtluuhteZka6cz6ejEAq3cKZNWW62z7mWFsjpr3F+HpTOEu8pAzmvMbXTW1ubxc9DpJdtGqIBrrILFA5zfytQkvuTqPU3fCAf3f/36OnpQSlfwPz0jOgSB3weOL0uDJ0r4vf+4MvwBHz4zjf/VOYjpVwGp05NYO++ETz+zC5pMy3kIa5UonWMqvz8yq4IbrxyNW6+cRP27n0VlXIATz+9Hx1dYaxf24ob33QVWprDiMR4sX2CmHc4veLspfWDLZXJ2aogfNU8wcy5BDW8xIbxfPWuwvhCQSG6krKQHlUz44d4nzMxKJYwMZvDTx5+AQ/+fCcm5mqo1C3x3t2wZgBz82kcPzuGYtnwbQ0mna9OwxL/awg4cPctF+G9b7sOG1cvQ7WehC/gEMk/8ltZ1RiKg/BgPR45zLi4TLtVqwGfGkEYa9eyoTpVhQpCRTaxJGWVXNXZtACynA6p/FhtGUCQaQ+SWsNqm61IBk4JJh7VHzctTW44eghLMiSsOkU0E5dQp0Z7yY1kysLew6fAXOuKK9cjFFWAiVjRMlGiR6CxMrW7KGbuboK7pEHChdZq1CBGSyUN1uwoyCiFpV+1jlw6K4pqJkOmahi95Yq5Kkamp/HEs3tx6tQ8/uyP347LLlku4h1+fwTFWgbFUkUEXMzPMjhxo8o1ojmJLVnLtpzBCAjgS95DHYlkBmMjUzh5chjTUwsSTFxuL1pbmyRIdPe0CIiLspXkyHI2qMIjTpmpcY0aDQQZHdkzaqNExn/PpFgRqNCLCSQyl3czAFIikvlrTdyzHn3mNew6OASr7kOxxG5MHTWppllZk87lRqwhgkKBa18d3thp4dpncGH1zYSST8rDnge9EQQy75vfE8U1mwq6NDEznQ3h/DLhZHvUWcCdt16JtYPEdEisVboobULtubc/yJYl6UbK7fZ41eVMElfO2IMKntNkyAQaZRewQ5FJFZHOZJFKpJHO5ATs6SWtKUit9JS0UmVNu9gFIFiMc/g6unta0dHZLkFC3dDY5lVapuGLCxjW6ZSkyoA/TXKhiH8yFOiGVpLXwtZtLlfDf/7seWzdOYSGWBty6SSK5Yw8L6vggM+J1taooGU8Lg+aYjTjYPJhwSrV4PLHsefYiNh9ehx1DPbEsawrrDLH7BR5PTLCI6CLv9PMfAlunEoWMDWdRpkWv2yPexnIaVwEC1XHAAAgAElEQVSlsrksiqLhoARy7nUG8CIDuIDM1JnRWJvq+lAWBCm2nS1BXHFhNzau6kUi68DTW/dgYiYrlFKPS0cBPJYo/Ss+FeWKSOdeetFqDC5rhs9Zgj/I4gNoijXKPWHAFNwVAb22cp5gL1CT5F2r8IpU5MqeoHFWUcyL/aEWPPHMS5iZT2NFT4/gjCampnH/u9+M9rgbmVRCpH2XKtaRVhhvbpIzkZiaQsESXFOxlJM9zvZ7W1ubnVywMFDbUnLOWUBUqirhykBO0CkDOdvxPCO4L698o7uf5ce+KxsklUgIotu0ZhwOC05vCF/5xhP46c9fxWf/5D14z7uuQzE7Li3BsfEcfvrQC9j28jGcGKEyGh3N1O2ImX/QXcZlF/bhhmvXo6vdh+RsCnsPDGFoaBybL9mItqYg1qxqx7L+TjS3xkQ32eliQGdlqJWdgvDYiqNN3nkjC9MGNXQRHgREFpIXyJ9j9sXgxuDAma6EJjuQyyIW0xML8wtZsW/92jefxP6jc3B6arj15uuQWMjghe27UJCu8nlBGCN/yBVLNG9L1IdPvP9GvPcd1yIeY0VPTxRFtbucfnHwqYswhQKsDHqcf9dFznaO0iI4R+N7NWhqHmYE4rDSIKUuRN3oRWEPe3wgMycF5vEgUGMI/Teq4xGDwEOMBh1GnpReI6ZS1fGFE1URk6jDRXMXtgYqTljFMubnM9i99ywef+pVbHv5ENavjePb3/gUmulIxySK98VGPJsky7SrJXAvkY7k16WcJhP8WcrIyjhA6DGapDE41WyhlEwiLd/jJuNMmbM3cBZador3/DNb9+O/HnoRD3z0bmze1I14lFl0DfCouYgJpryObIPTXIOvwVShnI91dHQsVoUGq8GZJtu8pQJbc8DE+DQOHjyFqTlKSaaF1rR6zQCW93WiMcxEkRSYsFQE2nnQdhzvI9cg7y2TFQIwWRHwPXEtiNtSmsqBFVkD/DeT3LGyp240D+FkMoed+07jyedeQ6bkwUJSaWq8VoyIDNL0Hqdqmcej3srK8z8vocr5qeqvKySTID0zujL4FL4PAjWXSpWqpauCPVmJs4NCLQB++D013HzdZqxZ0QEvXcXYTrY5vYu4Fzfnpzy06zLqUPlUdYLT1qW6GPJaWZZtIgOHBGn+mZpKYn5+QSpvJgOdXR3o6miVvUN70YkJ8pcD0tWjCQo7GOFIAF4f0NHZhuZmqoARABlEJpterNhMu96AnHie8H2z8uJzszPAjSXVPpxSObI9PTU2h3NTJXzx6z9DsUYnQ49oeVfJIHE50RLzo29ZM8pUGKw7hKrHMykYCEkgnUsWUIYP07NJFHJZhP0e9Pc0yrkp1Eubw19mN0/GNcQqhIVDPjKZQFEuvVL9GIDZWRGvAdGQ9yBCVkGxIHuSoGWRoJc9TsMe7T9wr8l7sw17GhtCuPqKDWiN1LBxVQ8mFrLY/tpx7Ds8KsGP83lyv5WuR8YHvSwcyFsc8ZVx3eUbcNnGXkQDXN8++IOqu8BiSsGhxISkZQTKzisDLtHkXPNmRi66/Sx4qDEQDAuP/OiJYWx7YSeaYm2Ynk6iVK7g0k1rcMWmQfi9DsFt8PdMTEyIaEsunxHNALbHI5EGWT803iI1lfQz7mnKrar8tHacDLuG/8bkglik1pZ2SYapZcD3wOfm+njDC8I4Uw+px7HNa+XBWqXpiFVDcmEO5ybzeOCTX5eZ1ze//r+wfBk3I63nnHj8se340c9+gzPjBUzMFVHnTKbGOQjbYjU0N7BavRgfff892P/adsylkti58yycdQ8uvqAXq/rjWLm6D/G2BqEIkFbFuQR7cTL7XQQn6RzWfOR50JZKiwcjFwUDOS84bxYPlPMgJ9KE9OBaisquVEpIzy/g5MkJPPbMQfzXL3eLKUpfbx+OHT2DLFGWtl6xJBKcndu22j4XVcVW4BMfuglbNvUhKC0wwOFdyt/Uyp2ByYDOpCNgH2CmCtDWJoU23Lq57ADI18sFxvdBoE4wEhKgk1CkPApUWtq65mzIgIUEGW73NXhNTNZLpC69w40qm9r/UQyEwbQo16lW9iCVqGH7zhP4wU+fxZHjI8ikixhc0YFPfOR2vOWOixAIBpSUZ1fk4gpte06bNqxRTDJ/ZxCw5JCxJ3VM0nioV4nWVnCToazRIKcu/GpL7jPRpAzkrMitvHrDv7Z3CN/93jO4+poLRQa4MRJAINiAUqUgABuZu9v+38QdMNhyDZnkT363PQowKH9FNpclycikaZ7gFVpYPl/FyTNTOHjwkEqzetiC9mDt6j709nYjFPaLXSJ/lnr6zOZ5YBitdWb7OnvV6yRJHXNJyhEzYbOBOOKxLIQIZSaQesduSipr4eEnX8K+Y5PIFZ1IpgqoiJKaBlrhiIsMKamJymjgoaTJsM7FKR7DA1/kdEn1sbtZZk+wdUpBE9MlkqpUWrWKKdD7CdEgZxLhddUx2NuGW67fjFBQzXP4GNNp4fOy00bqGWeVnEWyK2IC+eu7UR6bR19FKpXH2MgEzp4dFXCtofkxABEw19fXIbgF5uXDw6MCRGMlTsoehXVoQsLZbSTqx+DggFRl7Abk8lq9c7/xgDaMBuMTb8YR/My1o10zVmgVSRC4N6uszqs+PPP8AWzbfgBzqRysMjEw1An3ozUeldlxuVKQfRalxnc2L90EVnkMrPliBdU6wXE5mZ8HPGZyreMEQfNTlIb3l4AzpxcjY9PIWuq2yBEBlSwJdKNtM+2RhQIocs0Ev6nrXS5fQN3hFt0BttllVYlSo+KPFGBI/24PejvieNOlgwh7yhhcM4gnnn0Vuw8Mw+MNiGEJFdWoXUFgIYF81IhPZUsoWWUEPE5ce9kgbrhiJcK+OsJRVdIzqHCleNHQifx6t+g88D6S2qWdm7pyui3a0xKAV4c/GMHMbAbbtr2G2fkCClYdoUgUVimD++6+Bo1RFSJaagbFNcb1xsSBLnZMHlTrvya+4gcOHJDkgV+zc2wwETxbuBY7u9qVqmcxsaZXgvLMuQ54Xy665yvnA9B/86v/kRm5M/0LtaPkIcO5oqMGy1OCpxhCjejhcgHf/T/b8NWvP4Z3vP0a/NEf3oZw0ILLGcap4xN47FcvYf+JBTy/4zhyJVYnIcwnaCjhhddVwfLOIO68/kLctGUDzk2fwdhYGVuffQ233nIx1nM2s2EQ0caAHNScp1glrQpMe0voY3QKI2eVljvSylU0tmlD87pOTU/LYcJq3GwICS4C/Drvx6sVCKumGpLToyI8Mr7gxA8feQWPPrMPVoWtP9VwFvU20fiWHFZoIJ1dLfjY+27GO27fiEaKU6AMh8cBL5GbMjO1VeocOiOqijObtjuXttMNGM3MlH1un8y3hf5EwIsN/CJNyuXl2EG7Hb5QAF5pFZOKZit02Yx3Q+2SQ4mbVlTdtN0p3Q0RvODrYhAgBkFt/zxVJ0rFAiYX0nh11xk8+ugO7D98FgWrhPbOOG698WLcd/slGOhrld8vznWiQKErWhXk9EAyv49fG6Q8f78CKpXyxEzeMArKVvG87zd/xuNBhVSrkgZUPisTN94LAb9VqaFdwOhEHt/+9pPoXNaGBx64BRHqdze2wcWx0BIZWfMa5PBga1kEUHQ+TJCkCeImyPK10XddkluuOZdHTB1YHVOUY3x0FtNTFJSg1W0RDbGI0Ixa2xrR3t4is0ReA1YB2mVh9scq3JKDx4wa2K0hxYkfPEx4aDDgEDjEticTArYwiefgz5w4l8SDjz6PuUQV41MLKMtghyBKVXoTy09PVaoecSOTxIoJmgZkYiCMUhvbmyaxNSMQdpjqnHXaCa8g/j2UWFWLV143jiUEwMj1RTyGq4brr96ICzb0yjxXAZnnWRMEXzF4M4nSgF62bU71upjEjRXj3GwS42OTcm2TCbr5ca7MBIKPdaBQJErZhe7uZumkMHinU1mMjIwKHa9A0xkX+f0OuQ6hkE+q85UrB+WecIkyURKMjb1WTWvf7E9zLczcVumOFJtRD3RXzZIOicMRwORcAplCSRz7piZT6qqVzQjHmkcHk98isR81iO0uXy8/ksmUjEdcHoLD6jKWkA6AsRcl3TGdE844z9NZzugp3yz3VNvpnG8I2dWrYwOeAnSYo2omMWS870SMW+zccP5cUotd3lPFADBJrqJcY+JHSekKrr5kJVojTly8aRAnh2ax9YUDrExQKZckQBI/kyuUZCzgC1ADwIVcviTJo99VwXvufRM2DLYgGqJegJpj8brya4InW9taJGFnwCXYTfTvbVlcdi34dxmD2qOXQqGG0dF5PPfSXuQtTtvYJUzj7W+5Aa1xPwr5jHRjSDO0qKnv0jm7+CgUCJK0MDExjo7OVvT392NyckL85nXk5UA6nRJkO4slXpO+5b3yeXKScUQBvbynfDw7Mtd/4A0OdsPMj+ESERHJ8VTm0Uu/bJbWVTH4yCbz+Ogn/xWjoxl873ufwfL+PHy1CPI5B158+VXs3jeGX/7mEE5PZlGk4hJbjHXaW1L9x4WBZXG8867LkV4Yl/bniVMT4rF7xaZ2bNiwGhs3rkUwqLMe0j54ASMNYRVCqVdlTmVmnjxITHvUJEbcmFKB8cDyUVRB9aalAhblLQWU2Z4IMgdJzmSQz85y2IRkqRFf/OpjeGrbbmlBEbeu5iiqnkTpg4jPidtvuAif+oO3wFVLYMWyDukayO+yqxUBk7nJjSzCFwwgSYc2So/a1q1mgfP1murF0LXYyl5K9TIHIhcXDxwNCFS0q8FDcwgK6rBFUIfMsuglIlQ0O9uW2a/MxVRcQyRxqarlKsMq1lGzmM1T5IZ4gQJOnJnFz58+gB/9/HnJttvDXtx81Srcdc/lWLGyVWRvmelyWMZrytd//vqfH13I7ycNzCpKYiXYhVpNfz8lIm0pXr4vBk0dfyiCXg5Y23KRCQaDEyshUiK5sZgpT01OIhAIY44ufY9sRa5UxUc+dC+Cvipau1rUe72ghi0MQNyoPNgoe2n8t03r17RUzajBoOxZqSuaVpMyuaeUl5UZWkUC2tmhERw5NCxzaSbCK1f2oaHJj9bWoHSKCNRiW07uOZ/LyddfUKEiOayzwoHmhiM+wlCDRAHNr1KSfH2sZvJZVu0Wdu45IfLIM4kSZhMFMaEgR5lYBg46BCjq0hYo77lqzTNhoJ+6V+9HjeYx2hng9TZdHGm7EwktQCQFUAVDAVkjrE4kOFiU03QJUp6Vk8cF9PVE8ebbr0JDJCxJIZNQtrIphcvAKX7y9hgpENDv54s5mWnLnqwBU1NzmJ6isAplcPlNzqeJUnfBqlCngNU+ucg61x1c0YnGRnKI6yjmyzhzZlwScxlpuWqIxgKSWPC+DKzoR3d3p7TueW1L5dJiEsHXxb3F68Qzx6wH7le387zZht573Udcs9xX0zPTcl04v6Z2gBse7D90SlrgNdhjNVdVqnG2xF0CBq4gVygiX6pIgFdTIbbIefI6BZ9UKFRQcfgwl0gjkcrK45juuWRkqT4KJvmX+0kxKbdTVNYY6GmYI10vqhCWqyIkRHEVnmNm/GXOhApd2eqs8Ou4btMatDdQEc+PuYUSTpyaEu2LOl0GKbNac2B6OoF8geuHdsgepISW55Kz8cK13XjPO6+F31VAvcpE3AItirlnmloaJXgzSBMYJ5V43VDBVLdDWQvUFlHXtvHxScGLbN99FCfPTCOTo1qcHx0tTbjhxnVojAUwOTYjCWo7ndkcNLtRALR5Po7kiI1gZ4b3fnZmHpFIDKnUnARoIwCloDfyzBWvw+4uC8JiQR32mHzd/NE3eCBPHv8aGuPNNmpcZyrwqrFFLplCuWjJbPPXL5/E3/7tT/H2+67HRz+6Ba3cLL4Yhocn8OijL+LkSAFPv3gAsym6SlHnnMAsHgx1NIScuOWq1fjYh96B3/z6WdkEI6NzWDMwgM2XD+DSSwdF/ICo9fFzI+LitKyvW0xWAiFWqWz9qxQmD3qzmE17bmmbeWlr+vwsTmVHGDyY6U9NTqFazKNScwPeNvzjN57Ak9v2i1MRZ1Ca7wrbGT5nDc2NAXzxr38Xt954IaL+OsZHhwQlTCAZg41UnPxJu2VDagNbicJLzhckCJjDbBE4ZDtj8e8ye8potSbKWTZi37S+TaUrXQpWViIbqlWSgqmcCIRJ7uRr0ARGKWjaKjUIZAb+Ur6MSj0Pl6+Ocq2GVKqIV7cfx48ffBG79o6L6Mjgyhjee99NuPGazWhpJwhPvY293qAgZg04i79Hi5vz7ksyCy8WYBGV7nKKtaqgdmUeqhW3oPPlXuQWA665h6YtzCqAVXEhRwcqUsV46IaQyaSQzzFRcOEnDz6OiZkM3nzntejtiQGuMmLxJrC7weeWqttS0wi2WHlRCKBbKv7B68fryD98PF+nAWAZfvPi/V3Cec5l6Z+ewcx0EmdOj8g1DkcDWNbTIgCahoYQGpsaZDaYtcF1po1rhFCyaSJwGbBqUvUxWDL4GcogX1MikRJ3r3Qyi1LVgxd3HsaBEyPI5uqYns+Bh7GThzERC24VHDJjDl5TttPJIpGq3OMWvWviAAzIzaxH4R1LdahVsBqtMEio/aoJHsJuKOfhCwYRb4qitcmNG950oexfVtz8w0QgHCGCWBHD5rqKFGaNkqpZUf2iDOrw8DlMTkyL7jh/DzWzeX/Gx6ewsJBHpVIQ5DG3GAM5RZI62mNob2uS7h8T/+MnziIllTKxIg5EGygL6hDAK/Ewq1evFF67P+hFJqsmQcb+lcmW2SNL2+zslvC1G89rGf2wMrb3umnBs6U/NzOLWpn7yYOxmRSee+UAAmGK4HiQTCxIQPA4fBLMeZ8JZiuzi+IArrxsI44cO46FZAY1sBVO2mFCBIBkxi1xySGOiEYL35xx3M9MAjzk6gc8okHhp7VtkZbHxDNYKFLimsmil8minlP8LMG8DjAFJB1xw0AnNgzE4fdxdOXDkWPnUCqrbz1b4nw9DJTzCxmxdXYxRogngSgMoKXBh8/+0e/A78yItnqtbMHr9koXLmozkyjcxFk2x4DsihpAKK+7nJVWQZIqxg7uCXLzz4zMYO/+M3D5GrEwO49cOoH77rsWzIHKxTJ6OtslqHPdJZLKCOE6M+MTYjM4+iJOZGxsSkSEYrGwnAc8G3Tsye6BJYk3r4vRYJfOmK238Kb3vMGV3U6/8GdoaGxCS3sH3ESJMFN36oJlJZRJpQXlW6y78Wef+R6Gzkzijz99H7Zc3o22tlZ4vFFsfeYVbHvpEA6fWsDOg2eRyXMuozxkzj1Y61+4ugM3vOkCLO+JoFLOSSDf+9oo7rjrYly6uVv8fSsF8jdzUnFy1tLa0SIAFQLghLpFQxAxu7DFLJYsSp0HOqVdyRvENgvfw9z8nGz4UJAiApZQWMjVrNctZAph/PChnXh86x5kLbauGZmYGzNLJTmjiluvuRD/+/MfxIqVfjjqWTgrHpSsOmamJ9DW3i5VHylyUmHayEf+bh7mMisqWYvavSZgcDOZg4QLRw6Wgs5R+cFFaNp/5r2acYG0qgg+sgOOVFA+L0oVlS00ykRSMUu1oNQcLX8Ah1VHupgEoTW7D4zgZw+9hJdfPSWtyfamIO669VLcffvl6FkWR7w5ulil1SiY42SHREF7ZtaphwpbdKwODPq4hioBXnYAMMGCczYzixRrVXGf0jn9oguazPdZuVN0xIUKZ/wlzvXVopOVopuBOkv9/a14dtte3HPntbj95s0oV7Oi/+91eQQ8KWp+otpFgRa/cL2Xgqy4Pogb4Gsxr9UEHXO9DUjRABRNkOQ95vyaan7DZyfES51BmUIkPr8bra0xGcM0xMLyew0NkAcNgwNfm1UiktojAYIUIQNU4zUxDm1s7XLkxHGDVXWKqtejTz2PiakMpuZzSOfI6HDBw46a+HxrYsjXL0mijD/YkmVwdsAvHt3nA7NB7SuvnAeXiqvodSY/X+lsZqZI9ogoD3p9CIW86G4P4tYbNsvclm1eWc8BOk35F8WeBARILXsGGaKKC5ao9lEpkc+v0p1q07tm7WpRgqPz1NDQqPwbD1SlUFUQjASRTSWxrKcDAwO9gmInw2RoaEQCJpOHRvpi16oIBelsVsLAiuWCWGY1WCoTZKV4Ev4xM1CtvJKLlLsyq2Zbapj7k1UZA6cBMnLNslvCWpqaB1bRQjJbwtR8Fr/cdhBHTk+hIRxCV0eLqBUSAEcvOgYv6ulLB6ZWwX333IpgQxTf/u6PBVw8PDaHtOivKjJn0aaWmu1LqnHZRyKRSyAjAW/qHc4qXSiKOiBGOsvXqGebwYfwfvBx/GZRuNwWOmIB3HHdxbCK8/AFwhibWMC50VmZszMZsspEm0cwMTkjZkZM1tjJJTCMCYS3XsUH3n0TNqxqQbmUE9MUnjlMpkhj46iJ150oct5Pnsey7+2OF8dLTHzVCbAkgiy893WHH0/9+hWhB5NbX8qlcemm1aJvEqA5j5/z9gLaWtsxP8+xhaoF8r6qnzjPsZiIN1HalR0fdi4Y4AluZPeMj11YSC3SIrmGaWIjhlyN1O4HNt37jcUO5H/3i/+RGfnYjr8UQITPH0JHT49kbuQ4vb5CqqJSr+PAwVn87gN/iws39uKfvvhxxON+aTPNTSfw0EPP4tVdZ/HcjjNIFYgMd9ltIRVXaQh5cOWFA7jjlktEhz2bq+BXTx1Ae2sAV14xgHiDD82xmHBZ2coJRYLo7ulCSHxoFYzHw9QAiPj6OCvmBxMOCXzMMPNl2ZALCTWP53yTi4mLe2EhLSpQ0YZGOAJN+OevP4LHf70HOUsFUIQeUa8h6KqjOebHZ/74/bjzxk1obuI8KgvUOZkMiUvZ5NSkHJoNkYgtCkI+t44FeEBwMYmOsh3MzMzILNylAUJaumJnqEhO/ptxJTMoYmPJaeZKfB5DZ2O7UjZLSBGjuoedqInush7CsvFFmqsqNJYdu4bxT195BCfOLCAc9uDG69bhTZf14PJLV6O3uwf+MNcBxUp4XTjPrAstqkplb0Pls+VeqX1t2tVSpSuSS4KokS+Vtqeo+GnAN4e7YBZY5dm8bqncxRWJrXWgQCCYma1ThMUF5LJFpJMWTp+dx99++Ye48+bN+OD9d8HlovCFJTMyXkNz8DG5EYUtp0P8jOUgc5OzzLatJhJs7SliWQ95fi3dBTvIm+vO98d/EzlPm1c9OzOH2ZkkLQGQSWXEN7uxKSKyscv7l4lS26KjmF3Vkwtbohd7OIJUMiXX18yYpboPh7VKKVGTAMLPZTUBdxA79h7G9h1HkbVcGJ1kBcThjxNVGQWdb5tLIBc1GCKC1XGM9CRSRE2gN9Ud27piEMTqXeaUarbCitxcRwnSXi9CfmnkiyHLQG8jbrr2YqFf8VBkNU/XMlY8ir53irgOO2q8lpyzTozPCE+awZkIY9EOKFIKNY+O/0vde4dZWlXZw+vmVHWrbuVcXZ0jTdNNzjSSdBhQUTHBqKjzc1DG7BhQB535CYqO4RtFURgTyQQoSLCR2N10zrGqq6orx5vz/Z61znuqi/n+8h8fvuvTD2WFG973nLP3XnvttdoasWzZYo1iMTgfPtSHRIL6Fi71agn1Winf9evXoK6uSv3g/oERjA5PKjFqbmlQgONnJ4LT3t6Kru4Ofb5cMa21wTUxP2HiPbe6+yKiFgy/hJ9d5j+yzjREOdtLNwl5SfeRanYMwCfH49i8YwibXjqkNiJNZSokF3KiBayYPRoVJDpSyGUQjVQB7pI01OsaWrD7wDFk2dWTqY2ZDScniHwLy+Ow6IhUHvU5qZNP0R3KTBsUhQktSW5cO6lMXomkbd0pmVUKAmQYyJlolgt406VnoCpYgtdP2DyHfQf6UHGFkEjExYnx+gIi0aUzdGKkLoALGTL9XBUQPzt9RRtuevtlKBaSRmefvATO84eDSqZ5T+aIlgYcmJtakDe8pi+C0hRgP5vJHpGarTuP4NDxMSRSeY3yURjmhuuvQTI5hsb6KhDZ4oRPKGLU+bgOec+Iis7MzqChoUbTE8kkAzkJw0QnzLQIIXTDYDeTUrbIYpDn+mB/n3vw/Hf+6G+N33O//3cJ5In9d+nm8F8wUoW2zm4J/svq0Epqskovu5HOe/G5f7sb27fsx3fv/jROW9spZybiXvv29OK3v3sJf916HDuPjAiGoYl8vkRo0w2/x4sl7WH84xXn4IqN5+Kpp57Cwb5x9B4ZxFlrl2NhVxQLF9ToIOD8abQ2KrWjWF3M6emZak+HimNUQRhJlaEzH06930KGpKRxBXKplpENzjkOcEMWkaGndbqCP/z1KJ7Y9CpmqTdBSJqQsauE6ogXF5y1Cp/62PVYt7oVfp8RM9FIkzENVG+cQebkwICyORIs7KyqFfiwVYz1BLfQOg8JOz5n+5QioJTpg5s0xDQn8PLnVg3M2mkaFTQjE0GYsoELkczvAr2RAwpUDOJKFByVL2XibHN4PciXctixbRAf//h/YSZZxILF7XjzNWfhDReuQy41htpYBPVtLQqmhqzFPp6R7eTOp2qafd9KogrFOdlWe1BohpmKJxSvcZS5EsmU+sodHe2aQVVAV5Axoj8M5iLvCfIzCoP8mrA8r6HaDsWc8RxPZjA5nsToRBFfueuXWNxVh0997EbUVJsxHCYctuLndeMYijGmMG0HGXKUiq9xxbI9f34GQ4g0rRg+bMJkYH8SqSJGVczF65pFsZQT8apS9iGVSDoGIFSPy6KxsQGd3e1677wW/BymIjIjf2SVm0kPVp5AfDY+16vlWkqS8RsKo5BhX7mMosuLRLaEzVsPYef+fiQyfgyPzor3QWVFCbY47RWTxDnz5tLl5qgayVFGxY/tCtPaMZ/XzXtLoQKhLEYfntMGdj0K/WGy4y6yh6MKcO3qTpy3fqkRL3EZYhtFccKRsIKvZrDzZiaXhyPFQWZnMygXGPUAACAASURBVKqueWAbZrCB4Un5KJYyWLioS+TXeDyNfXuPI5smwzkkcqHbBxQydJkroqWlDj0LW7WOspkSBgfGVDGzimJSTqtZjgUygPA+1BFhosCJn0Ykdfqctj1nSZrWTIP70U5cKGkj4zyV0We0+5eJCYNaTVW1RJMS2RzGppM4fmIGf3luN6aTZcSzZSQLeXEK2DNmK44weay2yhAEvcb9jMgQi42hoQlkNL7KQMi/oVYA76PhyNggbipyg6CoJUJdAyIhwaCxxc3Rca8iYyb2yal1YBUWBbFzCsADJIvk3VTgRx4bVi1AT1tU9rT9Q6M40T+BTI4VL93TDNnY5fGKue6t+CVdPZsyvug+lwddjSG8712XE6NAS2Ot1O94rViN80xiYkuVQ65P8m14TjNgd3V1mjUoGWWPzJFECsxyHjyHirsav338r0hmOOWRQmNtNc46YxVqa8gN8KCKngouWgAbqNwigEwKeBZRZS9WV6sCgNyVaE1EiSPXJB+89kSHCK1b3X2uS5NQzKplc+F7/vv1HciTB+/Wm+c/kniamptRxZlbwdnci4Yowb63yxXAvv2D+Py/fR2rVy/DJ297L+piHh3wmUQJP/rhQ9h/ZASbth7G0ATtRk2PjCGQ4y/VYRfOW78SG1YvRpU/jz0H+rD/2Ij6sm+4cA1WdFWhobYK4Ygf7V2NgpAbG5u0CCU56JonyUcZvUJBgZ4bzqgylTSSMhOn97fbwI2FPDgcRk34iVQZz7xwGE9t2ofxmRxyLi8qbr9ENbwoIuYp47OfvgHvfe8ViEQqssokyYTlB5nBCjDOIScWtseDE/39gtFJ5GFVbYOc6c/mMDM7rQVipDMNUYUbkwQovm8FHGXcBhKlCh7JcjxkSazq6uwSCcgSpQTJO1K2vLaEDEmaCUVNNc6gSFGJcCikJEOsdJ9fbQklFz4fxken8eCDj2DhosVYumwh6qJVqqi4MVkGUJRH5Bgxn5m6mEx6zp/c6burQtAM/HwdZ3bMmPIU4MqFkU3OIFHI4L5fvYAf/ewpvPtt5+HTt96gzDpQFdGUhGW8m36/YT5L0Y+ypjQiIQM3l0U+l1Ew4Ofhwd5/cgZ33PUHjI5N4+473o91K2IoeWgbSkTDmM1URbhpeT15fdkPp9NWHif6TqA2Vi1ms8m8DezPw8rYT5rgJrY2TXWUDJrZeD54YHCkiKpT/JYMUxyXOfbY6uvqzet6vUr0yEzmvbezytSS59+RZCPYmA1JAFPTE3POdiaJICnQ2LMqqNLBL5XG4NAont60C0dOxDGTqWB8Ko50noiVH27qJPCQd3klFsM+qiX0aTpFrRavqmRqXlNBNBAwnBaLGNl1THTFjhKKu0HmfyUPX8D0HTes68G5G5YpqBtSJ2szo3Jmgm8JQyeHpR3OkSu+DwbuZJyiL6YlxaqHiRttUvnfaE0VurraZMYxNDSpOX5aHsuO2FWWhzj3D9UoFy/pQWtbjSRVZ6bT6O/vl8CVFCY9bu0dfibuUSp6kbvg89NDHQr0TJ6YbHDtmVFQo6lv++h2PFAIToK2o2wbkMlsvo7PpgQvk/iW1hpwYWwyjSef3Yb+iRxms0CWSS3RG7LEOX2iXrXpZ9fEOBbJca0ihk8SzmV3z6BoMkVRwscAbtABex+5NsgV4s+FtrAVpXlyY6REgqnphVcQT6Th8tDS2RQhNlFjgpwnUZhjk64K1q7swGkLahCrq0ffiRG8urcX8IeRTTHpYutQJBz13rkO6uvqkEwbfXoiFgFPEe9/11VYu7QJfk8GScnE+qS1zmqbPXJeW7Zd2JNmkOT7k3BLNqs9wnXOe6bPJ+4QVd1i+NOfX8TQaFywv5FXLuCN15wHn4ekOlb+JDgGpfLGitxwH8pi1fN1mpqb5kyKZC0rpIUz59Vz+gfc53zw9/kIBEMaY+P72/Dm1/n4GQM5F4oyEKcnFK6pRigcgdvHm2+ESkSn4TgT3Lj//t/hx/c8ils/fCOuvmI9imWOS3gwPpLEU8/swKNP7cD2fSdRcFGKkVkZ9ZLZxwHqq/2awV65qANbXt2FyWQRkzMJrF7airNP60JrHaUwqQ5UFlzc3NxijHYBQSV8r9z8BnbkaETIzP0mqGPOwFg0xvOqXCsgKSmRLONo3wQee2YXdh0YR6bklruOqk53GWFfGeeuX4bPfvQdOPOsJfD4Uxor87h8WiRlx/t7DtKaZ+7C98LRt5bmFglXWKIaf1dVcYUHlWEq25+pd+5A7raFofaB46TF39VBks2L3czPYpmUDASsRuysvET+GazyOZkAtLW3z0HHPCgsoYPs8KnJSUSjtYLZSAazrOV0Kqn2AyE1HSKU3GQQZ7LiyLsKbibs7PTpbG/VVjX2c5hAzOBcgrtI44sMXt11HJ/83P3Yc2gc73jzWnztC++SCpU3QqhUKY7urz2obMCkypyMLig3K9TFzMCLv1EoYHI6jYcf3Y8HHnkK3/nah7Cky4WK1/Ti7OgID1uZnzDRoh46Pb2LRkuZlVA1SVo8iBxI3ejRn5r31vuSAJBBR+w1s+uQ78PImhr0wf6O9Ti2egZ2OoG/pxllR8OZQSSVTClgM0GpwFT99lqwX8hzn9/ja0o2MpNW8Ojtn8VzrxxAPOPC4NgkpuLs2bsQYELkaNez+hak6cyw2+vMfUICIyvXUJiKZ6wAjeLb/CSGuu/2e+IPSAzGHOhMgFevaMP60xagtobiISbR5rXlYc0K6MSJQYyPT6ooILpDdbyGxpjGzTgrzjl9JldMAEhqY6Bjr7ytrRmtzXUigG3evAPj47PwEB0yS0UPJgC8lnRUpBgKFfj6+086qElY405cL7xHPNgZeNg/7+6hEJCZNiD/gNeSn5FrxrZNeL3tfrV8EHaMeO4QvhX5TedQTiOq5nnYHshhJlHAnzdtx4G+acSLXk1SCB4Xc81U1fqnMUCtdoeLYFsaZv3Z+2CSDJPo2e8bzobRt2cSTjSFMLZpPZ4yS+JzGOc8Pp+B5+3zyAeCo2glWibnsWZZN1YviCnp4O9v3X0EM1miAh4lmlKH4/6R2qWRg7bXgdeZRjpXXLQWl521CLGoS9O4Hn8IEWqvO3P8JH+aM8NcB4tQMQEhhE9OlCWD8vwaHhoWCbqvfxJbtx8EeXxEN0rlNK7/x41ob62VBwPrAYlCOh4TvN+ETYkCcB1Y8SfeO+4nnqN82LVhzoNTiRrbsxkp8Jh7cdnN955aeH/jV38XaH1461fniB+86SRiqL/s82HJytXOmBEzeB7yGWQLcfT3p/F/brkTQZ8f3/zWpxGuKqCxsQrZdB733fc4/vLccRzoncLwdFLjY4KoZIcH9coXt9ehsZY2k16RQ0ZGp8RMvmbjGrTGAlizZiHq6pjxu0SoI6mEsLA1OuDNsBAXFxBvPKEyauRmEpRnDSBOaURuEHcQT2zaj5/e9zTGp8vIlv0oaCPxsEuj2l/Gx/75Wtz2L+9E0MdRjRzcLpoieGTVxw3IER6bIdoNbjcUF0I6m8WeXbuw7vT1c31WmxylM0l9zwpQWIasFZ2wz8OgqeA0MaHAwwMxPpuQvzCDuOAox3ucvU7b5+NGIguYP+c14LUmM5s/7+5ZMLdY+bcM9KwOLZGKmScPpviMmakk41vqcSI8GmhR42LzTGzs94S0O20O+3NWAUyqpARG+LqSxfRsGj/80Z/x3e8/o6r+a195J2647kwRVUquIjwiwJlRNlsF2mvCnalqnBtK8JCB2K1eeSKZxZ83Hcb3fvRHfOajb8FFZzbD7QvIEIEPXg970JA/wL+lcAsPOs4lBwIh9RO5fnh97MHNqQk7HqgExuNVf9kmj1Yr3Fbr9kCY31e3gjBz7k7OKN7caxBZIZlPRiBZjI2yCiE0bnTarbc858lZydKZSUQpwrlpzjYTyQlh257j2H9kSP7URwdGxN8Qj5gVLkld1DOYJ3zD98qgaWbaOfJEgisrUqqEmUBs1QXV6qg4ZjAOq5+B3e+mvjllT9O48JxVOHfDUkSjIacF4dc4FhXZ+nqH4fOFRJY141vA4iUL0NxSq6BHlzky/9XYKhFiDwpS5/6uioTQTGZ6tBrjE9M4cWJYI3g5J+lSH9sJZl0dzVi9apn4EdRkH+jnzPCM1gDXtZXa5P1paWFlHtU60DhU2STQPLjtPrWBhGvASrjqHufNWWZJmgz8/F4wGBFEbAl5E9NJbNlxFFv2DiJTDiHNHjo5GpVTfgTcO4a3YdoYhJoFI8+3m3WmV0xrwwR/y1fg+2HlLWldEdcKmiM3CbazN+cSBjdmE1TOMzoBpvdvhGQ49ZDjpIEH6GiOoTXqkS0tNcx37O/FiaEZtaQ4ekjktFCqCGVhsLeJpX1ecoi6W2vwsQ/8I6qDOcwmZgBK1Uar4Q8YIiSJjKaiNuN9tp/Napyz3WzN2CSYZ2R8Ji6Iu+QK4C/PvYqxiQzdleDzVlBfF8KlF5+F+PQYwkoqjFeALZyYqHu8Fd1/Fjz8TNxHTChVEDn3nWeiva4LFiwQ5M/3yoqcBUBfXx8uveknf2P4PvXrf5dAPrHzP+Ze0VaFXMhk/zW3taO2rl7CDNLMraQ04lMsRrDpmcP4wue/g8s2noFPfeYmNNT7NXJw9OAQvnHXr7Dz8DAGxjNI50hi8IB+LNzMJGcEUMZFZ61GbdSnHs7+A70ipXW11+HcM3rQ3VGHBV31CIc8CAcohUipQhImInMHrA3kvOkMfIL/nL6mp1TULPjITBY/f+Rp3PfQyxgdyaJYpjWftIQQ9FRw9tpF+NRt78AF5y6B35eX7KpkL1WGG3cqVnGEp+3hbfumNtjYSocwDQVLaEx/KsiTG27EN4gcWHE6PoclVvBnGilzYDNVburJl4UmEFqyDFt+RkJHDCoGijIBkM/FxIuSoPya909zko7jEP+Gi5sL1jLe+Tr8Ph2AOHvKnze1NMNHsQa2AExknTtYbKC1rzdv0cx9LrUdBDuXBdNmCmm88PIx/OsnfozR0TTe9IZV+PSn34buzmrBvm4vDWHIpXB09Z3+tK32Wb+waihRU17Ob4ZJbPvXJBlt2d6HT37pflx+8Rrc+v7LEAwHFJwtJ4HvkwkL2w+svOWiJWiTSWKDkjRB6k4lamUybTVkq2MKs9jeGzc5H/yvnS/n+rDwLP+rKQZHxc++F/tf/R2nKmQs4VJQI0GPgSVAowonmPL3uKaY6BhCjiFy8v2yF+/yBDAdz+OFl/dgfCqLoek4ZmZyKBa8pPxLsY/uLGzF2D4337eX3kQ+D9LJgq6LjFXkhXVKwlb3QHCtGa/kWlPvnWRQv1uSmSQNnXvmUlxw9gol5SQM8Z4cO9anSjuZpHY80QqiCazITX+yq7tFXtSUWT12dBjxGfIM8po/Z5KRTMXVGqqNRlDfVCMzFsp09vaOytTGEkEtabGmOoRly7qVIFBzovf4EEZHx6QdMJ/Ux68jYT86u5qxoKdd19kET9Ort71vJjI8+LmXuHbsfeREC7+2vA9eF/I1+Fm5JNiflxSC249DvaN48NGXMJ12I5s3bTSOg9p9ZNYc56rZeiQ3hNXpKYVEm/DZwMtAPv9v1QIRH8Ijb3lC66zIbSDn6/Frwy2pIJ7MGAVJZ+LHtMlcKJRdupdM+JrranDmmoXIpSfQ2BjDgaND6veTs0TWO/dOIkP0wq+WF98zzxkD4RuiZXUIuOXGjdiwuhPJ9KwSPo63UVaWiSUDtvgqXmockF9jzjKyyOkfwZ9bxDJaHdUZKAvpigsDJ+N47q+7UE0VUFcR0UgQl288DzXVHowMDyIcMsm6Rb34+cJhQ9bkw7oRGn0q0xq1CIz2lKr1kkYg2R6jzoM1mLro3a9zstvkrv+cm/O0cCGrUBIaOCPY3bNQM6OEShmUCK1QYpDEnts+fhdefGEvfvbT27Hu9AVwl8m+LuD557fgF4+8gJd2DmNgaEqwOx2pqM5DoRb6KDfVhHDBWctQyAN79hxGhTe0kMV5a7uwYmkbFnbXo6muCq1NDRpFo+XnKe1qM2plIS9bQXBCqkR1qlwRubwXD/9xM+64+wEMTTB7N05CFVce0Wo/3vXGs/HZj78HjY0++e7SFcyVNVYoqmA0olPUHCXlFnnT7ev974PaVGRFTE5M6ZChkpCFVNUvlma1YZILInUIVPw6RD1j0cwN0Uuay04PWrOshaL6ftKOp3BFPO6MKZlkgN/j+7IqVbZi4yapb2pUv5BJ2egIrR+LYv6yUmVAaGxqUlY/MTaJ8bFxRGO1qG9sQLiKLG+H3OIE8/nVgE1CbOC2lbQNbjzVXKUChqczuOMbv8MDD76Mmlofvvv1m3HWWV2I1dNvPSzTWDKtK5Y7MA+216Flji5UxBAvywGPr21RkXIpj+N9k/iXz/0MdVE/vvnVm1Ebo7GGqQ7n64bnCzmD7LhCeOrPm1AXa0ZjcxiNzdG5hEgOdZqGCMx5Z9tDiqNw9vPZatAmAHbUkWvEuinxe/w9Kwtqe89zCZBjQaveajqrHiRJNWG2GyoVJV18bQO9GytPHjQKInDJm31WqJMf27cfwcDJGbAh1Nc/jUQCcJH95CnIcEhMZmdGXvvGT+3zakxOkFxpCFPsd3vM0LIzhcHgS1OJqBAh2xoiPzHorahHXl0dwplnLMaZa3sQCXsRjlQjEU9j27Zd6h0HA2Sxm7l0BiyOMfGe9izsUND1ePzoPTqO48eGVJlybZrEyrgbUh62oaUKre1NyGQqklPu6xsRmmDge6OWxlZCa2sULe1RCUdRbY3MeFvdMtHXnioUUFUVQLQ2iK7uNkP243nmTDSwwlbSHQwaQZBsVl/zuiuxo+SpE/CtPCinDUhSozY3GdFMyjhbPpMs4ZE/0oyJc+MsCEpScntNxe0lEkF1QSPeZHUfLFnRrj0TdMxusImJSTzZG2d16kVQ+uumT26DlE3A6EeumXBnDNBU0KzaGcjdIruRVFcV9ODM0xdiQUdUrmej4yls33kCKXII/D4ZW03PxkUmLWQdTwlnjE97giLKrjyuuXAZrrl0LYIhI49Nqe/6hpgSVZMUGfIePwMTJlbMZr9alMSgHmo1lcgbmUTJxWTEjaef3qn5dfkHeN1Y1NOKngV18LiL6pOTf8GCj8/J16QUtx3n5bnHnzMRYZVt25+87+Qa8e9YsdtihZwAu9au/9gjc1v3b/3i71KRT+2+UwuBC5UXk5UhZ3czZAzmc2hub1NVrkBeriCZyqhKpb/sth3H8bGPfRPrzjwNd37jX+DNJ5BPZjCbSmu+9+HHtuLYQAojtEfzcQzFkMH8bihzu/rSdRgZnKGmEUanpjCboQRnCVdduhbLu6vR1RFDa0uzWL80RqAJCKlXJE5IulWplbE8zaQzONJ7FHm6L8kbPYg/bjqGb//4z5ike1XFh5Ab6G4L48tf+idcfsFyMyLBqlDOTZwIJpxuoFtWEezJKrkRCaYIZojsH8+fx5wLuoKaPMrkeHDQLtNr+61OIOdBouyQCYfT5+fvcldZW00LxXKxMPxz1njf/n1obWlFdTSqwNB3vE/BmbAU/5G0wxGfgYF+BAMhETvIxMwSMqPUJmdkp2cwPT2lbLg2FkN9Q73xb+dGJHwvpv+UQ54LCgqjNKzxI3cEX5TZGihSma/6sC4UswWcHDwpogoNEcgp8OTdePi5rfjk7Q8jOV3EGy9biDu//j7U14ccPXE6hjGoGDcnSVSKKe+oCxIWZEIgjoIhA/Ia8QDiOJcOX8q2zhZwx51/wPHeXtz19Q+ipcHIP/K5aMbAZxVLXQx4mpBk8J3v3oep2RJueu8VWLOyC353QFWfN2QONxZJpiJif9x8XotW2cqY/98Ga9sbVtrhzOuKbMSKQ45rZnJj/uik+oPq55kZdo3nUSQjbJAbVe3kAxCuUDVU1P4kzJlOpWWKw8BRgQ+jI3EcPXYSR0enMTKewMnhWZQqXmmik/jGisjC/kpU/B40N/IATUg/m+IsXAPUpRbi5MzycxR0UVeLKjHC27TiFGLlKaC6KoqQz4Wzz1qGM9cvgdfNJJTomw/JRErVDIlqXo9xuuJ+yubYAiJnIYQVq3rg87sVdHuPDWoen71mQueZHDkbEYRoeOQqiMVOL4bx8Rm88OIO4wBHl6wQ130aEaqDVLJYsbJHCoQcZZyeTOJE/5AqKu5XErRojMHBBc7Rs08fq61RL782FlUCzZYM+74k0vH/88F9xO/xfdtAz3vPM8LwXBxCqMstMhwrfAb+dN6H3z2xFYd6p5HNl7UGmK2IPKpJApIOXSiUaMfqWDarZ291AE71j4XwzZO+1T6h5KpjX6qKnIFemhR+nc8mgWQ7g+cYiyhDsLUGKnJjcFWQY7vAGDNIjvfqi9egqdan6zmVKOGlV48hUzCIqJKYgjnDSwWO8tFZnaY0HAGLK9kgJ2Pd8ja8663nK6hHq2pEpuS+Ehqkfj8rcUMaVGsybcyUyHmw3BCDQnJENIWR0WF9Jq83iv37BnGotx+ZAjUbauFz5XHx+atRFWRCZhBEBmQ+L2MU34+QkxRFiGiM4qxTkkbpbsbzM0JTFZPEKQGor9fXM9SVl4a9Gxe9+3UuCDO+/T/nSAcWfivnc3DT75skCmZN7J2yt+KM31hYl0SGn9z7NO79+eN4//uvwT9esQ5eMjTdPhw6PIBfPPQM9h6dxZ6j44JGijA3UdaLbmBFTwNWLlmEY0f6ME2iSSiCRCqDxR21+Ke3X4oFHTWIRgPSs5atYKkg/WJWyfGZGW0A28vkAlmweDGqa2LwcJ48V8TtX/8Vfnj/88jkC4gEfLhq4zrc8aX3oqmhgoDXyFhaGFeZsqM9buFpblyyPDmjyN8jYUI3VrCj7TUZJikPYsJAXEDxREK9OSsTqoDkMMq5mAkj2oPVQmes5PlPP3egd3mLl0zPmxW3IWR5MThw0mEIU2vYMD55pHPB2sySM/YqsEhoITTNcbmTJ0V46+joQE2sFulcFiGyoSkcMTOL0dERGVJwA7AdonEthySlsTBhMubzcl1wlEaz+wkj/sIgy4NkdGQMk6M5fOl7D+HJv/ajPuTD3V95G9507Zn6ua2qbUVrIcM5GFSNQ0UzBYF8hhMLppcowqXTp+SBnEjkcd8vX8QTT27CF//t/ThtRYsObHm5O8gGvxbLOZ1DIlHEz/7nUTz30gGcvX4x3nXDFWhvbZDJRtFjYE6XZroNQWx+9c3rbOf8eY8Mg/6UqYgh/LxWR1xVEb2XM7TyjL5mPIb3275HA+GTvGSgRbsO9HWlIgTFQr/8XQZ4ypKWpZNfxqHDx7DjyAhyJQ+O9w0jW/BIJcyDokRTbJWha06luyq6hLk05kPXNPbV3Z5TLR+hAlVhLOqsx5Jly/Hssy8Ino1UcT7chaDPh4C3gnPOWo6zz1ohNS8mPTbJ5eF86NAJxOP8vl/jPoYdb8aPOrsb0NREZn9OzmVHj5wAlXipiEZUjdlUTahKLP5lyxaiq7td65xtuN6+ESQSBdK2pS3v4+eJBFFbG0FnR6OEalKJHI73DoqwpOkCWQiz/0umOsmSOXQv6EQsFkU45JfyG68rGdM8zHm4W7EQuy5tAOe1tCpwDNyEfnmWsI3A5yBZbypRxMN/eAX9I3S+gxIUqs+qdeb0wRXUHOtXuxf48/mVt/3/1pjIVoOm9WPU+KroMMdYXOL6JYxtRs24dhhADUGUittUlKsoGFPqmf8jic0kWjTCceGKC1aijVrmiSmUvdV4aedxTM5klaQbn3qiRGxDulQoFEq8ByFU8jk0NlaL5d1aH8Y73nIOOpur0VjXIG8Efg4S0LjmTQJsSMC2VWnRMF5r28ZkEK+vb8D07JRki0dHZjA6PIvNuw4gU2Ly44KrlBUitHRRuy4NkyiegXzwXpJ7wettESk7xmshda5HFl8kWtrXtS0wvj9LKl5y+R1/ayE+9/t/l4p8du+35qoNU4WQCAFz8IlQU0RdfYNm9XiIsjdirAyN000iVY2P3nY3Dh/pw+1feAfWrelEOjEDjzeIrTuP4zd/fAV9Q1kcPD4hCVSOkVDfm1V5e0stulojaG0OY3SYnrPUFi7LEejyC1ZhcXcNaqLAggUd6Fm0EH5KtoYtqcbYdtr+MY086IrFhrqnxNnIIh763Uu4/Su/UNb1mU+/B1e9YRWqw2z2m7lyW2najWqsUs3sI/9xkdlAzkDKhagFIc1g05dWMqvNafyjU868LA9tVuWW5a3AYIO5y2SJtkek6syRZ7VEPhE2HHBZSInT7yLcxHlWvTenVytLQGazhP8ddIX9cR8ZrKUS4iS1JVNGK9vppRM+z1N73UE2KErCTJQL27RYaMVp+ktzJBmZ0JgWAB8MZIQSQz5mrWZ0iw5lI2PT+PWjL+EHP3kWySSz/BW48ytvRVdXA9zyTz7FwraQvc3EFXBYsXARstdOUZZMRgIxJGWxfCfbmtebaIXb5cNL23px190/xXveeR3ecu3Zsl60PW711AnpVfLGjCXrxsuvHMaP7v29CJxXbtyAq69ai2itB25fGMFAGBVKTDrjO7xP8+dvLXRue/VzPXSHSc+kyPY3LUTKQG40/01Vzr/lP3vP7XiXUA5HT8C+f9OXNoQde62kO5/Oqpou5FnZuzCbyOBPm7Yhm3djOp7F0MgsimVyKFjtm76h3StMwII0AGprwrFjR+HzEpKsQqlsIHzLF6DISE9nvarR430DqsiZFBFpolKcz1XChvWLcf55a8SatvA7X4eBfGBwBAP9Yxp1Y7CAy2Fa0+Y44kdnZyuiNbR2dWHv7gPo7x+V4xezNvJUYlXUx6cmuRs9PZ0K2rQY3rXrEOKJnJl/DvqUVDAYs5/PWeoVyxcr0Umms+gfoA57SX1gBiB6yDPQUpmMNqfNzfVqH/Das53BhIkJPO+JVQhjQs6Wlr1+9t7x94k88N7wXrBHy0CXz2dQdErIBQAAIABJREFUqITwyOObsXPfEHKcl2fyJfjcjLjxOqvVJt/413oV8L3YYGLbWEzE7R7h9/hztUOo0877SVhaUw0GYudz2ocgZL6vQkmjvPqayoKyMjWIgrRQymUs7azDhtUd6G6vw2yqiK17+3D4+JjOXUvuFK+AzHhWt2yzViqIVUdQEzXPXcjM4s3XbsDZa3uAfAlV0WpdI56hfBhugpnJt20yS+ZlzLFJNEln1dEafVaOq9FMZ3oqif1HBnDo+DCCoag8zJcvasFVl5+LQj4lJI7vx57hvC7csxZB42fgHuR95hnN1+P19vk9ZtLJeU/sk5Mfwd9lm2Xxxn9/fQfyQ09/2pCgnOyIF4KuOjIEceA8AiZNTY36oHIPktuOX1Ku5UoQDz+yGXd98wGcf9FqfPQj16EuRNimjLGpFJ55fg+e33IUO/aOYjpV0Ny2IB4tPh8aaipYv7oLkWAE+ZwX47PTmByb0Fz3h2++FquX1aOxqQrNLc3wkpXpIAV8f3YmVgccbwDhf7qVlZnpZhFP5PHsMzuxenU3Fi1pRKWUhd9TLatOMvAJ0Yuk4VSdnBu3QcbOFPKzWyY5s3QdiBzPcmAiuwm5GSigwk3ORcu+YiQaRYySnWoJOHCtIGkzPjW3mR2YnYvMiBg45sGOaYiFnlTdeVnRGujVbnjeD15TVTtMaAjVEsEgglIsYGRoWApSJFcxI62N1crUhdwFwtrSPXesHW1SQ0lJJgX28zFJ4Gvw8LRVKK+F4GceBiUSJAsiLh0+NoYv3v0Atr86gPpoGF/+3Ftx/ZvWirFKaM/Cyky+zFTAKSKZfiYxElOJClKnk1Imrbl8zduTbcvPlqdimQ/D8TRu+8R3sHzJEnzp396NUMAErlMtgIpMZcoc4Sl6cKJvGv/zqz9i245+NDdV46b3XIr1ZyyG28t58jDKBRPQuMltAGQVYQ8Y87kNP4HfN/08U5nPThuZTxvECUky8eXfWsjPJmG2MrNVF6tx7i9b7VmCGWF0vh+bzBGJmpiYdtocZfkH0LzjT89sRf/gBDy+KvT2j0mdi/fYJhFzyYFg2YqCY29vL0ol6pJXI18wqmVqf/n9WNDVIciyf3BQsLNPELMHbinNsRFVEKx+ztkrUR0xc/gGuqcJkwsUAdq9+wDSKQYMMuJZ9fP5DUmL0pnt7U0auRsdmcSRw4OYmknPGeeQ1cIEzhfwSI6VCm2UcD55chzHe4ekI+7yUPrVJ8U6VvE8U7o7O1ATjajaHRgYkawonbxI9KTaGAWv+Ht8D40ch6s3UyK8ZxZl4Tlg76nV7p67/s7oGf+GbHUGNqJm1VU05KB9JoV7Qnjgdy9gz4FR5ItU0qA2uVmTc7wLpyKffwbZdWtJaQrIirK0JzX35tR1NqYpbDRSXIbMbSkze0yyrcCvIoGBjUgm9wWV3Mrax7I3rRi4X/715Qqaa/y48qK1qIvSPz2O6bQLz798QGJhbENYvQ6eMWmOUFaITrpRz/l8d1lObblcBhvWNuG9N2yEn60aj5nRl1kK5+fVvqBj2SkFRZ6X3Es2UeZn5Fk1Mjom1cN8ju+dFTcnofzY9MI2xBo6zfSOv4IrN54Nr9sgZvYaMVjHYjVzroMM3HbMzHKKDKyekjws77f9OZ+D18/u9de9stuuxz6qA4bVpqkaudJpaUqoGciRjT05JXidBwIXHS+wqdoqcPk4z1vE7V95ANv3DOADN70BV1+0FPWxEEpuL5756y68sOUQXtjai8HxDNwBuh8R6q3ARenWgAcNQQ/eeOUFSKamcLC3D2OjKSm0XbBhKd715vPR2hEWcYFsRZcD+ZK5becibUWr7UKhixJnxNOolCieQhY25VO90nnmXDzKjqqWI7wwl2qVDdPYbhTBYCUjNmN7LwowDDSOn7XN4NTzchmWKMMwzT5YTjAJ4NgDhV+s2w6JP3OZtpM52x6oPbBVsaunzqTKsd8sl9UzYh+cvT/pJRNb8HqRpsSl41/O56AjWpEM43AEmUQSyVkymmdUdfNfMFql56U8I2E/2qUKWbBjYOxJOQvZBneq/1EoiH1De6hoHpS4nasgrfFkvIKf3f847rrnCSAHvPfGc/Dxf70eAQrkZKl0Vj83tmY/l73+NqCxIrNEOs205vIYGZrA/r3HJGBT31iDUjmjloCv4kbaW8KnPnsvRgbj+NZdH0ZHq1mfXM/mOV0oOf1ipmDx2Sz6Bibwhyc3Y8eOXXjDxWfi+msvQyiijjpKctIy/bz5Y4P/Gxa1tqSWX2L9AGxFbg8qti94WNggx+/L4a+aRiOGuWvXER2f1NPNmhloPjhZIMU+py8fCobF+OYhxgDCvydRqm9wCi9t3o5gqA4TMxns238UZXcIZYfEZq+JNLo9ZOc26DWooEbhDvJFLBLB32VgqAg+LSohoOKXjF08EAoT8gHnn7ca55+3SsYsPERtIsy1PpuYVQVFxbVc1kDKs/Ep9UcNw7iAxUs70NJaL63/3uMj2H/gOHT2sx1QLIvFThCHxLrFi3sQCVJ2NY8T/SMYG5+UnDQlisNBmpK4BZFHQiF0djQgVBXGyMgk9uyhXCo9rasR9DFZ4rw9rWbJ1yhi1cpFc2RRXg9+Dt5TBRw69PHMmud/wDVhKzpCxAzeszPU7TaBnHawuYoPjz65DTv3DSuAs/glQ3x+q0YEV3E4zHqba206jPNT55rxHeDDVtoG3aG+B+v8svGOF/GVa9j0yG0ywuSQI4FEO5lsk8RMAj3JXMbDncm8eR/VfhfOPq0bCzuqJMs9PJnCi6/2ybfBkH2JFviRSiZEUKb+P9dEdciPAscii154gn60NBbwoRuvQq3XDbefqcap8Tmy1zmdwXYp9xT3GQM5E9glS5bMXSMRGqnOF8+phcQgPjM7hrrGZgnEDA7HUVfXBK+7gJ72GFYu6xJJkucbiynujebmxjnBF14T7kOboDHmMXHTPlX7qfL/GTHlteH93/CW776+K/Ltv/uoGKwyPFC2WIbHz5llH8KBkHTMqWXLs4DayeaDmT6n+qVIaHb15HAV/uWT30FVlRufufUf0N1NuMqD5o4e7D14FPfd/wQ2vXQEk+kSSs78LA8fD23wvG6sXNKMNas6MDE7hcGhBEaGZlAbdOHDN1+NtWs70NAQlu+z2+eBL2jmf2V5Z5a3Q9Ah8KshGsGEpUJGHsXs2YsVWiaDNK2ZWXeF0Lzz947xCUdruFHmKmL2wmg76PhIE7ngRueoHBXwCDOq+pXKkiFH8cHMVy3eUhmJTAaFTGbuIFZwKRtYVe5pqjoMaY+JEgM+7wGvLxcyZ3AJ7cyRQNzUsi4ikUzMVeD8W5LTjLa1gewkTOL0eKmwRfYyn1/uVYIkKcZi+kjkHNTV1YthapTcDJGQgVL2gOU83B4emITXzGvYTLXCCpvVIjIo5ErYd3AaH//0D3C4dxrnruvEv3/xnVi8pAFuXxTpdEI8BB7yVntckwT/a86ZaILaJKwqOOea4STELnzr2w/ihrdchosuWom6OlZXAbhLZaRcCfz0/lfw+9+8iP975y04fUWHY+Fp+n9ivrMPWC5IOpbiK/lCBa9sO4jH//Q8PO4Abrj+SqxcHkM1/aSJ6EjXn6Yb+bmRFruTrXCIRbGsCIxgc0ewxlRZpvJkH5iQq1S4nNEy2WGS96jgE3EONULrjmqco2YoWFQyptS8ThqkgH1fX9BZlxw3NKYy8VQBu3YfQv/QBAKhGLbv3I9E1kyZGMSI7Q8iHdy5JG+G0N3dicOHe539ZF7bwp1CRCrU8GYFRSKbGZnyeSjv6UfAU8bFF52O09cuQJCa2n7O5GfFCQgTiZA5CNT/PnqkX0m2xou8ZtZdlXTYhWXLe0RGTKcK2LPniDSxzXgSE0S2ocz6W9DdgZ6OBgUVyi0fp1MiURlKEDMJlUggld/Ccuzr6GxVsdHXexL9A2Oa8w7Rl4AKYlVhQexebwVdXa2orycBlNMcRDoMdE0SKYMBn59rltWtAo/T5uL+57jb9DTh+KRY0xxDJYkwV3Zh5/4hbHrxMHJFt4hhDOiqkB1LVLYqTX/a/Nc+5qHiczC82YunqkSuG/q0c5yX6YAKGxdlWnmNDZNdpGS+b46ysg1TYrXM6QG2TssoCFLn2WkEaTQ6Vy7iknOXob6Kym0x9A/RCGtAOgXUcheUX+Y4cU6+9PI8L5URkBNkGalMUeqR1aES3nzFOqzorkMkGtY5SX4U2yNUXeS5wkBquT/UMyDiRyIn5X35WRmMuQZSKSqPlnTfOBfOgmnXPqOfUCTSQ2+MGo5CrpGJCkmAxD2JwHBdkBvU1dWloK39FgnrfLSJPu8z1x8VAxlTEvGE1jEjHN8fz4CN77v/9R3In/7xzWhorNaiYOXDzIcfgHAwL0RNNKpNnMpmpJhmZ7ZFy0fRaPz6giiUavCVOx/GE8+8gvfffBk+8pE3oTpSqwvkcuWw5cVD+M4PfoNt+ycRz1eQyuaQp5ezlKjcqImUccm5qyXtN5usYOeePpE4wt4yPvi+q7FmRSsWdDcgUhWAN1QFlzfgyDAaqNaMjDEzPSXxOZ+kYgOhqbhJ2DTB0sKb9i7Zv+GG1SHumD3w93hTGfioktbY1Dj3t7a65oa3sJmtTDhic6KvT5C3HJjkRkbN4Jx6NOq3yefaYbQ7ZDc75sKqzSpJMXDwECTMPR96U4/HgXaNxqOBvIUQOCiKmLSZNPy8p7FasYtZSbOnLw3vYhnBCIUb/Ar6bm4YadMa0hilMTk+5OH89zzISQ5rlJIspzA5nsNdP3gc/33fc1Kb+s/b34J3Xn++2PHShfKc8uS2yQ+RGRvILRxdYItDRL0SKsWK5p1/+etn8a3vP4Yb33Ix3nfTJaiKlOEtV+uQL3oSePHlUdzxtZ/in265Cu+49iKjLOcotPE60MiDgcMS5Xh9p8aSePb53Xj2hT3o6enAe2+4CJ3tNfCHzSHPwGwC+Sko3QY6O8NvZ5r5/y1yY3kFhvhUUIBhP5+wIQ8QJcOhgJJl/q6uhSYv0kouDbu2ZMw6xP0ozVkzWn3ogAJ5Rr1y3jv2sQtFN7Zs3Y1jJ4bh8kTQPziOEyNTqLjJlTBa1rTm5X3luBL75CuWL8WxI73qQVJH2/ZvhRIw3FIMR5r4ZhaYqbvXT+vMAHzuEi7feKZGTynaY+eEyVDn11xLXPdDQ6PYs/MwigWS3vj5Wfnw+tIVy69xtLq6qCYR2Ac9SLMO9vfVrywq8SU5jWz37o4GdHS28YJh34HDOHSwT+zlgI/WlZxx9qCxsU7JeqtIjBEJzuzfdwzj49PS3OY95XVVUp6MC2ZfvWa5qn5WiiRIMeCzR2rFSXg9eC8lduQQIZVYUYy44EihxkmOrchSlW3APQf78ds/7kDRFUEyl5aYitTHVP2arN+eS7bSNueP+b5BWhyDG5YizuvydwzaY8ilrGTFjaGbm9+DaMQoaqbTSdTVx5x2Ddei4QYx8Ob4nkmEIxOdUwAVtm6MvPK6lZ1Y0BZGrCYqNOXoyThOjibhD3oRCVbgKfgxk8oiD0N+42fi30qbIJtQizHkDWHtigZsvHgRqnxBNDU3qOXARG521khI87PxDDTFYRBEmihaZRGqEydOIBYjEsXxSLN3GXdCgYimMza9sgOpLE25PAh4gXWnLZGojcdVRK5E7/eMilHeR6KiNigTXWYyzoRLiCU5OBohTOj+8nUWLVoEv9+NwZPGT+OsG17n7me///YNaGym9aJH410cFyFERRKG3IAcMQmOCZENzIxT0C0xHAlf5OCpFBGI1GEyFcC///tPMHJyBF/92k3YeOk58Ps4F1vC2NgUHnrwL3j2rwfxys5exDMFFKnYQ0oX9ZODQGdTBG++aj36+sdwYjiJgYFRZLMlrF3Ziptu3IjOthCWL+tGmAQIkrLkzmlIPCYgc47sVIC2Qdq0AUwf9lTQN4YY8x8W3rQBXhuHM7tZ6kLTsMMIstAEoKGpSQevZeHyefh3NsAaiNK4D7ESGh0fV7Ut9jt1fx2Nco6l6HXJR3AUxiysyjEx27+2SAEPR5JvLAHLBib+3BBgTK9WTmNU0nGeW/PpPNLCppITyUbiFS6E/WFlovSOl/AKK3NafpYqyGXIUA4jEOAEAxvi5vpa1IK/5+JBWwKefOYIPvGFezE8lcGl5y3GXV//JyzpYtIQQNnNOVpzjayQh649RSocaJnvVaiQjhMjZiIjnCxw731P4Hs/egrXv/EcfOiWjaiP+eGtRMi7BTxZHDyUwic+9QOcdf5p+Py/vlkGOBUUNIfP52UssgiOJahRibD3xDR+8eCfVbW97borsPGy9aippTQxW3vGSc7qBvC+8H7bA3bueRzpVgZga5rDCk5TD2Th+ihGY8ij1sWOCRmnA/hgBUAYRCQzZ/TMJoeC811QRcjrZiYamIgaotD42LQz68qKP4DeE0M4eLgf+RITrAC2sked46XkDC+11TnpQSSIAb2AJYt7MDkxg/hMQryK+cmtevRuj6m26HDFET0GGT/hIxciAQ8uu2w9Vq5sk68B3w8rXZKwDDRNHoYb01MzOHjgOPqOj6jSNn1gY5taXU1yWwErVy03NpfZHE70ntTeJ9ucgcZMc9D6MoKmxhosWbpA3uLjY5PYveegxtaKBT6fQRJ9fs6C8+AvoLu7Q8zngf4RScIShrejYyxK5LKHskhvtF9t72hR5WmtiXlPGMAN4cokYTb5qqmhfzUDd8LR8/fKPGdmOgFfMIBDvSP47WM7EM8AeRfJZaYXTSSSAZ8P28az95v/ZSBXC2/ew5ov2dfX+UvyoOcUYYzrz1spIULY2svv0+WNbZ202OomITUcBfILSHhjocXrZ2bY+YbKaKkNYfXSJjQ11KrQ2n14EPsPjcpC1uvOIeQOIcNWAYz9rmxTK0ANSW2pKY20BTxBdLWG8LbrzkaVz41oNCJUhRKtdKTzc4RBMrtG5lV7w09t8xm1nOze4sYQ2sERQ4ckS/GkMnw4fHwIO3YfVFHCtdQQC+ENF58NdyWPdDYtTkfaUXWzbRKOVbM1SKTFEnv1vEpyzL21RFb6EDDZ/P9FRf7C/R9EJBpAOBpEbX09IhHCHewNmcBCmTuOUzHTNU4yYcTq6zVrzrlwEszovcyqq+wK4sihBD50yxfR1OLDd7//eTTWU7yeV6iAowcG8NRT2/Hgb1/God4JZEsVZDj+QIMDVLCipxUruvxYuXwZhsfj2LLtIEYnMxr2v+Ha83HxuUvQ3hLB8uWLjYCLJBYNA5wPVptsBVhSj4Kf8zO7Yez37Hyh6Xk7LlwOc3w++YoVCXXJ7c2Valo4JH1z2z+zUKRNBPh9m0EymJrNaaCx2Xgcr27dihUrV8q72v7M2C6aWX4eXJwZt0HcZuXKYCkn6Mya8nXs4T5fZpRZLjcryVMKnITJlZyV4a+OzJHFdJ0I2ZUIb7NmJvzFnjSwfdsJPL1ph7QEzr9gLc49owu1NX6xiuUP7zBvi9kMKsU8+kbS+OIdD+OJZ/chVu/HN//9Pdh46Sr1zsgsL4HEK6MQKOXAbFZiEEIoLIOXX8uxiXOvJY0IsppOTGdwz08ew3/96Flcct5S3Hbr1VL/c5UDiKdmUKnkkMuG8fnbf6qxlO/93w8gEKggHGHF6/Q7zLGpBIjXWLBasYTpmRy27TyOn/z4QTQ2tuB9770Oy1dQHCIgJmuhkJUtaShI+NswW221xP/a685nt/eDgcK2YczkA1nidPOKz42vsVLlQWId77heNINfMsRDWxmr/eJ4NtvXJ0+CgZwPMtYJ7fKz8fVz+Qo2b9mNydkcIlUx7DlyAieHp4Ayg5MZdOf6occA2f2ET92g/sGM9uH8JJbviXAmxULkKse/dTPJKiq5qw75cPFFa7F6dbtaINzoXh9bBWFEo1Xqx5Lsx6qaHIcjh/ulsc5qnJA3W3ShMCtLl7QP2toapUZH3+j9+49IxY2COAzS7MuyfUAv6e7uFqxes1TwJ6VtDx2mkhynTYhchBCriyKdSmguubWtXoGBlX4ikRLx0M6D2zFPtgFYyHC2fMmShTL3oIaEJSXa1gkrO6JqmlGuqjIz0JogIbfABGmOvY6NTqoFeGxwCo89uQdjU1kFcnYK9LsK4gaJMUnNqSDChMWyzm2Vbm60kUS1SYRBr8y4meldG/Jl0ONGyM+f8V64jFJeMqWk3LxHsx9SzO4Ev7MlYYI796amVVCQo11nRx2y+TSmEjm8+MpRuCm4EnEj6AnIojpfMm0qFnd8Dlo6l0sZZOitUQ6iKlDBTe/ciJZajwI53y9Hb5nE8vPwffM6WnGdaHXtnLw0z3WT9NNtsGqueuc9oAwv338wGMXLm3dhJllAIFIFn7eAZT2t6GqtQ3V1RG6AkbCZVeea5N4naXNW0DnbPua667yfdzZYwjHXj4l7ZVz5oZ+/JrH6W/7P32X8bNuDH0WkJoCOhZ2opok6RR+MOsc8hqR1qJKMgDasWWQBQVwkjBheJsUv3Ljnnsfwg+89iA9/5B/xwQ9cJ0hGjPJMDr954HFs2T6IF7b14tjANJL5Aksl0CAj4vPivLXdWNrTJKvE/uEx/Q6h9miwgve961L0tIewaEEbWjvb4fKx32vmGvl2GFzNFIUhcNhZSs0Uzwv4RhvcLGirE27/xh7UtuqURKhDSOKN56YW3Oa4Eal3Ng8FsKMptjomucAiBpZ4xXJveHgYM9PTaG1rU2VfFFPayAhaxSpbOdjFxufkImPv0RKlLAHLvp59j/S5JinOxC/ngCYRz43XeBNrFLzEXoM5FNKpMo4eHMUd3/glnnn5iIaX2tsi+OC7L8H115yNpmZOOBiRBCUuOTLKc3joiS24/Wu/w8xMFu94yzp8+XNvR31DEF5PCG5XCJVyUtr3JB3y2vI6iwnt8aja5PfIzmY5UmFWnM/C76WgiUeJxb33/Qnfv+cpnHfmQnz0I9dgYXcD/L4oiwkEXGxVlPC9H/8Rv31sOx766WfR1lqr5LFcyTviHny/JvHjawkSDxJhKmJsIonH/vQ8Nm85gDPWLsVbr7sUnZ3kQHBckiM7XgXB+VWTRYLsYWyrNkHpztyqzl9VPERcDDuf94cHGMd0CCdSSYoQIgNEXV2tep58zI0BslcfNCNrtkpjG4bBgIEjlaQdY0riNxyfJADx0uadGBqZkTHQyHQCx/uGUMhRjZFJgba2NN09nhIi4SAC3iCmKQXLrewId1jUjT1RtklCQb/xlqbfeDGrQF4V9OLss5dj+bJmISt8z6xiuD4YEPhiSnK9bllTjo3O4NjRAWlnU+edr1EdJYGOYh+0mgxj4aJOoRMn+kxfmyn+6Mg0vQxRKFTg8lJ204XT1y6Tt3c2ncbR48MyVWFFTqcq3jcmTlxDkWq/DFhoqMKJFibSctRzlN74WnW1tUpAamurZJ1MiJ0oEZMsrnPuR2PKZEinXK88B/iPY24WWmfQofZ6kroK5SJ6T07jN49u10x5rlKQMIxEWoRGGPTDrp9TgeFUIJ8fLOxYo61Ulfy6uJYMUdKij2G/D5EARXAYzMuqzHkvyKthEBcHyk0yMJAlLE5dhpIZQWNyofluFLFuVTdaWyLwE0oPhPH4n3YgjwB8gbKZWPAGkcrymkLywrxPYT/5B0WkCznkMl64igVcduFSXHrOYsUH6tsTnWUqGKPeh8M14B4xnu/0CTfkN5vEsF1iP5s9B2XoBSI9cXmmH+6bRNnPyr5gvDqWdqOurloiQjzneY6KlyOyaA7DI+NzUwoGQeUE1Km4YQsnxg+bJF314f/5W2L3a3737xLIdzxyG0LRIFo7W1BTXwe318CK8iJ3SGRaKOWS8eF27DjNAiR0S9oMe6ekk3GaNId4yo9b/unrONHfh+999zasO3OpWLGeUhajg5N44skteOSxV/DStgFkyi4J9/OvvZWKpFvbGwN467WXYHCwH0d7h9A7xBnCKSzrqcZNb78IzXV+LFu+BNG62JytKEeTeOBSsEIbTJvOwHusqnlAmSrH6HfLyXGei5l6+YSUrSMPIWNV9OwhFYU+MOByzMbtNV7tRjKWFYXDKBUw7TgbOc/NTaOFqKTawmmEPan2VMDhQ4fR1tYqRIKuXBRkYXISpxWrvI8NwmDHw9ifJxzPIER0RAHVmU+3c5A2mNgq0mwAAw/yLfA5LDOP74kqWeUyCVlkQVdw/31P4u57nsA0D1xPUId0UwT4wLvOx3tuvFCVEyFascHzRR2kt33xHrzy6iRqQi785Pv/BxsvWS7Y2+UiFdwLL33dZbJixF50L+CS4hLZ9gxyTS0thkjE9ySUpox0MoPRwXH87Od/wkN/2IlLzluF2z56DRpjlFrkvfCxAa3D4ZmXe/HZL9yHb9z+Llxy0ekoFhOqqplEej0kNxoIz4pB8PVZeVXgwdHeMTz0m2dQyGRx3ZsuxbozliMQculz8h4zWbHBmteTz2EPIlvZ8X5ZtSqJw3hJyqJzm6n+uT6JgPCQZbXKanOgf1DBnHDfwoXdCPjNrLkUy8KUyi2Jq8JKhNULX5OBSGpdnKhI55QQsX1D5jYDVq7gxnMvbMPI6CxKvgAOHx/E9HQWqPiNvjtBd/avvSTA0c6zyoxN0ZFYpE1ailItjT8nD8alyobVO+1KqazHKj7kcyuQr1jeKiSFqA9lVg3AxSAT0jrXCJkvgFQiK4j98KE+FIuEvyn2FNEaVx/UX8bp61ZoJIxCJXt2H5HGerHAZJjXJI+pGQbsPBYuaMbaNcvE2qYBWV/fECbGZ7WeOKNOJEfsfF8JTc00VKpBdXVUkytDQ8Oq7nWdU5wCoZZ4AQ0NMb12W1uLfBc0TujMEkurwW+EY7g3LYeFiBvveyplJHmZELE6nU0kMJ2s4Hd/3I6J2bwJbpwnpxqfZsJP8RFeC68bmTWbKM9FBJ1ZpzTzTbAjD8QUXKbFVlJv1iZlAAAgAElEQVQQD/pJ1KOYFHUiDHmRJEt+ZlN1U5GNqnIGnclmDRLH96RA7q7gwrPWoL6O9q8hkeKefGYvhiaz8AYqCHo5SsiCglMVbvE/+LwBjw9dHU0YHh9BNutGOV9EW6MPb7/2LFRX+RCOsP9srG55zVmMcB3ymhn/CJ5BRsue98bquPP9Ujtf9rHse4ciGqtNJ1LIlwP46ysHkHezJZxHNAhsOG2JSKuUOw5K4e6UCA/XwGyczpnkU5DXkpYqKDkYbMvwe7zvLJi4Lk1CBPzDrb9+fQfyXY9+XPAKqwGSSEJVEbnLsCriztZ4EfuLOnbN+c+NbnQ2HdGBeQIEnFPk2AJ9yz/x0TsRq6vGt759Kzpa6wAPK4YKeg8N4957HsHLO05iz/EpZOCTWIe7TG1qt0wZomGv+h0H9+zGZDyLTMmLQrmA5T31uPXmy+Vn3tWzQFW4x89ZYxPwGLjtwWqzOx5+/7sqJ2ubn5tWeQwc+iQibhg5T6tjRjGV4WHC/MeQy6Rx9eUbEImQWOKX1KklaAn2ctpaturjU9oNOdejZ0DXdeMm8iCZzuDE8WOIRSkZGdP74UJmwMnJ/tUEDSsVaIlttmIyr0tZU5dU27gILfRrNwI/P7+vClpIi6mGHHAFpbIXxVwS2XQSL2zpxefu+BUO9ad0DXSbEYSrkkdrjQff/49bcPElKxAIcLTPi/GxOH7/xKv4j28/hZlkHhef1YH/+o9b0dphpFjn4HuO+jnkHR74du1Q/EVe6yQROe/JVAcVVZjlYhmJ2RR+/cifcc9PX8DlF2/ALe8/Fw0x6goU4SoxkXIjU8qh72QBH3j/nbhi43p88mPXIuhJoeIOosThYbLEHWUt2wdjv5ZwX6mc00jakYNjePaZzYjWhPHWd1yOlrZqsauJNM0hOPPaJLyG89sbQkW8hkFtYXd+z65Dq2Kl+0ADikQavb2DGB2ZQENDrUbrePioV+4YAPFry4OY0+/nHnRaFEa8xCinFbI59T7d7gC2bTuE/fv64aF709AYhiYSUuEipFmRLKhjuOH4a7MPyTE1C99qz8hZqwK/z4WA34OGulrpBbgqVIvzI+B14bzzT8OSJa0IOupx1rWN99TIcpqxNKJmPCiHhiawd89xxGczqgSrqsM6TLlvKfxCQ5NFizqFpEyNT2HnzqNIpSjYEZCEcJaiUi66trmxcnk3Fi9tQ6WUx8R4EgcO9GuMjTdaEwJKtirqmS9c1K3eN5NqusmxmjOENwY3ogYe1NfXSi+jprZKn5fvi9fBHurGgtOFsbEJZ7qAFW5BrRdOx/BsZOCn0U02V0amEMBDv/8LRqdzSjboN0FRFq1vNxNMI0Fsqms7H86q3fB57PfMoWvOgbnvKZnkP9OO44OfhzwGJlted0Vudvw51595XTNbrvXHdVA2krj8OpcnwZXa6CUx1xd3t6G1IYim+hDqojE8t+Ug9vXTDzwAP10jKcxVMG0C66fONc32EJ0FCbnz+Zns3XDtBumFBH1BjTF7gxWEvIasyfdk++S2pcT3a/vkZRjhK7Z+otU1Shjoj8r4mi1lkMpV8Mrmwxgbj6sdxhbh0sWdWLy0FfWxCNwVr3hNPAvZ2pKyG8smh1vF19Y9m0mowOHomlHZ5L0344w8i9/+6d++vgP5yw/8s9isHDHp6mpXcPJwwUtVnwvHjBdpwTk9HQsJSX3LieW2d8NslHAN+5z/c99TuOuuX+D66y/Dpz5+A6qiDDgluEp+bN96CI8/uQv3P/QshmdM/8hVoQqXCyEyar3Aoq4mbFi3Aq9s3opcySdLvNT0FG5+2+XYsKYRQX8eCxZ0zhE6qA0eihjjC/t+GBTNoWR6HXZOPOhoWvOAIelIgdbrU6ZHrXBW7WTinjiZxNN/eRV79h7C0sUduOoNG1AVpipUA6LRmjlRA1WY7lMseFv5WWKU7ZuLT+LIuyqQUigil1Ovj97rnLcmpKfevyqZUyxxS7Sag2ydREEsdloNOsQgQv82UNvNb5igZCoZAQeDspgWBCssftaR4QR++LOncc8vX0A8xwSOwLob7gqhrAwWNPlx73c/hvXrF8CFtPq0k1MFfPGrv8CjTx1EJObBFz7zJlx9ySrUVNUaiVr7Wk47xkLETKz0OeRxb2AtmxTp3OKhw3qiWEImlcMvH3oC3/zOk7j8wtPxkX+5FG1NnfAE8qgU3ahQi93nQiIbwgf/+W7ksmn8P9/5CFrqOWfoBwVsQ0x2nNEq25ekjSmZ2CRsEpqfGMvgL8+8jON9R3H1my7EmtOWKkiyopYIkAOZW6iP79lyGuzssT2Y7bywZaBbzoTtffMwJwS7c8c+JOIpzTSvXLUUzS3UeT5FqLLVhGEpm6DONcuK3L4G3w9H0mgFLAtXlw/9/RN4det+lN1+TCVz6BuaRCbPIE56qSFl2nXEwy2eIIxsmMF8KIARovVUFBRIdiSz3Eckq1hCiKNjIQ/OO+90LF/WSVBWa9C2nszzmLl0S9Qz16sspvnRIwOaFzfIgNzTUSxlUVUVRM/CTgnFlAtFHDjYi2PHBxEKRTE1M4O0WMoBUAc+HHJh/YaVYEs4kcjiwME+TEzMqp/O4Mz3z4qfiAAZ7z0LFyhI8n2MjIxJJc6iK+QAsGIkVM1xXKJO3J28/oagaJQO1QLK5pHL5hWINOVR4dgoeTGG7Ej0Jp7I4uRYGk8+uxUnx5JIZCrIkrhZKGk8lUUSfbWFZDokXAuzC3529os9x1hI2YrcBmQ6yDGRsBU9f+7zugw5kZMJPkPWYvXJ2XFrg2t5NfT51vgYUUgmuYbqKu2A1voaLOlpQEOtX5D54f5pbN7TL54L57arwkxcmJAyOSDpmYmCma4g2ZG8DbZygl4Prr1yDRZ0RECNWvKaqmuDiFXHtH75IFOda4QPO9fN/dTd3Y3J6Ulde867MzkgEmA05T2IZ+LwBatxvHcC27btRTQaUzEQ8FWw5rRFqIuF5VPOoMxWIx9EVYXOzZu8IQpFdIy8FXJbGMgZ3LluGMi5x2/87O9f34F86yO3KmBwM5Gg0tbejtqmBslkMpBLEpOBnP9z4OK5aoplwbxsUgvRnMoou3KYipfwiX/9DvbsPIHPfubt+Id/uABeDys5YHhwCr964C946dXjeGHbCeSd2URjnMFgTnebCtadvhQ1Ea+gs0yWjQzAXcrhH64+DasWx9DeWIOF3e1mqIbjF1VGYtSyuvmeuBktFGb71cz4bLDjTdUByflt8eiBfLaE4YFJPPjoKzh0dAC1VX6cd84qnLamG5GQD81N1HQ2tqp2BMmMyZgeKYMx57/5/+eCF8lSrAwdZy/CXYRaDSROINlk3YSZxGAPcME5JiVUzPJxU3Km0iiOWYKL1X7nZ7WV+vw+j63wxAp3SFI2wVAgL6YQj5ew5dVBfP6O+3GgbxoET0WmoeRtOYSIL4d3v3UDPnnr9WhuoiBMAZVSRZrWD/z6SfzqoS24+LJ1ePeNF6K1IYxwrH6u6rZBwx5UtqpQsmLIGK/ZJNpk6i2X9RrpRBaP/OFZ/Mddj+GcdYvxyU9djfaWbrj9OXjgQ6VAdKOMfDmIO/7zITzx9Bbc+8OPY9XiWlmAFlyAz1WRQhxfc35SZzSeGXC4trjOTuLQkUNYsLANixfTz92MYJnRrVMPe6jyO7x/Nrkly1sVkDN/bmUpT8GfRgyIMP/kxCx2bN+H2dkkAkEvTl+3Em3tja+5h2KOOwHcEjt5EJuZZfbHkw58TxGijIg8keooshlg06YtUkrLVbzoG5rCTDw9pxFACJHPZysiMpt5r22ia4luPk9ZJLeq6hAa6mvUAnKXKqiK0H0kjSuuvBjNTbXw+10KhPa6mIrHoC1WIpPXgEkIDVh2bj+I2Vlq6BvFOo2/sYr0uQRxn3baKkTCAQyPjOHVbbuRSRMO9opUy3ZCMZ9DMMAZ9G70dLUinc3KVOXI0X7E4wbJqooEUF9fp+DN/9/a2iKEkMjZyPAIBgfGVTXy/9MHmwQpVizV1WF9Ps4b2xFEJtTS1giHkUympaZHkhdhYubH/B6946ldL15NyYPB0ST++PRmDI4lMRPPI5OjABPbe9zrRMdMRW73rd0frI/mV89Oxqt1Y9eC2edm4sf+PX9OciKrcjbi2RLhTLXhK5hJI94fU8GzbehGlqQK6mXIWIWiMUX4XEBHUwwLO2OoCldQyGaRzHqw88AwcvQh8LhQxRaj2xj9cO9wvJWJD68HR4RZQZeKHvjdLlx31elYtjCmvUyOTDDiQshHzftTRGUmvBzt1bhlsagZcyUzMllwK3HlczKxZqJFIt9sfBYzcb5uUPoJyTSjgEGRenpa0d5eTyxNz0NI3QRvTsmY897C+NJ/p922xzvnXWESKRIETWvi5tufeH0H8s0PfUQVmZHO88nso7GjVTrdHsqBqqcpE29HdMXpLTtGIHLycYK5WXCO7B97M640Duwdw4c/eDdisSC+8Ln3YfWKZlSFXbpw+w70i428/+gMDp2YQroIsdhZkfk99Ogm69CDKy5Zi6H+QcST7FWXEE/EUV8bwHvecim6G7xoa44g2liPCr3OfcaNx0LR5i2ZBcN/lkAWpkiKYxdJeJI3lXrTmTznPYGhkQweevBZbNlxAO1tDbiY5hAblsuaz+Nza9OTdW0TA/43lTa9M8uStHKDfA9WaUkHf8ZA5+xxGu3tPMJVXJzsF01rs1YTAvIwC3fJiY5zl9pwOdOrZeXDZERBwanILYRrq9v5WacqcsK16oWdsjrk3xfzKQwOZXDHnb/FQ49tQVrBXl19VQ4U41zWVYXvfOMWrFvdrmqIBwUlUkk2OnbsJA4cmERrax16FtSgsa4W/pqQ1OX4mB/05gdzfc2XcWapT7UkuKZYo/HeMZBn8PifX8btX30I69d045Ofugbd7T2qyBmoPUWPlN6KZQ9+/cgWfPWuR/Ct/7wZb7xshSQo5SxRzgt1sO+F18pU0eazmgqSULnp5fNg4bUxMD9JQ4a0OP/BdW8Dn+27y6nN+Ty2T27/TtffSfTI3M6k8nhu0yuq0vjUZ6xfhc7ulrnWCP/eBhILn9rnYiDnWub3xaKOVCGbzmFickLBgv3w3buP4HjfCLJFD0amUhgemxTCYXguprrnexV7niNKjsqXRVFIbuOsOZkvPLjr66IaP/OwFRfz4ayzV6Gro1mqYqzkKATD57IVOLkjs7Mzc3wCBZEiW0aEzTOqzPnZGfjYY2aw5JQAR9gox9raXCs1uQOHjqD/xBg83ir4gj4kZql94ELQz/1RwPp1q1DfWIexiQkMD01heJgs/jKCAWOVyYrUJrjd3e2oivoUgE6cGMPI0LSY+Ewi6IlNT3QGCb+/jFisdk43w9wL49jF6o1VN2F5rR9XRaRDyvuSeMh1lkgVMDFTkGzu4GgCiUwJ6SyFiAy0zkDO3JFDFfMTW+egfW3SSJLmPHVH/lDjZxUqVs4nJZOYaARRWJH71V4g0lGUEJBNYnkfmIQwkNOWmhU5oXWuG+JjLk7HhDzYcPpitDVXI52Ky3msd2AGew/1oQQqHpp2k5hRblNgCAUJ+WREMzHBtUZr3Aouv3AJFndFEfD64fUHEAgDpRzhcxNc+beWg2BZ7GY0kJwCkt+MFC576RQC0wgsMyBJQ5v21vRsGr0DY0qmSJKtiQawetUSJTM8X+1eJqoiqWbnYduYPOeMW6JJzKUqFwoaN7li8fVfkW9++CNmHjpo5Pe4QDoW0jO6AWQHikUsGpvpdxm+ljOzrVP6fwVyinlU+FyUjhgTi/ax3+/F57/wE5x/9iJ88fM3obsjIuIcfWWfe24vnt50AE++cBAnp5NIpWndKCkKjcgw6+5qCkq15/DhExibnEWCfa1CBSu66vHO685FTSSHmuZaxOg36zee0BrFcCQWbfDgDVJAL5aQTiRFuKipjYpkwQ9WyhdkzDI4Pot7f/4U9h6Y0kjDFZedjjecfxqiIZJYkvAGfKitj2mT87X4vPw6mzNjQ5yFpOg+F4BGVNJpEeNUGTNCFY2jGb/WoUnxB81JGi9khhTaAlITnTOXJEJZ8xXLirfJgqBXjZqYbNsGER74DPCWrT/Xashx/MMQOngd+LnzmTSee/EoPvGlX+D4aIItKAd6N/0UWm/c/Laz8Ylb34jaKh8oRsKAxbs0NJrEf/33n/D8X3djyfJ6XHXlGpxz5lq0NdP7l0xSfkbCwlTbM2Nw9n0pcPMctHPkNulSMHQJdtQhn8hg04s78cUv/xrLFjbjS198MzrbFqDiYRUU5JAu3O68lKs2bxvCzbf+N973nnPxsVuu0HvNc3xKgmYmC+d94H+tZSQJSyIisu3jtD0o5MNDgr/DoGArcvu3FhHh2rL3RAhP2VRN/Nr2x23SwL+xlToD2OjwFHbuOIBkMiPW9PIVC9De3qhD18og83mk5+AkB+YQNgYd9nXtz9LxjKo8qeLBpwRr27b9mIznMZMq4eTIhIhyJqkz0LqqOL9fs7qmR84gYRIwCsGw0mb9WF0VQk0N1fTKWLagDWtPX4xYjONDJENW4PGb+Xo7PcEKjfffmmPYa1KGGUmbmsjiwP5eTIxPaf+Fgvw8eSmrSSfB58HSpR1o72wR7L9373Fk0vIaBk2+yoWyKi+KTTY3xbBs+WJFRU5N7N/HcTSjHsbkwGqNs69f1xBFU1O1JgEyKZcctSgqlEonhUhSD75SKaKhwRQDZD4TXjUcFwOrax67zOScY7ockSNZyniRMzkv5ilGUsT4TAFPP7cDQ+NJZAtuTM+mtEY1sy2hAk5lGMRtrjVp3Evm4HKbCHOOnA/1t50k1Oo+WFtT/pzsdrYU2B4kxM5pA+nbu00RwAfPGBL2PG76ZXhEIOO9t45ohNarqRFw0To01QcxOTGKYDCG0fEsNm/fL/lZBvJYTbV05pn8avSO5DC/C02NMa0nFv6lXA5XXrwCS3piqA5FFMhzxQTcZWOyRB4DE0Ducz+VFHM5TE5OiTPBQEo9eCZHTDRojyuXtmBAXB8WEiT9MlkZn57BybFZWRVzXLK2NoxFCzull0A5WdvSInQuTX7pkJjYJW8DtZHNGB4/B891rh3+4/674ZOvcz/yV3/zzzqQmcRrbpJONnU1aG5pkbRekExDmYkYuNqMTzim71T50rja/IeBp81BZ7LPQsGFr3zlF/jtHzbj/R+6CO+5YQOaws3IlYuITybwzFOv4pEnd+Kl3QOgX306T2Yn3ZU88JJYE3ShqS6MtSsXoX/gBAoVLq5ZuMpZnL5uAd505Qb4Syn0dLWpJ1YTI9uXSloR9VZ4FHPzsI/Dng5nORMJ6vTW6SaxcpDnsMeFXMGFrbuP4dvffxj5Mp27Vqkv29beLKiXnt7x5AzqG2PGu9thRVJRjoczAySzvBpp13PcwVibskrhYhK5YiZhgopjGGIt/JgA8D3ZGfXpmWm0tLUZqN+Bao3LmEf/3x6ctjK0TGPbA9Zh7Cg+zenH0iyBiRhFY3hbc0WcGBiVItvPH92JlON/LcXIMsOBGwtaqnHnl2/EhvVNMtdwl0MoVRLymf/hT/6Ke3/9vCwo+d6oV37R+avw9ivPwKrVnWjrpC4BJVlJKiR8ZcarFPQMc3LO5W0uOLrE/ScrUH1SVprPvbQdn/vyA/h/qXvvKEvLKnt435xvVd3KoatzoLvpbnKTGpqMIIIi+lPxp4KMjow66qij4yjjMo2OYcYxjXFABEHMgJJBUkPTOcfqqq6cbs73fmuf856qK+v745t/ZvHVWr2qu/rWve/7vM9zwj777LNwSS8+/4/XYVnfQtT9JdHNl/Yup8tgfCKHN7/7WzhlTR++9vm3oD0YQVGykbJOU3PKKFw77ndT+ZLARwIhQnF6fYZcNNaNee2NmQ2v2djs9jr+uxFiphgP4XkNHpR4SEj86JEhvLTlAArFOnxBFxb2d2Pl8n6Ewx40t7Cmp5AiM775uqiOfrRMRnQNQiFk0hkU8zZmUlEb1hSfe3EPjg9NYWo6j0y+jEyBRpsBkj4Hey+eDT56Ztd04HxMcg8er5DamqNedLdHsG7NMqxd268EMWZ8AjlTwY3EMuVeGKPfniev3dZTtNpDqphH4ZRXtu4Th8LMjmUBypgKCggXEokATjllgdStx0dSOHJwGMVyAV4fuy7onJhpMrd1Y+Upy9DT0yZnPDmbx6GDA9ISRX1ufjY7QrjlmJHRvnFuOYOnsZFxZFIFIZbyXhSJ0XNqWTrlW430xL1hyB4DVGZxrOvK+rHoz7auQhGzyTymU2U89dwOjE7mkSlUkGJfPLcs52aTT8O+/LrNA5jPrIWQ6MDofD8rkxlSYoibDLCRtinNzCURc0aXUjKXDo3dBjYcyjgd3H+0e8FwVBACjnoVNr0zOphe3+8BNp6+FIsXUMAlhXI5gLHJMnbsPSLSrF5qr5O9HtB+RnYhFNk55Kmho5X6GDVMzpCDUMYNV56JrpYIAnScXp8QWzPZWdHjMF0HTXoUnSHiQf4IAzhyG0h0LBQrmJlJo8rZCjnKq7oQi4TQR7tcq6Bcq2JkahaFLLssfKL2Jq15HDA0Na4ITdCPREszOlqJBLCNMSR97aKPEiCjns+w6gxuKUsHlJIha7j+Q69x1vquP37IMaoeiYSYOXGzNyea0dXTJQpKItjiqKcxk5b6F2u5gZCOJW3U3BDBTjIW1RgrpAEcODiO2973ZYnw/+XT78bp6/qlv9xbc+Ho4VHc/4eX8LP7nsZ0toqMtGmoY/CQRelxw++t48xTl2NBTwuOHD6GsamkiF9wRvrlF52KS89bgmiwhp6+XnR0taBcKQizltchUKIM0KgLsUjIQhWVW6TB42Zi/TmTy8LrC+HwkUE89/wO9PQswukbFqG9LYqWZmrHs2bMwQ9JYTgya1JGa0nUkwjXCeTlGMhoNCIGhHU1XQcldLG+Zg6ERsBIKBY1iuhOczOyeZ0ERb1kgcCp6sVmKclybQ76fCuU1M8aJE95bwYpGmzNA1ilfjUHt1TqKKQKePix3fjsl+/DwDSnNjFLV816Gom434Xbbr4S73zr2ehodYvGt2TJxRweffoIPveF+zE4w6EyzPBICmOmXsWSriZce9U6/J+bLsKyJR0yT5hs/UZijugRqEbJHLlHjL+TkUivdKmMQq4gQxLu+Mof0dvfha/9y1uwpLsXNULrNiHNyWpmUwV85ou/xpGBk/jRf96OnngAoOxmjQx4DTAtUzZHbQbS6tj2rAS1cARr+JpGXoEFSVpL0/NhJCJz9JbxahuXOk6D22lIjxwaxIsv7BMYlvFwd1cCp61bga7uBPxUWvTQwam8rP2eOUR1GIU5B889nc9wX89zAJgt7tx7HHv2DmB8Mod0voJ0NisEJ5YkeG+GUFCNq8wyBNELn0ecOTNacuKiITdWLevBOaefgt4ujjWlw9IARnrHxZGTY6NymxZYWmnAsn5bQ5amZFxwsYKDB09gcGBUW+kIV1eAXIGiO+ykyGHxkg4sXdorkrBHDw/i5PC49KATbmX7HPUP6FDJfl976ko5x4SNTw5NYmhoRKSmycpmSUPaNjkKORSQfnWWEinoMjE+PQftCrnRxeyVjt0jffEM2FUkS1s4+Ydrr/tFMzqbx8B7TacymJ7NolDxCZI0PJFFJl+VQCpf4Np7VfKY9W2KMRn3yFk7I7Y1EiQtSLQ9pQGhVIA1g2d5QEiSdLJuaUHjd0LsRpg1bgjfi1k4S6fcL0QJ6NDdHEgl+ulVeF11rF7WhVVLE+KwZ1Mk/qZw6NgoKJ9CFIu15kBQEbdaVXv0af46E02yzizlMHh/09XnI0HZWEo0SqmQga5XCJr8HbHDpaL0/HNtOViJ8qlKLtTuqVQ6LyIw/FMoajmJhEsSMft6u8S2jE8nZUoag3/yK1haoQCQCGzFwkKKJrmVs+vl96WLgWqHfhmOZV0h3KfKdRKATb7e+Pe/fFXC+v/9n/8rfeSHH/+kI8lJrVn28+rgDsK9nd0dopEbjUcFmjGihW0mnz8Et58RLIVEsqDwvY4pnPfs3KTi2OpVPPHUHnzhjp9JT/q3vvl+rFjeIziZ2+XHkWMz+Pq37sTuY0kMT2YwmWZWoX3fAR/r2VUEXBWcs34FYoEaxpOzGJ0uopzzo1aYxa3vOB+rliWkHeLU9ctRp3Qna+DxJoHLCP+QzJBJ5zAxMSXqTQoxpcTRcnOnMjnJBNoSCelt9nHskpc9tQqx0AAIOuHyYHh4FB0dHZoNZTKyKbk5CZmzhcEy8FBYmdtWI2fmnkpRZSotgYAGATqRh8bBoEn+PNGaEBZye0eHQNLqPFgPVmERrq0JFojD9pOtqwNbGsl9ZkC1gZDOvohyjaS5GkaGk/jHz96NJ58fQqHuR8WV16EaLh9Cnjo2rOrAV/7lVqxYGhWSH+GsbIkHOonPfP5XeHHHOEoeOkkeOJIjFZ7m4Jr2SAH/+rmbcMPrz5VZ0VSGIqxuxl5G0ToMacl0HaUlndEsb+VA/0U8/MgL+Mc7HkAwGsR3//WdWL1sOer+ghAnuWZmDPPFCu757cv4z+//Ed/91gdxxooWeIN+gZz5ZTC1ZeCW6XKNzHBalm2zivmMzYlLEOtk73SCkrk5ghz8udWyzcFLkMa5Ao48r3Aa3G4hRe3eeRjbtx9FMk2nUEVnZzPOPnMNehe0IxRm6YOwN99f2dPaLqWtRiYZzO+K1rBEoi1GhA+VcFfG8Pg0nnhiC2ZTNWmBmk6lMTYxI0gaX8MvrV3XBYGS2ipLA3QOIvfpweaLTseF566Gq5qVLIga3sJql7GmzoCZoJZrTLLY1NCMn2ItRtyj0pvrIvu+LBKzRw4PIJcrqdRpmQM+CqhUCTu70dvbghUrFoj4C4WZtu84gEqZ+gqqSc6ecVsPkhMXLuoRWzU9lcTePYcElWB3CfcazxLPPfnZHKjCrJxfw0S9SosAACAASURBVCdHMDI8JmvITgZt1eQZYh+xBz293eIEaIO4VjzbSjIk14XImGbyNhMhxWloaZJ9Ca2/jJl0FbOZIrKcDphhhueWnn1m5dTRsv1j50JafZ3gkD+zsy4olvOlv6NCJuKoeb7oxNmhQ4fuYvzKsoJ2vlgiZpwLooFMbEhyY2mLpYEy2xKdqZZ8D04UW7+6R3TMC8UqxmfyeGXnYbh8UUE6KTZDx8335nQ5Oli27TVHqKjXjcNHT6BYLmHDyh54q3m0xAIyjpqhPrsVJZmR3vywnvNSRZ5PJEqBoklBdn3eMMYnZuR5s92NM+Zlr5ZL8DAQqpWx+pQVMpZ5ZGwaqWQOPtH4IKu+Il1AhaLOWWB7oexXcpJkvjrLmhr4NsU0CLXyl54vv86kqNdx7Qde48puhx77hLKsqUbE1ghqQlNNx0WJyzD6F/eL8L7Pr7Cjaa/LTUutjX9cIgqgUJworTjwJAmHCn0yAiWX5ic/egLf+OY92HzJGvzDh94qB5V9j6nZPJ55ciue3XoYz207hN1HplCsQvSJOSGN8Gwhn0VrPIDXXXY2RkaYZaQxNVtFLpNFR8KH6648E0t7mtHWHkHvgjaJonnA2JKh8QSvk5KCrBXRkKhMn2Y5dJDaGsborSrzcjmiE0ICodBFgDsadJ6M8lV9i19kW0oW4pCFSBjk54rWdp2bkzrDJKA4xDtnZCA3lRA1Zmak3YHrx/c0RiVlWrnxrcYuDoYMVCdjtcPOw8AbtAzcMk0z0rxHI7txWpmrxvaZAqaSNfz58Z349JfuxeSsvCvqLgqHuOFxeRDzV/DR912Ot1yvim6EuqlJPDY9g5/evQXfu/MppMvMoLX0IsQyDTfg8vjR31LGt79wMzZvWgMvCXI+DTTMqDCZUBBV18WcH1N0TkIiM4O2rpgv4ulnt+Mjn/4FfAEfvv+Nd2HdipUoezjKVDsq+PviNGo1bDswhtve/1+47T1X4PZ3XSDQIrFigygbHa9l4Y1ZuWXkdk3mxBuJjY1r24gyGKnSjK44fSqcOTPf+YxIUpyanBHBk507jiPNed3uMhKJMDZvOhOLl/QKosSgmgEVDaa1HvJ96USUJKmkHQYUAvdmFYVS9EmHrlRrHKSyB4ePTCCTryOdzWNwZALlqjoLey3hbBKLyIjhEWZGHotw1G0Nq1d34rrXbUTQWxOipi+gcLo8aa/+nc6Tzo7XYq143LfGuje+COFKZkXM4Llz0qkchofGceLEiNigHGHVbElkWsvFMgJ+F5YvX4gFfewSCWF0bAaHDw+IM1fBJ9Y29X5Za12zZhk6upoEIRs+OY7jx4ZAvgODBmbn0pXihpTgurrbpe+fScjY2ISQvzhAhLYgEuEc+YJk7byvRGuzEBINxbOSBINyQun2PASVKVeRK1aRytbx6z88gVzJi0yxKshLNktUjfRBFeaRYNUJZm3/Mw+y0ow5l7mz0eDIbVoj7RRzDtpn1pw5EIolEu3tZxBIZ86xocphMCSGJRaWU2jDWYum0yWJlfVyTx3oaY/gnNOWw+9WItxUKoetO44gX/LJa5htB4IKrZOlzxnnhLkpy9zWmhBOBsfRbljVh0TUg/YE5aFdCMfY362CSaxH07YzCMrntCSlgR6k3FkukfeQwUwqi0ymIC18RfJcSIwskiviR0e7DlYZGBwVNcvmWARNTUEEAmTHByRoJP9BOV4aFKvegU+Ijfxi0mbBKW2xBFDSlKWE1hs+fO9cEPU//cv/Ska++8EPO5rc2hpCNma1qGMy2f7U3t0hjpxDBUgQsToQb4YP1xfQISuiLia1MGUaK/tSlaKYcYtMqDuPbCGCz37up3jwwSfxgfdcjbe+/SpEQuRBujA1Notnnt+Kl3YP4LFnD2JkqoJ0uiIrSuJdloxilNDVGsBl56/HieMDmMgWMTKeEgJMR9SPW9+8CYlWP/oWtKKpOabwmE+zLR44QuvMnHUW7vzcXr0vtwgWsCmqUMpLzcjDWqL4KTogVaNi8YC1MT54bgbVDi9K/d0yZG4YYUiytzKiCmya/REyddTeBGrWmhrVvbhpmM0PDg5qdoi6ZP3cpPw5I3D2jZKFarVWDZ7mJ74Zccb6tKWNq7G9i9dRKSKbKuDQ0Sy+9I178Ydn96Jc8QtMzbnihLNImtl09gJ85iPXSZuf1xeG2xVAIZvF48/sxme+8DsMpSooewtwaZI49yXkSDdww+YV+Pw/3IRFixLwhCNSzhajJQRKzcDFaDVITMoLHEcupHmWcmouHD4+gr/9yA8k6f/+19+DRd294shRcQQuHISChnpwIoP/+96fobs9gJ98+xZEKCnLmqEzYELYsI7kqUGWjTXxeeEV1uu01c8Mqzl+CYwcQRgLIgySswlZzDgYMIm4RYVqfWT/aq2cGdCLz+/EwPFpTE6lpW0yFvPhnLPXYNnyfrhcZRQLhK45kUulIsW4VPV96Dj4h9fGfxOaZm2Q12QBqmTl5SoOHT6Jl185hImpgvQ3T8ykpY2IdXuiH+J8SZZkv32A6lw9GBk+iQW9i3F8YAQe7yxuftsVWNDdAnfNjVBU1QV5vzbKlWgVjatdI4NXQ5osS+e1MWvjmYnGKcfJDo86UrM5UXsbHZsQIZVMtiAsZQYRNLCtLc1YsWKR1MBnZmdx4MBxpJIc5eqTGqdAsDW3XFNPbwsWLm4XrglZ03v2HBCddeqfh0JhaY3iPuByNrfEsXTpYkHfKM5zYmBkTtedin60EXQ0DOybWyhNTLa2CouoQ9Txozy/sgdIdHP2YSZXAjuj7rr3Qbj9cWSLNaSy1Hm3eeDMhBV1sv0lW9/R7GhEivhz26fayjmvHklej9hZJyNnsKL05LqMlmVbMcuIpjWuA2ig7WLkIPkDIt/KbJioKd+uWnWLLQh5Kjhj7SIk4gHEm2NIF0rYtW8QQ8NZ1EkQZZMqGeQspjKw8vpFFlfm1ZNMWK4hGA5icU8ES/vaEI+4kWhrFnQsL62QLsSb4ipZzG6fSl7GrbI1kzaapSWS3EQFsVTD0NAwvP6wtMwRPWiKhxEOshSiugDSweImCS+KREsI0agfiXgTYnEinwVJxpKz7KLgOG62ygWFZS8JFdGEAN9LR0DLeXMpsZTnefO7fvA/9d9zr/9fceTP3HWLZIw2lYlwEclFVo/lQe3q7kJbZ0ycGGEk2Wx0Ds4f/p39nVwcZvSEzulcbAYzxyPW3FRXY7tAECdHKrj9tn/C1GgKn/jU9bjsslMR8Ael3rR33wCee3EXHnzoOYxOVzE4XhQRiAoNPp1bpYiO5iA6WyI4Y8MqHD68TzLzmQzJFjWcsbpHBAiC3jS6utrR3NyGWk2jP63lKFpQLOQF2mb/KI2BRGkBhdvZHkOlLG645nh8rg5Oxy+ayzXtSyRcQ6NkU9ioOWxwLA09p6SRHMYvy/Kkj9HHlgsatPnsiROiGBxwE9FAal+mVsDa29pFOIXTlsislsEXjtAKv5sBmKujy/AKNfw85tLn7LRykV3sqrKeWsYvfv0SPv+N32A8zfYMpy+B7+8GEpEAPvvxN+Lyi/rRHm+V2nixlMfuPSfxz1+5Dy/tmkZZ6sMlqSM5gIeSkOBBS7COT3/4Srzt+o0y6KVM2M+rgY8hBiqVq61wJjP7V5m5Lpz2+BfLeO75rfL7p29Y5WRXjsJgg6HjlqT4xsc++XPs2HkUv7jz77Csr0UzCAfJaCQNNWbdc9flwOevZoVbMGZG1spGFuXz/w3mN7SF+6HijKi1IIBni0Hrju0HMDiSQipdQsDnR6WcwxlnnoJT1y9FLErnRGjRJ2qLjfCqwevGuTDRo3xW67b8mnPmNRK+anjsyS04eGQMM8kS0pmiOBzZh5WiPL9IiAa3GWeevhRtbQncc89DiMXa0BwPYWBgDFddcwbWre1E0B12oEr/XFcIr4flK9YaeS00fJax8//YE6xBvkuCUDpDBif8N+F/BpuTUyw1HBJhHpkb7aFKWhb1ql/EVjq7mrB23WKEA36cHJ7E4cMnRERGumpqGpAzw2VdtL2zBUuXLBbDfPToMRw6eByFXE0deYQZGls2tabc29sljHzuf8LrjOe1HZAGndwPZb4zKyciQMlfBmaq/CW9k/JsmAAR6VP2dhXegAdjU1nc/csnZZgUR/MSeUmlaVuZIdDxKZlRiYMaBMmWJxnOqZtreyRNLZFDPS/WgqgjMUybXRUbyfZnNk59fNa2yVw3ImhjjVzaJplkOUE1r1vul001FYofUZSrhJVLO7C4vxMecGBTM7buOIyDx6aljZX2nEG4nSGifcT0qShHVEc6ILxudLdGsLgnoQFBE4eZuIRNz+vSchS5Bx5xzrwnYcKX2B4aQqFewSyHpGRKKBXpX/ieNbS1xeU+NSgvqbY+g3PRxvdL8MXPZiJHkhsDGpkvQPShzCmCDG6CaG1rceYu6LRCO/Mc1EKEh0gz9+yVt73Gtda3PvBBR5BEN4z0pZa01maRIqO5BYs6he1pUp9aX9CJWnTaFggwAzEIZ076lIxdFxeYzpqb14snHt2CO+74njTtf+bT78aShVQCc6NUD+DlLbuxZcte7No/if3HZjBwchJpGV2nZJymoBd+jwuLFnZg0QKOKDyO0akcChzVWCrj/NMXY9M5K9HSRAZ+COFARAeFCFOR82dzMjqSgQmHLDCLo3EhgUY3Ul7gbBHN5/hW6ScMCqRJB0uCSDQWk1qkTC3jhhaDYprHCmVJMMTINhSWIIe/z5+x1U8Okov1Ng65L0pbkLJg/ZKda62GvYzaSsdgi/9HY0JJWhF3aSBimRMyWN4Ou9avVF9cNimztGJFxnd+/I6f4dntYzIYxWnolgNIAtGmM5fgi595C3o7yFhuQ7XuElbot777EO68bwvyVU7DIlBRlhlM845cgHWs6IvjP776bmw8baFEwHWKVzSMgDQ42gy8Ga7GeqHdAw2l7Cu31ritLm3/bwGMGcJq3Yfv/fBJfO+//ogffO82nH1qn/To03AaYakxvG7Mfsw5W/Bl7z0XvDaoG9rP7KxYQKWSpBoMS2uLsHpZq43L+aKzmxpL4umnt+LkWBLZfA1eF8eFUqnsFKzbQFUqdlwURVfaQ+ISeQCOCqAScYxI2iC7WdbhE4Y4SOnF60c+X8WTf3kZTzy1FcUK+QQelAtlVMgboAxlNIxauYSbbrgSC3q0hPXk0zvR0tKNxf1dePhPf8HKNV249nVno5iimpkG80bwE7tRLspeNqid1yiiMtLaxumJPEchcTzxJhVjMs6NBK8uDwaOj+LEwDCmp2cke5qeTiGTZtZOG1PBylV9WNK/QMhwg4MjGB5hSYtolO4tGl7WhAmL9/d3o629Wdd6cgZDg5RV5as0EKb9am6OS4be3sZWSda9czLS1TgHvC/bLzxfbLVjjzvvk06INXNtV2Jm6kEqSWlSvd6qq4TpZAl33/s0SnWvQOmFEssinDLohYvSqRzTS6a2g/gocbYsyJ7NK7daOAfc8Jqtjc+CR8nGGzTYqRHPLJ3HOOB1C1GWhFsL+qwcI/vcKa1YyUj2LOe/1/1iaz31PJb0t6GvoxmhgFvQlFSuhl37huX/RZOfAZRDxCXhjG8rbYsMKIS/4kYs6MGG1YvR1RYTh82uGwYmlrSw7CSIrZSNskKO1qEykKx+VqaVkUtFpM+LtpYYwizVNbR+8pmFAqoLQV0Ufm5HR5tokWhZigx77RipSrsc7W8d7R1tyjFwcU56Su7FzrFwRxydhqvff3ejyfgf/f1/JSN/+Vd/N1djm8sYnFovH77BDN29Hejs6pDohpC7BP6MuByClUIRzjxpx8FwUaR3kWzucET6R/k7bF+jYP9dd/8J3//2H3DeOetw+/tfh5ZYHaHWFtTKLjz4+6exZ/8EHn16D8YmMshVXJjNlkQGEZUSfFIPAhYv7sTCBS0YHBjAVJJtHnX4qm5cfN46XHHpShRyg1jQ3S9GhBG0SBZySAPrQ9IOREUq7TkPBsKYmpqaq4soDFqSzNqMI3/GA8+2HG4UOnkaNjkMNa1l0tnwj8JYCtXw8+nQGT0yiTZFMRotXgcdNTMX/h4zEraisYOABkadeklkYWNNUUSaosS/ZDNZlsjXmJqd9YuaMeXvMhgjy7Scz2Nytoq77n8WX/veg5jJO2UQyci98LkqaIn48OmPXIurL1mORBMJan6p8f3mz9vwhW/9EZOTeRHPESZwSTM6odjx4KKOgAu4+U1n4iMfvAF9nYyc/ah7tY5Og2cH5dXOyAhdRpASRz23pyqSZTSSyfj/xguYf0/RYsOfnz6Av/27/8Q//9Nb8PY3bRRNGGd231+xhBWpUVTDHLp95/XY+1um25jB83f4GquP2vVYTd3eh9PKuFb2WXy2o0MzePzJl5DMVEQ61V2rIRzy4oILzsDKVb1oaQ6LI2dG7qFal6OJYIgPnzWDSi3h6LxzwvdEeiRDdKb0cbkJr4+MTOHgoSFE460IhWJSkx4aHsfk1IwMAUqnZ3HmhtW4+ILTkEolcezYBHbuPoKFC3pw6MgAAiEPbn7b6+Gu5gTBMvY2P1sRAR0YxM+24NP2nbUYyRnhwBZnel4jmsSJYLlcEceOnsDIyLj0azPrS87mZOQp6+p05quXr0B7ZytSmRR27NyLYoE93T6BacsVlkFqEgQs6OtA/8IuUT9ju9K+vUcFfuczYXDO2jczMraHtiaaRSNcBV0yYrOmppJzgTjvlY6A5QNm5Az66TBIhiNhTEYGe8jCplATB8B4Ua4XMZsu42d3PQ53IIJSrYR8gcI3ZRRpXx2Hw/F9FrxKYEi+hzO+U0qWDqlNq2eKalhZx+B2c+TyXRw5peGqcEsbnQ6xsbNltX1xvg53xqBt/RmDO9bACf4V0d3WjFVLe1GrZGXdyLN44ZXD0gbG62vs0pHAQDJ0ksy0PY3rRl38Uxb3oL+nVfYZcTQmVbF4TISuSERmi1uxTJK1lh6JzlIAplpTpcR0JolYPIJ4LCzZd1ESH0UnpNwwp1LoR6GYFycdj0WF4MZr4L4g6CGEbFG5Y3DslsBMOjBKSoa10qTMf6CmhyPDfOktP/0fOe/GF/+vOXKDXHjwBMKTyFWzc2PHstbB7LW7p1Nm9xJKo0fiIeXN8j0aMySFQ1WAgEIDwTih6IgzBYz9lJw648Zn/vlnePrpnXjrjZvw7rdfjkRnQDKY4ROTePBPz2Hb7hOSPVLmcHy2hHLNO9dGRAKe11PBpZvOQqCWw9jIMKYzrHU0YXZmChvPWozzz1kOVzGP/oW9UkvhAaZxi4Zj0mPKA8kxh6wVppIkrhTEqdr1M3q0OjgPEY0UpQJb29q0X7yJko9KgCP8zM3FwzI9PS2lBYnOGxyCsnf1MVtGQ2IO4UxuSGYv/Hx+5/qxRkpnYs6+r79PiFDx5mapY5mDscNsxCfLKO0+pJ5KMli5ime3npRs/MAJHhT6SmZ3Os0s6qviyvNX4qO3vw7L+ltATfp8pYRte0fxyTvuwp4j04gGA+jt7sKh4ydRLJOURh6ckvn8ripW9Dbj859+IzZuXInmWFwGSri8lIlUvfdXZ712reaMpd7oaH5bxs7wnIbBov9GrkbjoZHpXlXg4OAM3vHub+Kyi9fis596K6JhPcyNEbc9Ayt7WGbSiBL8VYuWMFm1bcsyETvohphYpiTlDCdT0SlrSuSx1w8cncRDDz+LTJEkI46G9EhXwPpTl2HN2kVoa4+hwmze5UIkzkxGW55sL/DaTUFNau4cB1xXIhw/w+r8RIuY5QnJM1dCMBSVyWqzyRxOnpzF7t37EW+JYP2GNdi9cwcuOv8seZ/xqQx++/tH0dneiWDUj+GTE7jx+tejp5OtfHpdXC+eBwYUje1nxhMxI2ulIq4JyaRERohm2d7VAI+ja8syvGLP7oMCpTJDI6yu3TQkcLnR1daGrr6ESPKOjk2JOpurzkltkMyTUCo7S+LxEBYv6kNTS1jKaeNj01LH1SllReG8KHOZCQGz8yaww4S/z6Enk5PsnZ5vN2PASttBp9DalnBGteq8dA1IXXPOgNdaKOeQLgC/uPcplGpelFFGnoNUclUUSRCVuQw1qeM3Iju6J7lPGkec6t433tGrg8pGh0ZHLog/HZeodTpZakVRQnNWVm6T/cWs3YiTTBCkM6Yu0yhjgQCWLeqC38u+6qAo1G3ZfgjlipI4NcjRAJvZtnSbsNRB/hCHt1DX3OdGV0sYSxZ0yHxzli7peEnm1Wvn2WTbW0kCV9qJ6UkqXLLfvSAFRj6nvgVdyBepnFdGPlcQHgRtpIgn0c/InHjOmSCtit0BFSRa2LVERb6g2s14XOrhKn5GvQZ2eFTI3J6zOTzfPEdG1OS/L37Xj17bjnz7b/9enAQjEHMsZF83ZiUyrrIOkd7j4IS2jhYhfhBSJz3fDrUZ38bNIqxwCq7QGHmiAo2wzst6YL1Ux479Y3j/h76O5FQWH/vgG3D9G85Ca3MU9XIVJ4YmseWVvdi+cwhbdhzDvqMTAu3IgBWROCSz3oMmrwvXXbwRhdlx5EppLFt/KvYfGcK+PQdw2YVnYPUith0QRmmRdpVgwIdIOCZMcToxTn1jpsz7ZjbMB8g6GA0nowpuBB5W6xmPROOOzjUnT3kkA5AshO1VTnan0n8ljI5MzsGsrNnxZ4ws+cUNyPdlz+TixYskE6Lsq9VDubn5ZbOQeWhI0PGH/JK5t7e1aUBg7VcshzSwwI0pbKgJeyVPnJzCf/7kcfz43pdkGpYHhPrY+c3st4blfRF89JbLcekFK9HW2oFStYyTyRH827cfwQO/3SOH7uz1yzE2MYH9g9Pye5yGJXAh4bx6BW99/Tn4549dhdbOCPyBJvg4k9zLteRneGRwx5yDdoRhGp27BH8UJ3LqqgIniga/Zs2vduJmhCSaJoOZA2CyJXzs43ejWsnjO//+AbQ2kwijRrMRErbTKfXbBmNnP9cSyHzNUpm2ym8wRIGfz0DJ2tfMWYuGM2FjknricXm9MMmrVezdPYR773sYFRJBPV60NccR9LmwavkCnHX2anDSLFtnOLM8ROjbCYwbYXPTcTcHz2l0JnUpkL6TeRCqpWAMta4ZSOWLKeQKZWRSLjz62F+wYEkXXv+Gq3Hfvfdjw5pVMq+afc/PvbAd4VATOvua8PKWA1i74hSce84C9nsIn4P3zPtivZGCKiaLbO2cvF+utXESpN86nxNo1aB2DeJUTY4aE5Q6PXJkGCMnp0RyVUhllRqKBcLQ7DYqYdWahWhpiyCXK+Pk8AxmpzPqANg6F9CaMNEMQuzdPVSoDMm0s9GRaSHF0uEQFg9H2FMeRCadkt9dsKBb+tGZXe/ccUCesTkpPmNqfAdDfvkdTos0pI0BO1XdshnOzub9uFD31DCdKuHhP+/ExEwOdV9VsvE0e/2rWiNXR64ZOb8U7WFSpAqNagdkhbTk5ZR1+Hpb01dDwWwb5EsVXq8hTHZ2QB04Xys2zZl3T4fK+7MyoOx1BhGUXmV2XwV8dQ/WrlqIjrYwiqUskpki9h4ZQTqjgaM5O66PqNU60L6P9yBtKTzzQFcigmWLulEoZJAnalSuSomCn0ONCSHM1arI5nKoUd9CtASoZ1BDe5sOEiKZkjA8z19j14bwMUyTglr58ZhI/UrGHVZ2OjkZrJtz7djlpMlaGaEwWyg528KG41TEB5i9N1+2+d0/fm078hfuff+ckbBJTYS5hEXoRKTaUqPtHk3NYXT1tKGpKSoQmUy4Yu2CG0DTuzkIU1oxWBMOheANBaWVRuYdy4jKqujtEpJ9/Kld+MgnvodwLI47PvUWXHhev0SDHm8bduzbhW1b9+LFLYew5+A0jg2nkSpU4A34Uaqo4ElTJIC414VrLj0XpewkUtkZnLL2VDz1zFZMTU7jwvNWoD0eQkciKlrWFLgJylQrblg61PAcgUxqOIQzOXJTNo1+BtdAMkYn4yZJjvecTqVExtE2EiVeZcOVtF554sQwtu8cxN59x7F8aR8uunA9aHOYfZhWNteDXQE0EHPs0kJBxCpoMPkc6OQZXBBBaO9sl/YsClWICSB7mjKTmYzMKJ+vRbuQzVHwRmlz+Uwdv39kJ+74+n0YmipJu42XYwL5Hm6P9OnfdM06vPdt52PhgjaZBjc9ncXDT+3Bl7/7JyFNnbtuIfoXJfDQw9sxlaPZYJ2Qz5Hzvt2Iukv46mffitdftUYCnFi8WdrIOPWOsJ1lvWaAGh241UzN6DR+pzFj7e3VjtwMHp+R9C7r0C1UUMBPf/ESfnnf4/jGl27DmtXdTsYw33alS6fP1uqU9jOD0K3cZI7esieSZvT/VMPfIighLTmwJb9zD5DrwIBPArkCM8w8Xtp6BI8+vkU4I+xqaG7R0Zkkl122+WxwGBSDZR/PmFcVFe1aDBUQVroz91xQH0L40v5F5bSi7E86d6n1FQjt5mVPs/GpWCByEcBjjz2DmUwKl191CU4cP4piNitEMSpdHThwAnsODGDF6l7s2TmAUr6Gv/nb6xALeySr0not4Uit0/NMcB3N0SgnhnA/gwpyTwpy9mm4mZnztXwP69flGvH5zc6msHv3AQyfpKQs2d1EQdiSqO1R8VgQCxd2S1bMMtfhwyMOQU3ro8zeCNcyyAgE3GgjvOomWlHAyOiUTC7j77JmyoyVLXBerwt9/V3o6emQexkdTgpXhTVjzj1QGVRVvGM8SpvBMh1LZyRtEqbmXGsh+LJzgOgCSYZP78LIeBbhGJGQPKan89L6J92aLsrpcjaFOutGzX9bQyZLUo5z9qk5fSHKynRADTQ1YCIqpnPhZT68V9njnNzHn3OPGLIjR57xhDODwewb7YBo9UtSX2eYjrXLe9DkaKtX3T4cOjGK0dFZKSHwuXK/iTpojdep5ECTn+Z70KGGAzV0dzSL9jr5KhShsedvdrVU1URKJsx0vgAAIABJREFUulqqNTTFo2hLhNDb3SmsdK61zxuQfUBOBp8T5Wilg4ijjPM5CYS0S0Kn9xHl4r7kGkhnBpGfStERCpoXiNIbVmidz8bIyFp+9WDTzT98bTvyl+6/fa6/1jJqI23RSAiLWwTx1QBWKnmZ7cspQmHOLneiO34XEo5kiA6pwNkQXnoSr9L8jSUpesV8/NUyxkeS+OGdj+Andz6O7s44vvaVW9DbGUBHog91Tx27duzBc8/txZZtQ3h51xAmkkXpN61xw3K31qpoawrDX6/hhmvOwtDxgwgFgrhg8xV4Zcce7Nu3HVdedBYCrhLicT9aWuPoamdbFyM/1WSmA+UoSYMlea10tIS2WX8k1GKsZGqg01gYEYLZuBh+RsDhoLDds9kSkqkS9uwfw+9+/xSSMxm8461X4Yz1C9CSiEvvOPvP2V6mNUYWpZShzY3D64nFmjAzPSPOgNcjKEGxIO2ARioSSUmupEfX356Dwlz8H7YF6SE+tH8K//SFe/HU1qMosJrN4IxmnYEYaljcFcKnPvwmbDyjHW3xIPIl4IktJ/DJO+7FTLaMjpYQ3vfua7Bl6w488sQRFGo+1Fx5KYUQWmfevH5ZM77xhXdhzaougS51wpvpT6mRtwyX1zRXliHs58DpjU5+zqGK4ZnvA22s+QnqMzfAhM6AUGQJz22dxD988ru4/bZrceMNG0X8wT5/3vjNt68ZmmIBhH22OSdzpHydSPuKhrzu6VcHGFZblzNVdyGXZ5AVkjrtwPERceRPPP2KcD7o4P0BEjGDQni74dqL0NfXDJe3DjdJQ3WFL82oWDnLAhCeTysHWfBsrV9Sb2RblKMxL4QmqftVkE9XsHfvcfzlxa1YtGwx1qxahG0vv4xzzjoTTbEIkjMcw/kCVq7ux/hYBseOnMAb33wRFi1gK6Q+CyVgRuT6TFeB90weAJ0knWkulxV+iDkL7chQRIq/T4JTOBKdK83xXNFw7919DCdPTqLG+6cscaXotFV50NbaIpredBKjY2mMjU1KoMJnoaNRqTGurZb9C3pkchuD37HxmblZ5NV6GblsWtoqCRs3t0Sk04XeaXI8iYnJScncOZBGuGHc75RDpRCNaFQwQtZxw8qn0dkK/E60oIoIHnz0eUwnK/AFw8jls0gmSSjjaVP9Bekmd5An23cMWhq5G+aAjTxr6+6qsQw6XzcX5ywu1ZEY9tDJcn+q0zYky86A1LHZCTSnwaAyvVZqktoz6ljc04JELIBmzhovVTA8mcLRgREJQhVBUHEgCq0QbTEURkqrdYjKXGsiiM72ZsTYlpYvoihjT/V3uWYkTfO9eW1+rzroro42hAMM/EjYZNmXgYu2OAv3w0EUaBcZBBYKWUlk2H+ezlDrvYC+7va/KuPoOAQNgK0kwf1rNsdsPK+JZ5yoLe37Je/+2WvbkT97921KFmgQ5SC0ZvVyLjSjE5XuoEMoId4UlZpSe2dCYBuDZ+zBcNeYEZTNRWPnVylHM+LcyBwv6a1XUS1UUCgE8W9fvxv//fOncfHmU/DpT9yI/p4WieCYtW95eS9+8/vnsP9IErv2jmAmW0SeCIBb22BQLiAeruOsDX3o7WjB6PAwRkaTWLP+dJG7PHnsCBb2JrC4P4FoxI3ezm4hr/AgcrMTHmRPIQln9kUHq+0h821SKqxAaUJGgsoP4MNXYhuF/ymU4MFspopnXjiAe379IqbGpnDGmn688fUbsWJJm4xctF5Uc9A0SCR88BTyfUnKYAQfCavIhsGorOXTcFhvrjj8eExEOngdPDwaLDFLZAZDBmodyWwJv/nDdnzxa7/BTK6CEkehiM45o28PIr4abnr9mbj5pvPQ3xtAEGUcO1nCp775IP6y9QRagx7c+rZN6OyK4rs/fhSHB4uoSBN4STri+NUc9OD291yGm286H50dzIZ0fWTNHNY12+hkTzgliFdn5vZzM/oWXFLoglOLzGk3ZvJ8zXw5gkFFHe5yHkdOuHDb7V/H5RetxUf//g0iJ/lqRMB4HWZM5/anYyAbM3IzePwZSZGcoNd4doxRbDA471M5J2o8KA5EFGRqIoUn/rIHzz6/S1psSGSjtC1ri/FwANdedT76FyQQjgcRCAdlwIS01hAlcsh1jYZ+3gHogzD4XXrgudyOwIjBkemc7rNckl0MYdx1zx9kF1y6+Wwc3Lcba1evRjRMWNmPhx97TvZ6UzyBHTt3YsOGlbh40wapR/JaiCZYJwvFaOhMiVYowkEyrHZLqAKaCpRYEEAnTyMppTvnHCkvRDPtXTsOyqCkLPcrO0BcdVErIyOa09g6OxPoaGdveRZDJ0ckG5Z51eyTzmv/f7mUk2l9p649RZwyIduJ8VkZVMPRsbxGto0ykyeLnc5Zx7FyNGkG2UwOwRCJh9rTzgzYIHfpWHE0IXTABm2DVxQis4USJmfy2LnnGAaGJuCjjXK7MDuTQ6FUl/vlcBvyACxAMwfqxLNzrH7jv8zvcScgphN1YHlDpkSNUiYiqpYDEw5eJwlw5sCFR1MpC+zMuQ4WqNLeyXhVOlkRleFzrKEl5kVnawwtsaiMOs1XgD0HTqhYl/NMDSngxDx+qW5HQUoenEDW2hJENOxFIs6SZUkcuZVerFWSfoJ2OB4NI0xkk6I2fnYLRGSN+IdENxlt6gh6idiWtLux3FCXAVNGruRI11g0OCeGY+cnX8g6ZSctoRqyZXaW/+a1WwmN/77g7f/12nbkz9x1q0TNXHguKDcv28+4OEZk0exCR9/ROPPGyPLs4MSxNo7+08UTw+UYals0OdCE4PhARQGKzEpCsnWZSsWhKO5qDeWSC7NpFz7wwX8XJaqP/8Ob8Y63bkYsyMNTxPRMCg/++Xn86ZGdGBrOYP+xaZTqbuTZcwkV+Q96q7jh9ReikBoTgf7BwWGMTmZEk33dqWvhquewemUXuhJ+NEfJIg/ohC72GLoVyly4qF9q0nOQK0mcHq098kHLtDOn1cYciLDF2Z9OUp+fbRrAc68cx0/veQyHjifRnfDj/e+6Bqeu7IIbRWn5IVtdat7Nzejr65NhLEZU4pqRLMcxil1dnZLdmB67EFbc2g3A32cQQynXQEh70g2ukh7XWgE1qkrlizgyksbnvvRLPP7cEamiqZCrQu40r72tAfzT31+HM9Z1IRR2o5h34Qd3PoEf/XoHyrU63nbV6XjztWfiyRe344c/fwkZ9pqyiEaZSA7UqQPL+2P48ufegfPOWiqBh12PwYQ0ZCbea8ZcrsHJ0s2ZmkEz4yAHnofX2VuNztwcvWXYNPiFchHecgEzyTBu+/B/oCUewLe+diuamihCoip39vkWiJlDN6Y/30/IWQ192VImcrTF5Uw4rYoW2RvJyzInGgO5d5dH4Dzum0pRmct//PPLeHbLPsRjzVLecXuqMkfaXSnhikvORv+CFnT3tasjr2sAYi1tOplJA2heP/cNz7AFEPz8ueCyrvPULXgSPkyJRioPd53M4mbc/5snsP/AMVxy0dnIZZPixJcvWyjn9JXdh3Hs6DjWrFmOnbu2IRqJ4S03XY5ScZ41bNdhNVir37IvmRrgIpDjcsueEBSGbUuEVyusq2rxl2RaC/R5P6w5DxwbxvZtB5ArkOkekdc0N0WlTs76ZlNTBIv6+1AolzA1PS18FK83IAp3Lh8Z5jrqM5eZRVuiReRb+fnJ2QJGR8YdhICdOVRx9AiZl2UxOnQqlrHKzJ5wlkJkXoPPkcnlfAafSrJGIwkhSjHA5nWfOHECR48PiqMKhePwBWIYHZ8RnhCRySnao7Jougm5i3bDzoAFfmypsyzcypuNZ8H2Loei8BnZ3pfgts7yu44/Vllt9pbz+Wuwaxm4TIYTiVUdzWrBH9sVKSlsHQiEo+MxHzoTUSRiYZSrFZRqLuw/PIxMbn6WA0uQIpblBJrGLSjIpL6AOPJ4xI++7i4hq00lk38F80vAzAGpHpcQaYkWEC1hIMB7oY8hdM77od2WMppTmpGujWpZlOykO8eB0BlUsPzBaxG7LfLGinwa2szPtTWx9mCz/fxunJhL3/Pfr21HzozciDs8gIxqHXs5N4KQC8WxdPxSzXJtP2tOhGVACQlaVl8X4+1IAs/BqC63RKRc4DmY0mZA1xmZUYSEwxI9Mkv4Hz72I+w/cALve98VePtNlyHEPm0AI5MzePqZXdi2fQAvbh/AgcFxZMsQ7V1uA6LTXYkYNp62HOXcDDo7O0Tvd3icvbpVdLa3IBGp4bJN69DW5JHIm7UuZkpkn7P+39NDQoZjgAVCLUjtkffFn+th8ErbAh8yHz6/qAHsp/Go13FyJIMf3v0UXtw1iESzFzdeczY2nbNKItLR8QkVkXEOoDklrp+pLlHFjV+sc7Jv3MhU2l5WlhnN1hbIiFJZJrU5fXfd4OypL6KU4RSiDB5+dj++9B8PYyrjbGaZUCosAVCu+v9cdybedt16tCf8yJVceODPO/GDO59DLl/DKcua8bH3XYVo0Ifv/PQpPLFlEGUv00wX3LUA6u4CmFe94/rT8eEPXIn+3hb4fJRj9EoQZ60hDGDMCFnGzTU0xz1noJy2Evu3rhXVHzUr1T5fheUsWLBMlBlOvlpGpFZBvhDEv37nfuzfvw9f/OytWLyoZw4JMAjUPt++N8L+lvXbs7IAQDJgtmZyprOTSZqhtczIsif+nBkI26fEgBSqmJxI4b7f/QXPv7QfAX9Y+qqpkMU2nXohj80Xnobly7uQaG8SoluU/ddOC6IZHX6OsZD/ml2tAyX4eho11sZZO7WMhsFAMp1TERJqVcOHXftH8MSTW7B25QosXtiDwROHccZpa4mZYWw6iz8/vBXLV/YhnZnAzEQRb37zxYjFFE63vn4+E6vdzyMuKjKiskSOQ3fKEKp+x+BEzxrrxY0cCfJU2AI2dGIKR4+NIpfnvg8g6KOWREX6gyn+wo6TKFv1qnWMDk+I1jYFV0YnJxGOOf3GRLD8bixdukCg+VSqiBMyqEV1yHkelbhGPXW2hqpwiQwBcgfkPaenkxhLJqV+XCiUZVwmVSLZFUDSFu+f98SEh8JJRNPYtsnWuTRnlUeCyOYL0kderumMcKI0FRpLlqacNFyTJg00pX7doMqoKEdDqySDcBPnctwM68tUZRSCHAW4aqyLs6VLOQmWLdOxe9yKJvK5ySx4dj6w2MZSFVFVGSTC9scqli3sRsBdQzwaQd3tw/Z9A5iYSjvXqZk0uQ6c9EdbRp8xFziUS2hpYak0JgirpA/sXnEG/5h949CURHMTKsWC1PbLRdpbTt1U4S3aaZ134fSvcwgV6/FERHNZNEUj+jyFt+USgSItMSqipWtJNEQZ/LbmjWeW187XGvnbxNJOu/6br21H/uK9H5iTWxRyA1sPOO6TfYjOhqDznjcG2lvL2nEo7EFrKyF21iGUlUtIhyQ0+5KIhmzgIBmi3OiOLrbMTdXhGCIxKmxJPfPbdozj9vd/BZl0CXd87hZcesFSBIMuFOse7Nl9HHtfOYwd+0fw8DN7MJYqoehM/JJNXQeibEtz1bBieTfCQS+K+SpmpotSt667S+jrDeENl52N3s4meN0lqb+RaNfbnZDMnKgD//Chk/jHFhM+dGN8yihhga6oEsSInVk/x2RyoH0rHnlqG37488elbvz2N56Oi87bgN7uFnnPsYlJha64vjI8Y0baa7jxFyxYILVzGt0lS5ZgeHhIngd/T9ZOWnTY1z4PtyvjtAyv3yviDwyyrMbGg5BJZrBz7wC++p0H8fzOFIoiiFGWLE+GO3sqOHV5Ez74zjdgw/ImeH1lHDhRwMe/8ksMDOewrCOGT/zdtVi/ugPb9gziC//+ZwxP5cAKIDjxrE6DXEBnBPjCJ9+Ia6/cgGgsCG8wpPPOZaiD9vkKsceBmy3q5RqrQ2KtUA0NERCrO5szFwJPw5xm/pyGwtjtNHpSpySJkrVbuqEKpHvhlW3bcOlFG9HZSfEHjdDp8Dk5j9dhtUPLJO3azBlLWcCB2hm48eckQElw3zDu1IITng/L5pVFTkY728fyok5VLAA/vvshbHnloLT9sUwVDFGJywV3pYL1a/ux6YINiER4rXQsYZ2AJ5AlAx8IS9ygfOst578NUeC9MPBLzqbmAlEjOjF4Y/sOwziqpyVTRfzp0Rfg9YZx6aXnYMuLL+CsM9ajucknLVO/+90WxBMBmWFweN84Vq7uxnlnny69Dgw2OWaywq4Ph/XP67EhKSS2TU5NyTAP2gYz8Fw36wLJZDmEhf9WpIF7nRB2JpvD6MiUEEW5V6dn2dWREKifB5MtRsz2GKC3tbUgk05jeGwSY1MzMtyHhC+ZPCg8hbqogVEoJseuhtFJgd9zWSYm1JEIiyAInSjLA0QLSTbNZrLynVl+ulhBIsFRqSQxsoXJhXhMRZpMsZD3ylo81QzZ9kbZWKq+VRiIVVQsRqY21uqCXtIMqnCWVrcpl2rBJI2jdlpIp684f5lHJcNRvAqrO8qH/DGfL9eZDpjOzvH5mpU6w0G4R6UU6ZTVGPDz79TKINxupSCB5sXZcnhOHe1tcYQDEKia+/HQ8XGcHJ3RLhTZSTW5JtpKXrPwY3gmpZpSQntbM7q72pHLcGBUBjl27xAyL5fkc4mCLFnYj2wui7TUpUnYLIvAl8wQ5/v7tHWR98j7Nc0O4WjIfADlbMg6CFoZEGSByA8FpRgcslTAtTFRqfkg3euQFXUQktTuqSESici/117z1de2I3/iJ+9xmKMc/0eyiGtOk9oERiSagcJ4tskkAvd7pCWto7N9jvzB9gXuIFsgGhRubI/PJ7UOmedLYX7uYIftSkfOf/P/OCGLmr+vbB3GJz7+n0hm8vjC594m40R9PkLXUZw4OoV7fvUEXtozjB0HRzGVpQCABggSicKNIHtVY16cdcZyRH1BHD10THpnC3WgUCtjYVsU1191Lvo7Ob2tgNb2hBhJjislB0Bm1IbYe609jia+ocQzza7kgBIN4IFzsYWhJDDg8aFpbNm2D91dHThjbaewZqOxiGTJ/OJmJ8mN1zoyMiLsWDpfOidC7RSBYQ2W+saJRIvcFzct4XYafTp2q+dwk0s5pKIzqBMtCZVM5YzeQgGjYxnc88Cz+PEvX8JUzgdyloESlJpGta0y3nPjabhu8/noaPNjaGIMd96/A7/+8y7ZCx9852a87pJl4rTu/vVL+O8/bEOuSGCQ96Ks3UiwjusvWYmP/M01WLWiAx5Cms6oVcsCNCtzpH0b2mj4xmqPlPSjjpx7bX4qlDhY5fSq7qPjxOeycCfTsBo2F2A+Ale5UsYtpk1uWY2UepzjaZm1BJXOABrJvB1Sl9XC7TSLo3YyKYP4pPbY2FrXMO+bly3tV9kKsukKfvTzB3Hw+KT0drMNKhzxooljQMtlLFwQxzVXXYB41Ieg1yuMZ+M+0DExcOPy83xa8GAZnHWb8H64l7JpFSYyqN0yR34v5B3HUijjpa37sG33UVy46QzMTE3LlLP16xfBVXfj5VcGcejYAaw9dQWOHhhDoZrFNVdcBC8o4AHEmlt02IbDirbs3EelROjZ4fULl0ZU6jTjpNNmGcsQQa4tSwQ69reGbCYlc6iHh6dwYnAE2XwJM8k0muNN4tRMO7+7rQXdHQnE4xGMTs7g2MlReN0+xMIc+qJsecK5DLx7ujvg9XuktW1kbBbHB8eEZEX4nI+eZol7oMQyWSCAlnhUbFs+m8NsTgWeiFgSctdMmlMWNUNkACq2rVYX58wvOgIJtLhnyW4X0R4iJhR+Ye87ux6UEMls2BBLRZzYgqbkLhJRbN8a4qFT6uZFTHRstB4ROmFeB//OzFyOpEMsk1ZJ9n/TrjhSqdaSZ0iXZf/ymZUqOjpa4PGURMecQeXJ0WkMUC3PxZkQ2pXCz6Y9rFcraG9NSAGPHIWmOOcIxOT8ySApnk/J9tmKWkZ7a5NwgVriTUIuY6lDOgRk0BTlsEmEZKmr4LSL6aAc/j/3tmikUzEwromiOWn+nHuEqBGfgZWkeGYaFel4bqlXQEfP++f/SWZeUf11nqMlm+94bTvyZ+68bY4kZRE+HbTBXLwxHkTqDzPDMilWLiLrEoSk6Vzo/NiSRhUq7i6SOax2ZkQnIWw5mZBipdqCMMecpDMr00KxDuPFL+9/EV/80l1YccoCfOojb8faJaxdeXBgYBJf/eYD2L1/BOHmDgyMjGOWdSxSGam9W6yKmD7qRcQjPpx26nL4PFkkZ6aRzLiQzLhRyuewsCeCt9+4CQFXEp3tcXT39EtmS5EAbStiOwWJfyTr6KQ02ehELaoMbriZtKebPycqwdoehWWmp2bR1dWFeHNIoDaSaLghefojkSZhVjNS5O+yBs6AwQgiEt179DrI+OV7k40p6mA+r9Qn+XzoxG0UKmtejP75OcKGrZQxNT6No8dr+OLXf40t+4dRkDVXCVaOiKSZXb2yGR+75UqcsrwXmXIaf3npCH5011aMj2dx2fnL8aH3XYrmWA7HjpXwuX/9DfacTKEsNoqOnH3owKKeMD71wRtlJnxHRxSegF/2QaPhUSerZ4HIgmW4KtIy31qltUGiCgr7mUPmMAhx5A6ZSwQtnBoZvxucTIIOYTUecOuPlcyG2YEz1MNOJD/LauZyXQ6MaWQZK3sYOmD7VH5OJTGHNaslKa1L8zrMGGormO4P/p9wIKoejI7M4u5fPY4Dx8bh85EwR/lI1YEOuNxYsqQVV1+xEa1NERliYhrxlmnIdxpBR3DGGNNyJhv63vlzZpOqLU0mNcf0knHNvcR/c9gPxWKqmJzO4rcPP4XuzjYsX7oUAwOHcN7GdWhpbsLIeB6/f+hhnH3WmcjMFrDnwD5cccl56GqNwhf0SPmEWVjJKT3ZwJQIHWltXpqYP5eWtLrqqXM9G50419X4NqJCWCZakMPUdBrHjp1EvlBBUaRfCeFWBH0h+am1NYbeznbJANPZkpDLchziQancQknGBg+fHEUmmRUp3Hhz2FGk9GBscgaZqk6ao7KjoI/iQJRFQvlWSn/SAU3Mkm2vgT2TE55hOnIqDnJvSUuiKE5q4GnBthCHaZcEQWLvuAbtzP75M74X4Ug6JwWlFELn89MAzhlZ6iRI3F+ydpLuqpyrwcMafM7PIFDuB4MSVaHi64TT4XIjIIGVEhDJxmcGa4iOoV28Tr/boxocIaCzPSEZ8fDYNI4cHUalxudP+J0oD7XptUWPMyq4DkFRwpsXUeIe5PlnVk64v4NBWFc7Mukk4rGYEqtlDrhm+OTGsDWQg08MYTA7yfVhkMZ9xb7+YiE7V7ZURIriMvPtkBoE61kworKhWezUkvOSy4lNoIpmvsAyjSICp177tde2I3/qZ7fOkR3MOJoWeCN0RwKc6TjTmUtNt8DJMGQFkigSRVNzHDHW+7y6KHNGhbmbA/uwh1A3mhpO2WisI1IjukrNaToBF2peGpcqvv3vf8DP738aZ522CJ/7+M3oaPfjwPGjaO1cgl8/8Awef2o76FIPDIyKfCCzJIo+cKOyv5mEB0KWN91wAdz1LPbuOYaTw1mkMlQRKuGKzRtwzaWnI+Ito+aqCsREe85sXCJGuDE7o2Qzy/gYvdIYCbpQ4fQyJV4wIyDqUC0VMTM1pXKZbo+IvRAKlQxfIC/tCuCGtNrs7ExKxTyMTCXzyFvFgTNj5wZj7VwjUJ9kLvxdC5bYE8sIilk7jSGnCJ0czuDn972EOx94AekKp8+pwZDovg4kgh689+3n44ZL1yPcHMLLB4bwze88iMPH0li9qB0fv/16rFsTRaWewa9+dxRf/c4jSLNtUEtNqm8N4OpNy/Evn3wnulqBSDyEiovthwpvNdawrfZn2aM6SjU8BlGrIZqv583VqaUurdr1/GrMRBvrhtrPr3m2OXjJ6AVp0vqfETEbM1p7T4PXzeA1tuxYe99cPV3EP+azf8um+Gxt7zfWjem8SkVgZHgaP/nFwxieyMHn1UEczMgr1Nb3cgSkD9dcdR76e9pRKecRCAXEoNNg6b7xCvHLZt7bvrQygQXhvFdmGiLf6vScWzZC9IhZJTMonu1K3Yt7HngYyakcNl24EQMnDmDT+eegpTki42d/9ZtHUCu7sWhhN3bsOoBzz1yHhX0JBMMeYprwCqlPAxnaB53IRhGfRgKmOg3VbojOzx4IEEbVwMyyRkKztSrV3TxIp4sy73pwaAwpzqNmJwkBPQpykWgZ8sHnriFIR57KYWh0GkdPTiHD0aWO+JMKllFhj5l3DR0drfB7gphNFzA8NaPZK9gfTwetYgTVSkmge07PE+Z9RTNkws6qNsa+ZpUlVTumWS/FULivjbvA5zM3JpRBQJnBq06GZAMaEyQ+B2HvO3oB8/tPy5R08kJgc8SJRI2tRI16c9wqrEPbZAEof080MaQUOG9vJWsl30aUN8lNINeEpC8NDq38YWelUiihtS2G1kRE+rJJgCPR7eixYWmlI9LAqYRqByXUkclrfb3dwn/iZ9tIWwl2qTTIqXLRMJqbItLqyLUulUmYM3VMZs38LJaSyP+hKBKFpzTYIyGPe4Z7nQpxDPzYniplGSfhkhJPSDulTLDJeDVWNuOzEefNaYCOzzJ7wgCbyRHX+sw3/cdr25EzIzdGLCMWqWe6VQGosX7I/j1KifLGJUprgPUYLcmBiZK4E0EoqtOPzDiL4XMyrLkMnMbbiQ7FOIvgAcVJavB7mkSRq44ShgdKuONf78WzL+3C+eefig/8zfVY1OXBjl3bkEq7sP2VQQxPTeLgiSkRiymVaUwYpVKgRudaU3M34q3gys1nopCdxsj4OEZGsvAFfTjrrHXIJ8exeeM6NMV4oApyHy0tTZJBs71GD5oaQ8kI2UpESwIOgFE2aC7LSBMiGyg1a9kUVUxNzUqLDCMMEutUC1qh8Tn4iNFxgLrP2jXA56FtEXr9bKngzGQZqcfdHssZAAAgAElEQVThLhT68HhkQ/N56GjTEnI5js3k2E8PTgxO4PntI/jpLx/D0EROSTWajgsxjvn0BacuwkffuxkLuyMYmsng33/6BJ594SRaE1586NaLcfHZpwi8OzqTwpf/41E88swJlKTGrjVHmuV4wIVPfOBqvPnajehs43AcoOoNqrqUY1QsYOF62SGxUggPuq3rfL15vk1sDqoWfeZ5UpBBf/O1dqfVi3vJqbXb+zIbkvem4XVkKht/3xywZfX2msbxsPYaM6RiLB0BCbsGPnPL8huDDcuW+Gwp0XlycBL/fd8jGJ+hIQoJ9Onx6ACNiJfMbODKy8/B6hVLhONRKCs03migSQ4j5GfBtjJyHS0Hp/Qg56qumZIRp7iHeL1kA/OckJ9B1KlQqeLRp17Bzq1HcN65p8PtKSDRxDGfPah5K9i5axTPPLkVF25ah0OHR9HVGsE5Z50ifAuP34OmWFwcoKm6KWGIwhs6e2D+/NTn4FEaWtsbVl+3NjtZy1IFRLCzGSqiFXF04CSOjc4imythdiaNVCqPfK4IgnihgAeLehJy1gulMkYnZmWuuUKwPjHUBYpc1TiXvI6O1hYEfAyQahibnlaxGpk3oMM62MLodaZ4BTjkg6eHm9uRPaU8tAyOkszduB3kAdAZqryLBU38LvA+7ZvUvfQ1gvRQKKlSk2fPQNdGQMv4Z0F4tHNC1e80AeAX7SsBJlM71L3OzFxlUq2MJdm3R2mthihxbZlYsVuIdoOBIcsHmmRo4GUolPxmlaU9F5Ys7kKEtkvIlF4cOTYogSljEPbks34tAQdqguSwVZDvSW4AP5vO1LgjnLbHbJ3tr1TM4zqSH8BWTDpwrpd8z2WVic7sPki7SZnh0FzPvmkXNLOO7kgwzyeRLJM4QZZTsjPYXSbszbUNa0OMEL2de+d60q/pZDoPzvs/339tO/Inf/oeJT+wBYTTd0g+YKjrZDTiuJiFsbac18lmFgnx/ygvqnq1rCkH5eZ9AZ+IB7D9QyYFkfTEnlIGCTIYQKF3OjJjgrMuTDjFxUHv1RBITq1W0khO53DwYBLfv/uPeOSFQ7jkgtPxxY+/Ac1NeXgDcQwdn5VRkL/90zMYnS3jlV0nMDXrHEpeN0kl8CPk9SAaqGLzplPQ2uLH7m2HMJMuYiatLN/1q/tw4zXnSS96KED43I3efsqmpiTLtvqqGXJmDNxsGtwo8Wp8bEymorGUQJifRjMcIGLhx9j4GLo6O6VG2NwSQyRMyJ2Qnm7yaDQmTplry1IGPzcU1p8lmhPi1JOpMYl8E80dmu1yGpJHa44kHrHlRWri9/wJzzy3DzuOZJEkHCnUAWqv6QFn/77fW8cnbr0GV1/Qj3y1gF/89iX8+qGjYgTe9+6NuOqiRWiJRFEqerH76CQ+/ZVfYWSagYXqVIs8o6uGlQti+PKnb8T5G9ciFHKJSA+8AXhFeMGRenSOgONfHUNgxk+DEqtF20HS2E4za8mK5YBppm5BgBkdi7KNiV6raD2RrzP2Kbkb9rNGtrtkgSSJOUx4e41lI/ZvC2r5XZwNsykHTufz4s8tuOX1muPUAIKa4ZyElkcmXcC27cdw9/1PIVciGcgj/dDVakEcbiQYgcdVwNWXn4sNpy6V2mbdrZLJtjaa/am+P8szzU2UC81L5qB93NpNweyOyBTLPZJlUUCEfcA5zZxIwiPsTDiZNcuR8QweuP9xCWD7FiQQCXiwbt1yVOt5TExX8cADT2D1qasE1UknJ3Hl5RcID8XroWhHVD6PgkVEh2hDuJcppsK/24QrGnVjGpMHQkff2toGl4utoGE5U5OTUxgbG8fU1LRA//k8RVaAQrmG/SdGMTlFBS8Skvyouni+hRQCDyro6WoTNjuz9tHRaZCDymyXg5IqYguI1lWlJ5osZ65HrlwQUqCSCQPqxBx9b9aDKFDCLJN9zRQnYdLCgJr6E3XyFZwhJxpU6x8bESozustlFIpFEUOmNKnLrbPMlfXhoCYkqBE1kAxaSzXGHJdESFRdFX5n5uqTLJrXqyhII3JFu8uTQ015ri8dvJC/ArQ57K/XAUScX08HLrwiBfQkqBAb54jECATNThm/G8uW9klGns+x3bEZAwPDmJrJwuXWltj29lbpyeezpgy2zUinKJEwAJyAgkRRcg4I5TMYYc84r4n2n3uY9ixJxcymGAq5vHQXcQ+p6uY8aZKjqNkJxfIKkxuxIaZgx9HZMplTlRvNfhvhWp6JUwri/RK54jPhuhP5tLNGIiaD3k3v/P9BH7lB3DqRS6MxqwnTkJr0pQ28sLqfaibPE1esNshMsaOjXTYZHSJryh56ZsfY8TNIjLHaHReZv0sIORBSyJDXYDXOSr6E4ekCPvPlX2LrSyfwpjdswN/ccjES8TDKRQ6M8OKhR1/A8y8fxJGhWRwdSiKTr8DLFLkGGW/KY8OyeV9nCOefuQotwQBe2bkfk7N5cFo3GbAretvxlus2obuVeFUevlBM2M00bI19h1yP9vYOcbbWW24Ty9rb28X58N/C3KSxLZcxOaFDVKg4tXBRL1pb2aLFSWw5jI6OSMDT3t42p1bEurnL5Rd4sTneDFctiLonB3+I5BVdHyMfChGLRtpTx9hUDo8+tgv/fecjODSUQabsRqFKB1iFVyBsJgQeLO8N42O3XI7+Ba145Pk9+NndLyKddeGqS1fiI7dejIU9YaENDo0U8aO7nsA9D+1AocrSQAk1N7NRH8KeKm5527n4+/deKgiGthjS6NSlzYTPmetmY25l7KpTHzdim2YwGghZT6wFkRL0OapwNnREYcZ56J3/NtKLGTNm5I2BAf8uvaWOYLUFAvxdgzDlNQ7r2zJs+5w5KL1BzpV7lwacv2fMebsWy4z5c1HeY5sPR4cWS0hmMnh520nc98BzAk+yLcrnrSMc8gn6QmPu99Rx9aXn4awzliEUrMLljMTl9VhNj+vHc2bCQMzcpIXI6TBhNszAm8aJWYVlYwr3UilLJ/Lxi4GISMkWPXjwkeelVXPJ4j6Ui0mctn41qESaK1Tw24f+gkIthEXd7RgZHcbKVYux4ZRFcFXScPtUeMimj3GpqxW2MFlmSiIRFQi9orUtbHDhltSlXko3zO/MsFmSoq0JRnSELxnlhKb5f0cGB3H02DTKlbCMz3UHWE6rCwua6Fg05EdXS1yGkpCQlc0xIuSerMkf6TahEpu7js5Ei+gv5MpluR4+L8lW2dnAoSZkiaOOaDgkJNhKJSfOlPbJ9ihFVWSfF8l30fW2bgYJUGt0tBVkKDDiOHohwzmjOum8GKTbPVOMyzo4aFu1dMaERBE8Ztx27onk0MSJPWUrlujS62xv7UjlmYLoxzPgY5cJ0QkKGHMADJUJRfWN0Lu0qnGvuMTBS3uc855MEjj+tb29SXQymmIh4UWNjEzLbHj2y2cL1C8Po5gnn4g1aCK0AZTKVED0Ip/NSi//4oULkE6mhOTHdc7lMkL2lGsvl6WtUalOqsVOZ83v1t7M/Z9obRZ7ZoiHlhu13a3RlwlSauOofUSgtOxjI6lt7gHPMst5RnIzYqkNxOEzuPy9r/HpZw99761ycyzumwM3gpEZPGFMs6XDgccNumDLgSkaGUxBJ8eIhsQvOivW28kOZsTGvj7LdPg6AlMGr5khzeS0FUvIHAFq+ALZUl7gqIFjOdz6/n/D4dFp3HLzlfjbd1yGamUYPk8dk+N17Nw9hN/96RkMTxUxNFFEtsSamDppgsl836gfCHnquOLiM1Gp5jA6MYqJyTQmZ3LwefzoSgRx682XozVGwkYAwXAEvkBQyC58oMx0zABatsgNYGPveB98DdeIm51/mBGRdMR+Yv4f123RooUScTIS5SAJohkWFBkho8ryWL2IcDSKocEMgv4QFi3tQqXO14fmhzbQQEiLShWVUg2To1ls23YUP/j5wzhwbArTuTqKNcJc2oPbFAL+77XrccGZKzAwU8J3fvw4xidSWNwfxz9+6E244LSFCPhLmM0VsGtvEh/9p59gLONBueajYrs4Jg5T6GsLigDMxg3dwpEIRsJCchOZXocHYXuJ6yJRsdNVbKQwy7r5b6uPmXNsdNpmZPk6C/L4/1braqzFMyPn6000R+rDVO5zkCc79BZA2PO0wMEMgjHZ7TPtuqyOS2hd5XXN4M5nzdbrznkEzLpqJUKUFYxPTeHZF4/ht398EZWaC1G2LnldIgYTjUWlXznGks9pK3D+uasRi3gQcLQE+Pk8F/xu62dwpa4f/4/1yIIgJqqmpvCmOSgNNrwYG5uQn5nQEB1ZtebFgcOjOHh0ECuWLsXgwDH0dnahp7ddWjRf3rEfr+zYJ5OtKG5SqRZxzRUXIx4CIk1eFJ1Wq3KZ3RctcLk427yME4OD0oUhTPkcyUwqNsVykgSk9TJcHjpZZveET7VFiKUvcmrYHZJKpSU7T2WLODYwjcnpIjgNlAiey0WJT+1XIVWkt60F0XgImXwJI2MzMqSEQiZS23Z5ZLynn3X6UEC07etutrExidHBHPx7LBLGzPSUCJMQBqbD9PvqMl8i4A9iaGhQy1tNUYG/BXERURRyadxyzcIRcLObpYyZdAaclKk2loGKzlEnssLX0VlTNpfXoBru6qCVrKYzvudnlDtMdWabUuLT4FYSKWF7M8ivIsDZGE0xnHPO6Th4aBemJjIym54tgRwuw2CGgQoRFIGQiTy4tGdbOQvKgCe3gNhBW2scTTJVrlcSlKGhMZXQJUzI9Qm4Zd5DOkmxKj5fL5IpdkCwXBRDS1MTEs1xCTBHx1SQh617RHSJHjDooAiWzl1nIsf2XnW+VnLRMwlx/lwfcoVMwGsuOXAQDa6LseWZWFmCyGegHA61E4KesY9HyHMc0RwW2zE7m5Q152dc8p7X+PSz537xN3N1EYvADE60upY4sDQZm/MkImEBO2QA3qhFN2YMCZskEk0y8k/qYEEV/uB7WyBA2M8MsWUbdAR8fWMtNY8igu4AqlkX/vTkTnzx27/H9FQGt739MrzljRvQ0eKFpx7G9HQJL7yyCw8+8gL2HEni5EwZsxRgKOVlfi4hrTBhp0oRoYAbZ6xfiNa4B9OzGYxN5zE6mYPbVUVbPIC3XH8Betv86OpsccgWETHaGnh4ZdPzi07catUiwOGMfuX9yCxgN9toOPGKhsonUH8qnVShBY8bfX3dOtxCZg/qAeX6CCJSrCFXKuDEaBp//MNWRENBvOH1Z2Px0lb5XKubst2rwpGC7hqqzEwKZWTTJRw8Po3HnnkZjzy9F0NTBRRrnE3sRnvcjRs3r0Z7UxT3P7kPu/YnEQuU8eH3b8alG1egpz0Bl7eKqXQFP/nFC/jBnU8iX6eDplHhONIaCMhdfeEK/PMn3oSFfa0ShPhCAXXkfM71mmooO7wCwtcis8r/+38RubAsQ7JqZwa5HUxxPiwlOJm4ZcoGNzdm2BIYSJsPZX9VsIXXwLkAtv/ss2yfNxqARvjasnoLNvg6g+/lGpzA1ur4RnKby+ocwRpOkKMjJ6ubddpHHt+N3z74LHzBEGIs0eTYohOTspZA3m5KDS/HBeeuRVPci7oDG9KgWSuZMXC5NtqPzVZIZczTEdJ5MOsm49Ymotn90uoyuDSlOEEgiF27/EjmqrjvV39AOBiDD9SvzqO7rxOFUgHjY5NYuGgpZlMZzKZzGBoextpTlmO5KKZxBGlKgggGz2TEFzkfHAqX0nawlYeZJTPFV2dOJcmm6EgUVSCBCh5OPSMpj6gbWeqckOWRGe7DIzMoMEiXsnUZdSmleOFFFfGgR+YZcDjSTDKDVCaPcoUOX+cPEBwMeFzSWtbeynY3R21SSGlKqGT/Mp1XOEhnHxWHxrNswk28Vgmq3ITra2CrHcmDut8plFNCMpmW+ya0TCWzfNnGDlO7wCB4bRNjVxC/y9hPCWrYgaBiLlK28WnN3LhLLKkRrieU/NcoFVXzqK+vo0QZFLD969zz1v0/7Z0JlOV1defv2+u9qlf70gvQrE2DyC4E5IgOIARIzGKMiSZqYibRzJhMTpYzmWSyzskx42SczImTTc1oQozEGBUVFEVAEFBkaRahm4au6q59ffv+5nzu/d+qR+bMOSP4CB5/5cHq7qr3X+7/9//de7/3e79X7r7z69o1MTk5JVubGwp/k9lqn3nKCHpKONYpYzZXXt9H/a8tE2NDMjqSk10zjFxOyfIy8yKKKpO9VdqSdpuEi3cP2B4Uhf7tkuzaPSl7ZqYVrkcul3W3srqhXCOQPJIA1hllJhstC4rL3ppSUpupu+1oEBCw4ooIPhw9wy44bScYKlwe6anzWQ/iHS3jOSkiGilkUm4isOQznrBRZnGt9Rt+8Sa18wv5eknmkaPsxo2SKfrgBa8p+EbIDQNr9W5obCpAPTYD2CI4HJpnqWQBzPc10lheUgNJhTfdkNrEH7NakGc8SorR/m3kU43QoE4T6UqER7pdWd1clTvuPCy/90c3SbFck994zw/Jj954uQxkWprxbxZq8tlbviyPPDkv9z+6IM8cL0i7E5OKD3ABTtKod0DO3jcup+4elJldk/L4oSNydGlDCqWWwkN7JofkxqtfJecemJRuq6wLwTWWiTQ1y1GSCMNNrJbtWbIPhUDyMRanXgubFuiOxWOtLNwrAiUIIXDdRKROlsJGGjTUmrK00ZK/+tu75QtffFTOOTAhv/tbb5IzT53eXpi6cQBBw2AnvqaWymbU6cjaGm1wW/LcsQ353J0Pyd0PHJFCuSudZFzOPXOP1Da25IkjRVVZuuaKE+SXf+b1sheN9KGcVOt1mZtvyO//ySfl3kfmrPFL1SgMyhxLJ+T3fuWH5U0/cp5OtyObIqDw9kOdcdfTGw6bnnUyEmnZuzN3J+rZr66xyLHweXfavvY8SzEY0DY8X1OexbAJewDhgWU8KgH9S2fuNu89v5YqvKQUBZ9+HH+RdcOIYE5tL4rqcL3BBb9LzbpcrcpYfko3w5W1DfnULffLl+5+SEbGR3V4z8L8gg75AVrPZXOSjndk394xueySA3LGGXu05YpAhntlY3FEgmvizygrYrZqtayESWBCZmrjuIx/sDOWWAmTWeRzk9vaCKxXLR1ls1Kqd+W+Bx6VSqEl4yNjMjMzJEfm5jT7nRwZl1w6K089NyetWEYOP3tUZ16Pjw7JUIbBFdRcbT451zE4lNBsj3qyZpwMbNEMy/qAebf590oVrghBLOUNIHhT8mt1gcthqFsphUC4pk4+LmubJVlcLUoLUmuH6jMJQloS3ZZk4l3JD6VlYDAj7W5LHTmT+7ALTnI0T89yTnL0GcdMqdHKQMaEpmZPJk6ojgNFEpaABLRwcmLcbBoRC9tdBFYgcVEW4RhNbccDOoZ/wL9ls0OKxDSRctWpX9aZgTOnhgvMTmDF/Q8qV2hHGphnbBC7cYucLGbrGNGSHYKWlYlg0VuXEAGLShtLQy695BXSqNlkORwh3KZqmT0H58ngJZvPzVx5zgnKQH2d+0knkV5tqBOfnhqV0dFBTUjoJDh0aFYlZxkH2mjiyOE90S2U0VZhyqtDuZwGF0iujo3kFaGFfLu0tKhOnP9K5aI0anVV6iNJgqGOQ0dBz1sSNaChpZDErE3d3pBQ0x0wxrrzBbATf/Y2M1ebw0aO1nlbKO9pLmtDe/iPsibH5Pl51n7jv/v7F+LDLchqNBouTf3/PMhffORm/dnP//SPvaAT3f/xd287X4cZQEUhTDgDV6HiBDJ+RlZzuJTfQUrP59oqSaONHrXVhXkZR0bzGiBkh5gWBGRuimmQ3XpJSRiYzxSVXJDcjuJ1kpoqa+WQF5BSaV46tZTccd+8/OF//agMptPy79/1RrnowmmZmhpQ1jZTmh56+Ih89RvPycGnV2VpvSYlNgDNotoq89huJ2V6MCUnTuTk9DN2afvVM888J/OrdVknkG43ZTjdketfd5ZccuGpIp26LjjgaST+mFbGdREasvnStgZC4QIObEi8JM2WzZ8GVgc2ZFNlIIRKrWK/HIpuJ2ingGYfOi9YO4dlZa0kn7n9oHz4Hx6Vak3kp3/8PHnbmy+W6dG8Bg8eiRt50KR1GRpBUKACJNWK1Co1qSkztyYPPvas3Hr7QXngiWNSp92iDYUnI/t2peWdb7lcrrr0NMnm0tJMxmWjUJev3T8rf/yBz8taGUwQ7BIsM66w+fmnzcj7fuetcsE5ExLPDNi/pyD5MUqyLalI0MHLNQ59893qfgZDuwNVAlokxuJZtKMyDiPz+45EeADgzr7XgWqPPqMftfGU8gooAu01popmHQcIchhLV3+vJ+gwcmdHNxztd48aWL2+z7EoC5FJuzN1NEudd8QM58/6DlHPq9u4y1K1Jh//xN1y530HleS2d9eUzB1bjOYbkLUOSD6bkhN2DcslF++XPbtGJKXT0YxHYhm3Bb9sTryTbGAG95O9Ur6pKBmPOvkOg9ecvgU41uakSAJzDugzx17JhFSaIl/40r1SKYpc+qpL5KyzZ+Tuex+QlZVNOfWEfVItleXp44tSayZlbn5Za/wTYyNKniKrxxnwGNmIDZK2LNPRAt4fHLPV7nd4FKwbYHQyW5wamzlOGPBXrxVmt157XLNv/nhscU3nGkRi9ZrRtZH3TIqMjg7J2DgcgrhsFUqyuFzWnu3xsUEZzg+KtBsCG522Od41xgQTVFPiGsgOSAUZ23ZLSbuse96nQol6rjkNC8rpxkEu1ljoODEdZ1qvSQsGtSJDdKsMyWaxrIpu7APU+/X+dVy3yWLbvmFrhOEf/E9Z8ThydTD23nj7IWiLTrbTbg5DB3HG/A5CMd1OW0s2rPWhwYwMZhNyySUXy8GDj+q9oMxZ3KSMmdZuEO4FRrhB2hBoLQu2YBnJ045yJRCGyeqwGa5bZO7Ysiwvb6p8riIICbLchmb7J528W4rFTYl1YjIxPi7Lywuyd89uG7ijBDMT14JrhaPnXaO8RLmRkqwSVWOUfxgZy2hSI7AR1Jg2B/rpdcnnh1Xqt1c5lM9iI0eA+axr/WMrnDgqmtiXzxN4mKBNU1t4vWvI96rXvv1lPsb0m5/8pW02Lzeo0Xl9RyaQjVNnxEZDG/i7k9McnvDNjM8yqo8XwqEQHREnHR29SdsVLzqZnYpuKJO3rgudTcmhPq7DN3zNyLT+a5C8b/LtRlpuufUR+cP3/b22P/zGf/ghueH1F0q9UpROuyZLq0V5+OBx+YdP3CNHj5dko9bWaWlsdjCqFfaGkYp4QT4pZ5y6W06eGpaFtYo8fnRVSqg4odmdiskN175KLjhrSlqNLclkhyWZQZoUIYiUpOMMFRiRRq0i6VxqW6rWYR5GNPKysGiwm0eP/uf5+XmdXjY6MSjSSEqzVpF6sySFisjXH1mUP3j/J2WlGJfJkaT8p3dfI5dftFtGJyZkcooeY+8x1WnD2/bZLkskDGnxAI2NfWGhIl+646B8/NNfl+MrNSm3mnLqdF5+9PqL5KJXjMjePSOSHhyW42ttee///KTcd3BBqS60oGulLBaXwRSB4xXyzp94rZw4gyO3QIIvnpG3yPB3JQ5FjtsdMn938pU/a3cy+txp3YvuTaG9aD24s9bImfPoeN2dzNzP4w7Unb2RjixocFKd9/Hzb1yL1+C8Dcrh9+3PRAI3Dk+3CQwRBYnIbpSXvEzE+T3qtxp6V2KtjNTqDVkvVORj/3iP3P/wYdm/b0JO2j0qB4/MSWZgSOVZyVQGM0mZmRyUq6+6RIaGYpKLemt98IPDiVyL1/NYT9T5uC/bxKpRacMU7XjfPADnnsi02LlQQKOvF/EL+sHXNmpy6xe/JpulrrZSHjhjStaWN2V1aVXOecWZMjQ8KF996KCUCynZKmxJLFHVejhojGpBNCDwDUjM2x1VWSxhYjc6VAOGNbVJlNEIouyd9mfMdw1WVGJtp/efa1eN7q7B84x9pf7O5LOapKSKncWCdEZgjg2PSW4gLpmkDfOYm9+SUqUhI2PDEoP4RrcIToRADqJTJh6Rs6oqHYp0rmXORoJU4pSy560NtVdP3K+fa9c9DJXKqP7NMWDu8+5Vy0z9akmz1ZFqraFSwjgxjte7/tAXx5mbeNSgBkW8e75OPfjkeROE+chi9lWcYQbt9DTXbARIncPdbSi8Pr9wTJbmNyWdHpF6o2xiRMmUCmgR+NMDz725boaWGhIpafLc2nU5Ye+0TCK+ohLBGVlb3ZSlxTWJxbS9QrP7Wh1hlqTsPWG3lApFLfNAYtvYWJOpaRjhbcll09t7P/flcr3cb6lU2NaJJ9jz8qW/ewQiZOQ8Gx+h68ica3p4WS+TsXInv8s5rO3XAtpeLhjX4C1yKyvMwzDRIYISnu/V73yZjzF97LO/9rxoBuYoLQRsFtwYhnHo21+y50dHO61DtolUtnv3iG6JNMncIVfs3j2j5AtV2yFza5oxPdP3+rL3s2+TiDQ6tVqR1zAojpWqCbn5c9+Q//Lej6oK1nt+4Y3y+isZTtLRYRPLq2X50If/SdbX4/LEM8dlbq0sx1c3VYNbW02IpFuIF9CHGpOzT9snB07ZIwvH5+S540uyViH7iclAQuTK7ztVLjn/FGk3K9KJtRQCAhPjGEBHkJVywzbdibqkZ00O8WIXWuw4M5l4L3kDRunQcEYG0yOSzWRlbYNe97Z8+OMPyD/edq8y1X/0+gvlp37gMtk7lZVEhhq9TfrRSFzbvHaYq94rCcHHIWl+D7izVmpLoVKVQ0cX5fY7HpM7v/otObpUktNOHJM/+NU3yVgOqLMh9z++LP/9r2+VrXpXOrGOxNDh76Jc1ZWTdw/JH/zmm+WyC05SuI1ahTtRnqWTxTi316B8M/TM3NEEd9Se0TqU1fvSea3ae6YVMstk1HE4VN4LR/nvu230Z5FsqzryKCg02NmyQmeq9m7cBmsaeU/Xq2fCGUOhTL/Lvrzm64vRMgcAACAASURBVINvnJRGhK+6DAWmfokcnV+Wj938VTk8uyYXvXKfzIxn5eGnjqqwRhcYE3RnICVjwyl59eXnyNQkdcmhbalPrt0hwe3nHA2EoFeaYNpZufa+ErSadCUBufUf815D5tmQkVFUDDv6zFudlBw7viqPfeuIrG9UVUcb2UuCIDLXvXtpk6vLoaNLsjiPcl5Mhobhc3SkXAf1MDujsKbZeYJBMLQ9WYuTISoQJo3gBbzM5u/In3cHWDCX0DKbO3AgY+rC6RgbbkxyQ7QuZeT48RU5sriuTHgGbtDK1GzUFe3j/DOTw9pvv7ZZlbn5JVUZw9FTp6dlCWnQtEqrNiWbo/ZqpT1QAw/isB37YK1u5ChPMkhA+LPvkb62QJao+RJskqHSvrqxviX1RkdqcGgaqLmBuu2sqx1kqavse5jb3LPOfIh1pdOygNPXp2bn0ahWy9w5lgVmTNuDoQ+yR7I+lBuUWKclQ8M2t2F5aUO6HciVaZkYH1MuQFbFV+y52fOw+Rp6T3BwOohJNeXEvbv0mWq5pE3HQVlWVtaVjNxo1mScUqoil/Sep7UbgJ/x3IulLZWcRmp1ZHhIy0QkPDx37gc7sndWKkWF6gnA/Bq8tdOIqsbM5/l4YuRJA2VLR6FAdkAo+T0+71+cy9RKjUjnwbwH5Y52FQskQVaHv/bn/7Z3i/m2/vySQOuPfPqX9EXn5WeDwJgMUiBKd+NxI9wwP3cnjiF6e6t9I2dDpC7oWbrVKVKSyaZUspThBkyx8YyM8zlJjM9wHfybb1KahWvkanUsZzDCpIQlWukOycf+8S75wJ99SjfC3/iVN8oFr9gj+/fvkWq9Ik88cVge+uasPPDQ47JeScix9YbMLmxqiw0wXSaVky5SrPGODGbisn/PmFz6ylPk2NKSzK1XZWGlKtVyVRLdhlx6waly1WvOlUymraIHw/mcxLst1aVGVSiWApaC/OYzfq2Nj/vxViTY/MUiC3p8u6WCrJnaXTY9rJrtG8WKfPmuZ+S//dUXZatak2ted4r89BsvlzP2TMrwYFZatH/FYnoMC3YM7rdNbycLBip1J8P52ZBjQHpSk3K9IpuFuMwfa8iX73xAJ2FdfP7Z8oWvfEMePrQss/MFWVmtSCuWZPKv1sURZM0kOvJD1x6Q9/zbG+X0UyZVrc4V05zs5QGYw+quceyZi2/cvin5i9TreB1293o19+swvJ4v2nCwrWf9/E5vK5gfTzfJnr50f2E9wue6/UV3Frqz5L0lDednfATqjyntNPDjcxxtM4tq+n4NtunTy16Sdi2hGfmxxVX5m7/7sqxu1uT6a14lE0MpuesbT+oglWa9ro48n0tLPhuTiy/eL/tP3ytZ1LQiASbO4ZmE28bRMngsjmxxbVwvmSBZjfNXNHBpo2ZVU4g3nk5qjfro3JIcevq4FIpVGRkdl1qTDLRug0QkJifs2SXZLDXgihSKbTl8aEH2n7lPEqmOrC6XpVCj71nPqrVnnGQ2zQwCG1yyHYQxRlVVuazVjro3dvIAnWtWkpVq8FPW4OwWMPH/A3GGzAxJPg+zmFJbXZ4+tirFSlUDBnqsQRuAX7OphGTpBkAJrCNSrlQ0a6dsTCmAudc8O6RETRXNev5NQW3n3THUh2DPZGG97uplRidV8e8WsJqz9yDVuiLojS5Lo9WWjc2CwvmQ99jb/N4NNgYWp0SJzrfZhntR+deIE+HqZa06mabdjxHEbGSudOKqaBlLcGwg+IQy8ZNJUJYxHRhDgjU+lpNd08bdaBOYKk/UZKj5UlSViXPaNVHXsh8a6hPjo+qEgcGx9erqqvbfU1JhYBJ1fpQleYaUSjY26PQxTpVRYGDXW0nLZ0Xw3vEFr0inyTWBxe2dp9zEd9Y2ax0njm2wrxONPRPHkfN7/D57L6JH2wF59O4o56uKbr7do5frvJSAn4N3ooOFVLO+I9/35j/7tpx37y+/JI78mTv+o26EfKkTrtZka4PanxnayQOecXgW49mJOwoWsDXY26L3jUQXdiStt2v3jOzZs0thF5M4tTqpQ7+aLURRp8rr0ZdMtAZzMxL48AwTWJWF02x3JZGekE996n75k/ffJKhgv+tnb5Tvv/o8yeftpSxs1eWhbx6Ur3/zaVncFLn3oWfk6BIRGQs/FWW3GYW16eEdG87KJReeKWsrx2VjqyIrGzVlyqYSMdm3e1yu+zfnyZ6JDLpuOquXmhE+M5Md1N1G+6G1X7qrdVZ1sDpxBxUvVNuy25kqNmZRKesyN2I8gEZb/uJDt8uX7zoiJ+4dk3e/4yo5cMqIyhnmadXoEQfxRYrMp0OuDv25I3eYWBdurKEQLANTUKpiQ22BMiC2cXhRfuu9N8tDz5akhoqVvs9sqNZniSM/dU9GfvfXf1CuuOg0GRsfVUGOTMrmzHuvN2vEoSt/Abk2d8a9GbOvK85kG9lOn6z/PsfydeebjJN+vMPBsyENWKIs2x2/O/JeMqHbyobgGLnNA1Z+38kyem420ej94Hlp6QCnHQVKHmD62uVYnqUZMaol7SqZW0OOr6zJR266Q4rVtlx75XlywvSY3Hrng0rGajeakiRDjIsMD8bl/PNPlVecdbJmxQTDBM/+bP2anfDDv1Oq4ju/RxZqrFzrB1aN6ygYAk7WbKrS1hLUE089K4ePHNOMEVY3Dg0VQjghM9PTMvvcnAwP5bXXvVItSLOTlbnZRTnr7FO0T3hudlPqWuM1VjJqdGOjeclmgSfrmpk6N6GMvjsOscVAjUh7XAcm7ZRQ9J2PZEV9s9XabzojUNAIeuPJrnaDdDoJDcoL5YpU68yiB/7uaLvcAJCytmQlVHGQ2uvE8JDkh7IKq6fYU+h371hLI3seSAVZPe8p7607aV0HSRtxqdyCaK36fuRBocLeOvEvoSJDGiik0toexwAo1MtK5arUIfGpCKEFKc8LzrpIxdowEGrAqtehIjIG6Tvi1Wkg+EKXjxEaUaSkzx14nX2P2RdkrwQWBG0EOgRVOP1CsSDDzIAHek/Gt5EM0EE4Ar1BA5LZkObYc4eycAzyslXY0KCNssryyrLMzMzonk5QkM+PKk/DWfsEsMYabyvkr0itav1XLMiKBuo4SskgLkjUJD2eEfv+YfZM6tpknXuZzpGR3r3HAnTjj3ipydaRzT9w9VGXj3WHznWAFODITeegKFe+7WVeI5+753dMOcuJOagzVVuyurIq+eGRSAIQ2LatMJxOMypV9ObsAdAuYnUEi0LJiixj5DPG9LaMMZ0BZjJiGCL3LECXwDMVo7ZCpuhAU3O16IshLDFdXL7Z4iDVscRocynIQGZQ2u2sfOGOJ+SP3n+zOthfeOeN8urLTpPpKbTTY7K2uCKPPnxYvvHIrHzziXl59PCKEAQ22zHJ5AYkmY5JFZYita1ETHaPZ+WK8/dJu12Ro8fXZH61KZWaSdfumxmSN91wqUyOJWUg1ZSR4ZxGvelMTq/bBGMQxIGdG9MeWhaHsovjQJ2M2DNOgDMt6TudmdotC8uzUmk1ZW6hJYcOHZNX7t8nJ+8akfF8WrLDA8o456X0/l8QCtV8Tu84I3eO5N5oXZtsoz2PVpf+/Zx0WmmVR4xJVTqUt8hYNptyz32H5ebPfE3ufPBZWSvbcBXTzoqpwM4brj5LfvVdV8kZJ47JwNCwxBSmjNSgInEWHxjhGbI7Ya9j9QaI/uL5d98g3aF7EMJnfI3ygvZC9ZwHR+ABqWfEniHrdUQz5b3G6Zshx3EoziFTDyp4Phrg1uqqTW3BLkxqmMmmMKWVTJ0iZeuTz+AQnDzHeoBEFGsnpV5ryQdvOyYPP3pEs7FT9k3L9PioHF/elM3Nsh43kc5o6x5zAiYmhmT3rgkZzMEApr7XVHIa9/Wm10zaRLh4TOBh6GcTNt/AEQZKOWRMva1mWmdtNCWVzsljTz4rTx9ekmKprYRIQ8qAm1OSH8nKcD6rWW21xHuOnnlMSpWilBpxWV8vyPjEoOzeMy1PPTmn7z7IARKe6BkA0zIngE2crBNGPi1NKMhR2tJxoRUkicmMgEssENThI0nquvQ5gyqwN+20rZIswupmDgLwdzKR0f7yjUJR1jYL0mgTPNOfDsTPhK+YZpWJDCp6XRlFXCSTUoTJs1lKUGR9CINgL66BZ+Zriu+moWGiPXzxzhFYmCY7pDxTZUOQxeZK7CgA4jzLtboOgIF1D5LAOwzGBVWAOrR2nmiJzNrOuDZzXgQaKLExBIqgJKmlyvGxMSkU1iUdta5qCSdGzTgbOXfmcrO2jaXNJDfkotl36BxBC71eMbJZQjo6wZIRo8QVXC9lK53Xnk7JgOqrI9hC/R20BYEv02ZHrRCi2fTUlMSArEuo7qGn3la1PBQV0RcgI4cjRVmDIGkgbQiwo3YuslMul9RHsLh9NLaXvXhPWb8kggQofAaEBKIaz4N1rs+qQ1DbiDQeUkpmIyAiuMG2/J6/93y3efSGnBr3wfROfHIeAcPr3vGhl3dGfuze390mDHlNiBfEBE5gIhpMxEKBmOJthUz44uaJWBym8A2bnshekhNGcafNRjE+Ma6N/0jvKRkjzeKNIsdIzMPJBzisctUgfTTHdTOPYFW7LnuxCBhazaTc9PF75H1//mklwL3jra+V6163X/soGdm3vLghn7vtQXnueEkWizU58uyGrBcgwTWlhU6UErpsrlcWhubUkIqmNCpFWVxck+fmt2SrTkUpLtP5tLzhmlfIOWeMS6NR1vYFWnO0XxyEIy4yOJRVVSigJ15KojxazZA7tBGF9rKq4M76RtQSVNIgZyCXsbnw9HUikMCgjB741gMAh4NSmeR2qcMdJhsziAO1Rct4QD8aCutpcYCAQEVaohegEZfCVkOlLT9/15Ny8y0PyMJyWaqNjmpPZ1Ix+dk3GsnttJOGJIW8I5KWaLfT9xplIJ5FeebiPAHPIulYcLUJZ9wqwQlls56svDfLUWygh1nOzziuO3SDPy2Y5Du/6+tD7RGhRN4q5hmgZzi98D7PxDcPzXQbbERWZ2bzsVpvWmUmPSPwIJMH773eXupQeE772lvywVsX5MClP/yCNwU+uPjkrfLWq/eqvTxL53pBengngTkRIFJBkqSPDTb0BQc6v7whjzx2SEolZpJTympLt91VcRTWZj4/oBkv0gZJMT6HSvQjXkK7WL2lmSWEJ9jI/BxxEUiuBAnYjHXO7zSA8SF61RBIUUUUq6OnMlIsVNVxNhncosNI6Jd26eGE2ox3HVlUlVnoEghYXdPnf3PMRhN0oaLQtVEuIXAlJaNBWkKdmwbQaVqhLOBy0SbNlqPBRxqAKdzK3OuIdBdNk7N1RQsd45txSGgyGKkRR6sBswqxIOmaVNKY1VqzChUXSmVZ2yxqOdCmDpk4DeQ3DVaiQUEEMfTsc12KLkXtnoMDJgDFdXBPBBHVekkDeMRrKA+AftDexX6hkHqKMdMjukbywyQ0cSkVedcReUmqXCtTBbH79MyEPpcYjfl0cySAra2dy+SICfbq6uSxPXeQHaSMOBARaiEfNhSZgyRmAWZJUYnh/HAk491UpAHBMOzl+4IH186pMvSpokqXcA0IdLxsoWUFBL7gNESDrBw98KCfd5IWMi/n8N2QNFubcBC8RAW0zx4AGZmABCSL4+pchKqJF3F9l/3EB17wO/uSQOtH7/7P+rIUS/RcGSGKdaUvI+03XYYzmCiKwZbWDkJfNJmez3p15wGLMkLJtnuAjdBmUBV9pUie4sgxomWtsDiJzqxP0DMjnLnWyCOym9Y+iKQjqNAjZu/v3tooSrWWls/f/aT8+Qc/KfFOV97+lmvlqisPyK7JYWk1avLUoVm594GD8ujhRTk6W5TltZasblWlBvxEYtBlHrXpMSeSXZkaScu5B04T6TSU2HF8aV0qLWCyhpy+a0yue835snf3gHQ7BdVu5gVnBCkvjRJVuiw4Y0vqwut2ZGyM2bzY1uqHxjKuy+bWlmYFM8x3H6StiDogtTILqPjOF3/2/kmFroGqoslgThzREodG/TakhcXOJlQvVW0mNFkJ7HAESCDWqLOhpm9DHVY21+Xgt56Rr9x9WL70lW/J8kZT8/JLzz9JfutX3iQXnDUp2cG4yofijB3+9sy5Fz53p+lvgkO8IBWgFL3lGg8CHEL3v/PdAwE/njtvvbdIyGGbcBRdk/8uNXLspgFfNMrQM3Y/vwcLHM+dsAeKXvN0roOiQlHwwOf8erXNMCozcXx7L3BeON2GfPi2RTn78jfKu9/+5he0MXzgbz4mcwc/Iz/+mmm9Z5Axf1dt8EVX+18hWfEdktKgaubTsSFybHZBnju2pE6FZ64z2WMxnYWOSBJrxTZJEIgOaKi16EE0i0pftFdRA4Vd3dVWsq5OaKM3uVRmCIuN+aS2y7A92srKClNqbUf1xslKaSlTwhvZeDvSKDAlZ5MOFaRGu5phoveNg0LkxcspDmvXVCxGVPtA686MPul0lcBlMHFE/NJj7TCkDc7GSdne5kGZcjg6xjdx5+Drxv6+QyAkA8fROZmPzY+MkazVVS85XjceU6etw1MaBHWRclo0HIWhSIpAgmAms1qD1pJiLK4tvmTCJYjIyj+Ck2FEMODsPHtIpaitcukUiYGdm2mUB848Q4qlgszPH1PbVMs1tbdpi9voUlr9UErjPEw6Y944ZDaSLg1iFc43gSVzjnENTkjAIA9WqlU5fmxZBgeH9c8EGkDmrE3NoFNp3QNVvY2y0UheHSX7OWswNzgoC/PzMqkS1U3lGLnuhDHJ7Z3l3GThyLpick+CHPnj2fA7XhZz7pUH3p4IgGqYHDJ78agy/53zxTP3fXZtbcO050Xkgh9+/wt6XzXAfyn6yB//3K8qJMdLiCEwpGc0xhxuq0Sdj+Wj9kEtjsXIwmNh+YaK4SybsZcA4xvMa5KBCkdp5kjdGAGZ/LYkH9E+rEsEJdyR6wvggzeiyVW9kKtvvNuZGw44npJiKy2fue1B+dM//YS+zG/7qWvkmisvlMlRxu+tKTHm3q8/Lffc96Q8+fSqVBsDsri6KQWNgHHkVnPqSlMj6/F8Vg6cvEt2Tw7JseNzsrhVlOWtjqTbOYm3G3LJRSfKZZecLOk4ogmDSrCplRsyMzWlxDKPpFmUJ510okb7Hv1hOxYOZYzlaFAEQjG0w/ClanAeGUVLyQl03Dc2B+HAkfeKhegAhgSbAhsbAwIaUiqi/pWSZq0ge3aPSSqXli4Qpk59Atqjtk1ATlQOFLgp6wWRJ59ZkVtu/Zo8/NicRt1v+/HL5V0/c6Pkh2Jai2QwRO9XrxPnxTJo0tAHz5R5kfS5RZulo0G+ZjyK9mfsDto3cf7ds+VeyN43Xj+XO2TXX/cgQrPI6Np8vXtLmn/WnbM7ZM8gFPJ08Z2eZ2MkK6tl9tbIgVFj3bYUizX5yBdX5fzX/sSLcuRHHvwnue58kzHm3r2O690fjMS1ntiutHXKIJKsG/L0U8/q2tbxIq2OibWoDGpM24YYyUmdFSIR7yEJKkMrNLBpUBeGvV2VWh04PCmdNpKcQJj0ynelWC7bexO1+g1kkzpAqaWKeMbUNsEam8m9QwxjY4WLQasamSoMbQJdrXIpTM1/zAVvRHvK8/gUCKM06d9uSF1bUiCwJSWfswCX4+HQtec7UtvzAE2HkKDipkMIbBXrfsXUrmgcrScKBMBKGI24Bmr/GGNgd0YS64JW2N5Y2x4AEoDQGw1KQUaorU1k5xEPCeenLYE6FMXkdbUERUmI6wFuR9olKsfZnmdtfWReKmATAxXJyuCQjZZmTOjuvbsVXp+dnVXUj9ZAEhLsq+tFyxeUKlKaQNQjLoUnb6xj6tEEJj7GGhvmckNC1dNQoJrMzi7q/AliVtq3FEEdHNTWt431Ta3Xk6jxPHju7GEE8T7v24nUZOLGDTA/xLU7WdLKN1lpNEF3/OeGVOL4vdvJuFoEi9ba7Pun+xNDNQymd84DiakLzzhCgK/j55qRv/llPv3snpt+Th01F0wEZaQB2s+i2boQmXQ+d05/vkUkD16nQg1EaTZi0Z0K0Y31e+6QV4zUZq0C1NEgMtiGndAMFq1dolggHlSH3NDeBsBm5MQE37h48M5idJKRnpNNhBctPiy33f6YvPd9H1HxgRuvuViuuvxsGRsTmZoekc3Nhnzlrgfl6w8dkWI5JU89My9rtYZUqBV2EqIJAqxZtIfjHZnJJ+XM02ZkcjIvSyursrhak/VCVxn+6XRbTt07Ia979QHZszsrqS6iFClVxhoZH9QF5ZstTrdeLysq4Q7DFqoRMGAJQ/YYyjNdDcLLwLb4CzbzXnsLuhpm01xWMgOW4RtTsylDg3mJddBAbkmpUpJSsS2LyzW5/WtPycqxZ+WX3/UGmdmdl1gGgRfqkSYBCaWNulOsjV50FdF0qbWbsrZRlKWlujw3uy77T5+WV559ovbpsumpQEqksOZZrjvHbZg/YsI6hO7Ii0fJ/vu9n/N10JuBb2+M0Wbq8L3D6u6cPbDwf4ep3Xscz8CwVy9k74Qb52f0OvPeIIGfU3f3gIJjGNRnYhP83IeRACOXSwVpNrrqyC+86i0vypEff/xzcv0FRgTlensHQ8B14BoIpmGjM5hlcWlVNjY21XnDKMbXaC1VOSts/FmpVSuaORFgucCQwsldI6bV621lQyOuUqgBibd0lGijTtkso61q1CatttixtiIkg1VECMcE6ldWx0WmbXXxaB69JszRFL94V/cB0AAlsrL3sLbRDk+ntELiznibCwJkH4tJsVSRWr2pWgfZaPAJx8GpAfUbx8ACiF6ExVGk3jXj0DbvoCN/oBU4XEeJCOaUzxCN7FURFYK8KFv0oMDEd5paVyYgUtSyE9M9hnY0L12oKEqXNkFr+TXIOKHQMrVzbMu/4yAt8AB1sN58RR/SKckN2kQxYOlyhVasuMzMTMv6xpreO+1Y8/MLym7XWnidoSRZzZIHBymzMPyE3nWCtrpOTKPlUCeW0WceiYKxX1HLRr2NoGNxYVVGR8clmY4rrD08PLLdvVOv1jWB45mTlVuHVFUdp+9h3A/HXlhYMCVQFx9rUbfOKFLJ53iOXhbxZ+izOTwj11bBSJ7ZM2xPJOy4O3wa7AkHZnOT2rw5fc7DPfDc8Ht89pwb3vfyzsgRhKEu4DAdEefGBrNad0ZGWq+dZRk4ecYHsiiI5oA5PMtyTWVTKdqZA+vZOA8E5wjkBsSkHI94TCYmRvWhM2+WrJyfew3U4CaD2KnTADd5ZqQvGC9PpHrEG1Qh4m9XZWJ8SgrlmHz05jvlf/z1FyXeqMt1V54jb/6xKyUWK8lQKiOtdkIefPiQPP7UvDz+9Kxs1ts62pT2GurCKJV1Okkd17lvd17OPH2XyhCO5rKysVqQ2fWCzK4gvdqVZKcr556xS15/1Stl356sjGVT0q43ZWJmQtvxeMFZKDjwcqWg5AvsRW2GyJQJT1ovjCYA5QYNSgP61NYhH/8aCf3jgFiAyu7PDqimvY+H1N5NuOmdlJRq9K92ZXm5KZ/53IPyoc9+Q06ezsof//ZPyoEzJiQzBIkpo47cCHOWcbBRE6gl4ta2Jm36qZPq5BNpVLhg0kaKVgmDvf3FUjgpagV7fkBnx3Yo2yNiR1161dV6IXKHUB3q7A0WNMom41NVMVh7ptXeC5fzeR2lG7WHacYUMYW93azXIXMch/J66+wcszeTR2LYI3YPTHRGfcSc59iUS3SwiW4sCfnzT8/Kha/7yRflyJ996J/luvMMBeH87ogI+nAQOE2cxdLiiiwsbyofApg0mepqxp2MdVXjnXfO+3BtnCmM94q1bympinotGXlSqpWmaqivrhVkuVBWuWXWhwejxpbe6cdXCWfwLa3nDsjmFmUvRolqdVhhWQhpvO86A7ydsJbTuPE4TNmNZLOhdXOiE1UhY7Z4JLfsDhZKODr1De3N5jro/4/poBHjSFqJydqYLBCAWEvw6Zu/o0ZKcOwJFtgXdRxvLKZJiJbLtgeaMONB6bH65e8AZQZWGI6QGrQiR4oAcc+GhrB/okXA7HTtdNEgmto86MlapJAZTQVTqN+6gSCfactuFoItaEVcpsZHlVWOI0cairII5DJsWKmUVTmSti4+d/ToMb2GlZVVJcxhF7JxuokoJ4yPo5JWlyPPHNV1hFzt0FBG57w7ukWASsABGQ3iITaslC2ozREU1moRZN3UGR1A8wSLnEf3FC68SzA5qOx5AkiOyd8pt3GP3B9rs1LdcbD+LvKstHMkhqqmTfDzd9MDaJ1FoEGl+QyQC4XPVV00oQQ5nhfaCgRrrG3eGSMkI3G8qYEpHBDIpAeu/eOXtyN/4OZf3I6AiHRYfBAicL4sHM+o0EcGDmYwAPCh1rjaVlsgevVF6hmQZ1a2uKkpUXujBctqOzwII9+YljBZJW0bo6q8RMRkGbqNZjQ9cWo4OlwkJhGpxn4PVqLC14mkwnu0g9FCAkv087feKwe/VZLb7nhciTeXXXya3HjtOXLGvnEZHkpLudCVe+57Qp54+pC2BB05vinHVxuyVW7qdCo0pnHCCNLlBxFRSMloLiXn7T9N5mbnZHmrLAsbdSnUOpLsdmVyJCs/9SNXyrmnjEg6VpFEfsigNtiVqbTVsQbY4kyXGUSDEgO2x2Eb6Y8WjrxCZGwcOHNnVuvLpBtLQglNzG3mWDDhWYROyipsbkm1gHhNTI6v1uT2uw/JJ255UJZLLblgf15+8z0/IAdOm5aRcUMGIL8gP+ltXeoMVfPYau28CDZ3HYETg6Z8ZjgL31EZz2BxbJ7t+mbfC63zMnrN2wmVOtI0Ul/zzdLLJg6L9cL0/KxO3U45CRZ4eqZtbYDWy2v3QL8t7UYGi7M5s36N1GbBIee2TNxqcsCr3LuRn6jXWl+r3a/NEud5+D37Z/k3l2nV+QHRFKxKuS3/65+fkUuuYs5CQgAAC/hJREFUeXEZ+XMP/bO8/lwLNshU0hnEOchKqZmix92S556dlXLZpHo1i4x1VC6ZmdHAwbRfuegOtiuV6UQBSjREjeEl1LbXN4tK+qFeCBzOM1ovMUkK+dMBFfzATjpJK5bUYSHYFknfdAomuO0j5ojITCOVMhWKQRbTgjBq8TZkKLIx9ewstWaDsw2JYh+wufTqOCOFv24TqB7HbOtSSWsJG93rBErdY5hMpms5mvcdZYFWIjQimdtU9QIihj/OlRovbXWcg3Ox72ELFWDT9y8T9TabAJaXKXXtxBNSa9QlpsReWPYNfXe17SmNwA1lChwOYjUZKRVYM5DLGpIdJEsUqZVrmrSorK32ZxtZjVGhiDIxAEa7fdAgz9jkRRjl7KV79u7R9VrYKii3AXlW9hvVqO90dErl2Pi4FOgNHxxW6HptbdWy02xGds1MqfokX0DYGkgwtS9t3QWsd9YC2go4d2zD2hnK5TVgsNkZBFGGKGATAgv2GyaMbX8miWhMUZ24iga1aNEz5JGgQ/eTiOysXKCoNOalD7oeIORp6YNWvSwKdTbDACNyHI5LecHGwZKc0jlR3G63Zt/l846q+UCwPZf+9svbkX/1735OYWsiaKBze2msT9IXNj/XelcqpdAvL7Rlj6b+YxCQiZ/4Bs333uwFNSaM4tmOsYd3hmJYfRIyw4BmAjxcNh8jwAFZElEDuxv8vqFDIUyIY0emL6miD+iXAzXTZ/rEwUOSz58kt9/7LfnLj96i+tg3XHORXH/1eTKW70hKkIpNytzCnDz4zSdkYaMpRxZKsrRRl42tqmom49BVxzxFy4mNNz1xalz27ZmSUrEoz86vyMJ6WbZKTYl3aF3LyVve8Go5Z/+UVJqbsgWpa3REpsYnpEF2nqa1YkRfCIfpeEFY8NwLzp2f79m763kSjsqwjmZcWxugTWMjwKJFbGJiXJ8jWT4Ld2V5TQplkbseOCI3ffIBWS1Zy8v3X3mK/PxPXiFnnb5b0lnTIO7NnHWTVN10c4S9NSaHNXshbq0ZR//tQIKWpzh/wjMW/7tD155duaP2bL4X0nb2qTtxP5ausUhC0a/R2eYKC/ew10EPPFP2N9KRJIcsrfZpg1b985rNq8BHpPIWiRI5YmDoRSO6V9p/rC+WjdI+ywhVuB4x2ViryF9+5jm54oa3v6iM/NjBW+T151KLpz+cqVFWT2aAyOLSko4cJnNVZ5yg/m1jK4FCycIZrgLLGXvYJmzB9erapgaIuhcUygqjl3RYEvXRhgbvSkAdQMULhCOmGTyB0QDyh3GENiw4qtTLqlcAZ8V5LZY5kXnuDNTRYE65LebALbgjk0cyFR1wRksa451ArNWB/GmBlpOlkFi1mdI7sDkeFh6dBmyUC6ivogqmo0ItuDNY18apYgcPYg0NpIPCIFhlfSMjTRkqaonl2YIqGnvdWrGAsU18waaZwQOiBY+Ms1KrSp0BU2lTu9Sef5CbSBzFa7b8bqNKqys957D0abGt6XXnh/LbvdPYkgA/P5yVXBY7U/qwdTs8QpAFekFN2qB4/p3rRWEOhAQH1+0YMdNFVYDIee6gbSReQOlk95DQLDCvRS1jCZmYHNPhN96yZWVOkAWgdhKUumSZI48cbdVmvVsgx7S1jA5nmZ6e1vsxUrWhZNjXyb38vjPIfdqfI2Acx6ezeeJDds1xPDDD31AO8ffbMvmmlgu4b5w1P3OBH87XK7zEc3XRs/Hzfu3l7ci/8r/foQ/Sb4zFrDDav9AU5kWljsKDgUyj0Hjb4AgMsF3T0H5Wc+58YSgWBEpMLinK7/M5jOowCb/PddA/SzTMIiR70OlAbaBSejsRl7DeSnpkae3YUVOy2tNADrUmq8nT97m6uCarKxsiuTG58+tPy1/81WelVe/KFRfvk+uuPkt2j+fl9FP2S6G0IXPH1uTL9zyifeZbtbisrBakwmbXjhsZR4NvoOWEDGWTsmd0UK687EJZWpqX2YU1efrYupSrTB9ry9TYoFx/1fly+fmTUikWdIAE09vGR9FVH5GNzc3ofk2NjAiVL8octKthQ9WmT1u2yYuoC7xpNlNoTgVAOkLvJS+0LzoCMnr1t0o1eejgsvzZX39BjiyWpN4xYYdfeOsV8pYfvEhGc0xN60p+ZFijfV4St6dmxxH7x18OrxG7M+91lO6AnWRi7VAmv+hO2j/vG6lDYp59+3eH3/1z7ggcLufzfq91psls92+b4+TzDjl7iYYI3SFTJ9Txu72ogDFesa8JunhwYvwM2/xN2CKSxY0gfCfM8O9kO/zdHQPXCpuaZ1XaasoHb52T1/7gO1+UIz/6yKcUWrcgK6b96dTAyZ6pQ6PtTb0WyJrgF3iX4NZ4LzjMlhhLmgzWxunSVkYAb+upKrSXQh6jfy0/xJjimjpzVfPqoKiG+iMBivXR79o1LpuFitZ3Ya7jcNErz6R2hr0YUVFpgs93urqejQTl7HCc4kDO5qszTIigXTdd5InhZfR0CiSNqrnNMFenon3+rIOop1T7/UHGdhIM1ihODqenQ1EK1JTNkXiNlWfO3qNZd4byHl0lM5p0oD4Ga98QJVOGIwBxtEqz8cgxgXi0EExBvaEFcgRTnp51a9Oy2ew2gIkhIxAD+UyBvmyJydb6luSyg2ofKwfB4IedjrPpyvTEqJL8QDRwwo4QWKnCWnRBTgtb1m2kCUSMfWdY/4xDNcdo7453LUDQ83fEa9rq/PP8ro31xV4ezPC+8Q6xhtIpa6vlWrG1E1WxHYmWt9ByftXFiAJiV/X0dlub2LfzXjn6xvFcxc33BmzjLZnT01M6StXRzG20LpIF5u8+fpt14ImoC8ZwXyRU3OPE+b/eX0f+go8ePhgsECzwkluAaYXAsy+m/Qx4+IVOO3zJbzicMFjge9wC/1/tZ9/jNgq3HyzwXWWB4Mi/qx5XuNhggRdtgeDIX7QJwwGCBV5eFgiO/OX1PMLVBAv02wLBkffbwuH4wQIvsQWCI3+JDR5OFyzwr2yB4Mj/lR9AOH2wwHfaAsGRf6ctGo4XLPDytkBw5C/v5xOuLljg27ZAcOTftsnCB4IFvqstEBz5d/XjCxcfLPB/WyA48rAqggW+tywQHPn31vMOd/s9YAF35C/mVkP72YuxXvhssMBLa4HgyF9ae4ezBQv03QI48u/EV+gj/05YMRwjWKD/FgiOvP82DmcIFggWCBYIFggW6JsFgiPvm2nDgYMFggWCBYIFggX6b4HgyPtv43CGYIFggWCBYIFggb5ZIDjyvpk2HDhYIFggWCBYIFig/xYIjrz/Ng5nCBYIFggWCBYIFuibBYIj75tpw4GDBYIFggWCBYIF+m+B4Mj7b+NwhmCBYIFggWCBYIG+WSA48r6ZNhw4WCBYIFggWCBYoP8WCI68/zYOZwgWCBYIFggWCBbomwWCI++bacOBgwWCBYIFggWCBfpvgeDI+2/jcIZggWCBYIFggWCBvlkgOPK+mTYcOFggWCBYIFggWKD/FgiOvP82DmcIFggWCBYIFggW6JsFgiPvm2nDgYMFggWCBYIFggX6b4HgyPtv43CGYIFggWCBYIFggb5ZIDjyvpk2HDhYIFggWCBYIFig/xYIjrz/Ng5nCBYIFggWCBYIFuibBYIj75tpw4GDBYIFggWCBYIF+m+B4Mj7b+NwhmCBYIFggWCBYIG+WSA48r6ZNhw4WCBYIFggWCBYoP8WCI68/zYOZwgWCBYIFggWCBbomwWCI++bacOBgwWCBYIFggWCBfpvgeDI+2/jcIZggWCBYIFggWCBvlkgOPK+mTYcOFggWCBYIFggWKD/FgiOvP82DmcIFggWCBYIFggW6JsFgiPvm2nDgYMFggWCBYIFggX6b4HgyPtv43CGYIFggWCBYIFggb5ZIDjyvpk2HDhYIFggWCBYIFig/xYIjrz/Ng5nCBYIFggWCBYIFuibBYIj75tpw4GDBYIFggWCBYIF+m+B4Mj7b+NwhmCBYIFggWCBYIG+WSA48r6ZNhw4WCBYIFggWCBYoP8WCI68/zYOZwgWCBYIFggWCBbomwWCI++bacOBgwWCBYIFggWCBfpvgf8DmuApUk7gVv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4757" name="AutoShape 5" descr="data:image/png;base64,iVBORw0KGgoAAAANSUhEUgAAAfIAAAIgCAYAAAB+j+tpAAAgAElEQVR4Xuy9eYzl2XXfd95ee1V3V2/TM9MznBlyOFxFypJsWksEWWsSWQkcCDBiKEEU2bIjJzaQDQksx87mJYuQzUn+MBwEEOAkivxH7CCAZcGCJUvWTg7J4QxnX3qpvV69envwOed+f+/048giOWK7m/oVZlDV7/2We88993zPfhuj0Whu9U9NgZoCNQVqCtQUqCnwUFKgUQP5Q7lu9aBrCtQUqClQU6CmgFOgBvKaEWoK1BSoKVBToKbAQ0yBGsgf4sWrh15ToKZATYGaAjUFaiCveaCmQE2BmgI1BWoKPMQUqIH8IV68eug1BWoK1BSoKVBToAbymgdqCtQUqClQU6CmwENMgRrIH+LFq4deU6CmQE2BmgI1BWogr3mgpkBNgZoCNQVqCjzEFKiB/CFevHroNQVqCtQUqClQU6AG8poHagrUFKgpUFOgpsBDTIEayB/ixauHXlOgpkBNgZoCNQVqIK95oKZATYGaAjUFago8xBSogfwhXrx66DUFagrUFKgpUFOgBvKaB2oK1BSoKVBToKbAQ0yBGsgf4sWrh15ToKZATYGaAjUFaiCveaCmQE2BmgI1BWoKPMQUqIH8IV68eug1BWoK1BSoKVBToAbymgdqCtQUqClQU6CmwENMgRrIH+LFq4deU6CmQE2BmgI1BWogr3mgpkBNgZoCNQVqCjzEFKiB/CFevHroNQVqCtQUqClQU6AG8poHagrUFKgpUFOgpsBDTIEayB/ixauHXlOgpkBNgZoCNQVqIK95oKZATYGaAjUFago8xBSogfwhXrx66DUFlinw8mtv2k//zN+1f+dP/qu20ut9CYF+9beetx/9cz/pn3/fd/5h+4///I/Z//y//R/2N3/6Z6t/c9/h0Yn9xH/0X9inP/sF+5Ef/kH7iX/jj9fErilQU+ABpUAN5A/owtTDqinwlVAAAP8z/8F/Zm/funMPIOdncM1f+Cv/vf3Ff/dP2/Wru/aX/vrfsH/pn/8u+9AHnrL/9+f+kT3/+Zfsh3/o++zJx2/Y8y+8ZD/7d3/OTvtnDvbvphR8JeOrr60pUFPga0eB+wLkf+Nv/e2v3QzqJ9cUeEgo8GN/4o99zUf6s3/v5+yXf+233xV8f+p//d/t1u09/+78fOQW95/90T/uQP4Pf+nX7Gxw7uP7we/95+z/+/lftLv7h26Rf62BvJYPX3O2qF/wEFDgvciHGsgfggWuh/j1QYH3slG/XAr8bkDOc5bd5OfDoQP5008+bn//F37Z/uUf+C779OdetL2Dw99RKfhyx/PlXFcD+ZdDpfqar3cKvBf5cF+A/Ot9Aer51RR4UCjwuwG5LPLsKheQf+u3fMLj5Z/4yHN24/oV+63nX7gvQP6g0K4eR02Bh5UCNZA/rCtXj7umwLtQ4J8G5Ep0+1/+q5+0T370OU9o+3s/9wv2R7/vO+1n/p+/bz/0/d/pQC6wJ27+O7npa+LXFKgp8OBQoAbyB2ct6pHUFPiqKZCT3fQQAXZ+KED/F//a/+gfffiDz9hP/eV/3/7W3/47nrVOdvqnvukb7I23btmjj1ytstvrrPWvelnqG2sK3BcK1EB+X8hcv6SmQE2BmgI1BWoKfG0oUAP514au9VNrCtQUqClQU6CmwH2hQA3k94XM9UtqCtw/CvxeZYG/lyza+zfb+k01BWoK1EBe80BNga8zCgDkzVbzPc1qNp1ZDeTviYT1zTUF7hsFaiC/b6SuX1RT4P5QQED+4z/yw1/VC/+Hv/nTVgP5V0W6+qaaAv9MKFAD+T8TstcvrSnwtaNADeRfO9rWT64p8CBSoAbyB3FV6jHVFHgPFKiB/D0Qr761psBDSIEayB/CRauHXFPgn0aBGshr/qgp8PuLAjWQ//5a73q2vw8oUAP574NFrqdYUyBRoAbymh1qCnydUaAG8q+zBa2nU1Pgd6FADeQ1i9QU+DqjQA3kX2cLWk+npsDvBZCrwcRXW1e6/1v/pbXbbet2uzYajazZbNpsNrPpdOrD49/8NBqN6u/5fO73cA3/t1otv4b7mq2WzeYz45per+ef87d+eJ6u53Pu4dn5HZPJxD/35zWbNp/NbTqZ+HP0LL4bj8fVe3gm45+OJ3Z2NrBmo2XzecOGw7H/e3V11d/Lu7huPp/afB7zZJydTscaTbN2p+3P5Hp+2p2WdTptY0yaI3/r++PjY6eFaMZzeE+/3zebm/V6q/697j8/P7e18myuYQ581mi0bDqZ+nzPzs58THwG6QaDgX/mdJo3rNNZ8fv44Xen07Xjk1Mfd8wt6Mqaio4x/6at9Dr+7LHo1GxZY2bW63as1Z7bxuaKXbly0bZ3dmxtc9NmTKLZtHava61Oy5qNWGfeAe0mo7E1Z3MbDoc+b+bCHMQvXAdNgpkafo3WnPHxDF0jvoJbWG9rNGw2nfqzj4+ObTQY2WBwbq1mx2azGMfdu3fs0UcftXa7ZaPxwN/d6Xad5lpr/j49PfP3sA6M8dKlS9bpwIsNg/vOz4e8zobDqZ2enNtoOLLz84HTdjKFrzs2Hk9tcHbu7377nXfs4PTU2u2ONRttu3tnz1bX1q3dbliv161of7B/YJtrG9brrtj+/oF9Zm/Tvv2P/qi9l/KzF3/l/7Lv+4aeTacTX0vosLICT5zb9va27e/v28WLF21tbc1a7aZNJmP/G1r7nmo3bXV1xekh3mQttNe1Pq1225w4ZQ+zjnzHPVk2+B4te5z15W9oP5254LhHzE3GI2s1G/491/EOnjkp/Kxn6Tff6cevb7V8Dfme/+ENnsX/kkn8LZ4Tn2quWdZo/2h+er74W9fqnbwLOvGjMfAexiF5yW94p1nGxL95zmQ6sXbZB1zPWHku+5dr8p5pWqPaF/Aq78hyT8/UHtNY4jkt51HkAPfxfJag24u147OTkxPb3Ny0psX7GQvPF82RFXfv3vXPkT3wFHwWcirGhiw5OTmu7oP/JNslU6FXyKSJ3yf+Yd7AinhFaxSfh+zQ2jTbIbM1/4qek4mPj3FJhmgueRyikXhW84Rm3CtZOZkFjjkvFvw5O+37Z1x3+Rv+w3v4+Cv5x5dlkf9eADkLJ2AUMfNmgRgQic9EZAe5drva/AJiCezM3HzGc7MQ13MyyGdmEoH9OeOJv1+LLNDkGphFCwfBhwME7dzO+ucO5PyNkNbmZCPyrG43QIdnAKgw9vaFLV80jZXNwAaArzSfLMT4THSSMJAw5JmHh4e20lur6MS7+bzX7fq7Gbsz7IjN1nLlgI3DD9+hhLRaoQS4MJhMbDSc2GQyc2CXMsFRl9NpACv3sWH4zVwYr4RdjH1q21s7rpw0mw3b3z+0bqdjGxtrdmn3gl29dsl2djbMmi0HcEC13e34/2gmAKz/72A+s+H50FrzUPT4kVDib2gu5WluIbSzIqdrBA7iD38QAqNsKJ591j+zk8MTp99ZH4Eaygjfra2FktJqmw2KsNnZ2amEAX+srq67AIPu/B+KTcO6nbb/HYAxt4ODQ2s2A6gODw58zN0uoNe227fv2unJma/LcDS2lfU1Q5FDsTofDENZsKnz1/r6ejX/wemZra9tuEL523fW7dt+8L0D+R/5SICBBNXGxoZNJkNj3vAtP91ux/8fjUcO5NprKKsorXFNKPD85nkS6uIj1p13SPlmfZfBi++11tqjLpydL+JFUsJRBG0eyrv/z/5eUtJ1vfiiurcoDBLsAnLtSckpB3VAsyj+2qMCah8/CsQk5MqX8Gq5T3tOck6yJhsRPEsKhJ6DUtJpB3BKbownE+v2QgkQraREaXySO/NpKMoCTckurZeeIWCV4uVKxGhsk3EoBvA1+2U2m7pBImVHisl0PPNrxEOal8ukYiQhj+Apnn3qimvwSLvddFmlMUvZkHKid4TyHHJA40Yura72XJ7xHr7jWewZyRBhwXA8qvanFHG9w5X2DjzerZR00UyKnsaXsUs8rnXgnaNJjEM0cgNoMvX9zbzf/51/NTbMV/FzX4B88IWfCs24aIcapzaPNEcRXRtQ9+h6ac4dBH7Z+Nyj50gYZI1Y2g/vFlOLgTPQo6EibMTQLNLCkm04s7KYm5tbNh6O7fDw2KaTmVtvGxubFegdHBwYAi8EWghcWZEw9MbWhlsq0hRdoFh4HTbQYIvWzwZivDAR7xY4ifm4j7lPXAEJK4jvYFSfX9koXIdwgIkn42B2ngtIh3CY+xxgfEAolKy2XyurnTlg6W1ubft8GI82pzaFaMc8Vnurtrq2Yr0ewDw1AJY1u7R70a5dv2ZbW+sO8HO8E92eeyiajQD06Xhks8nYQVyADZDPi9XB+8Qf0CQLYhfwzYbNioCSwJewzPfJEs+CjPdgkd++ddutZkCcDQZt1tfXbG191Tqdlq2s9GwynTpwSdCHJRoKnRQbrIzZLNYIixW+wPo+OTnyVZcQDmVxbLdvH9nR0YltrG/aYDCyg8MD91CsrKzaaX9grWZY5dDOLbdeACPj63VW7Ojo2GbTuf2jLzbsO37o33xPFvkrv/5/2/d/YjXe0+06XzBvFBNZRoyfOY0neGjCihZ/sd5zW3jCxJ+MNVtEeNakfMma0jqxRuPRqNorGey1d2dzKBmAvZATU2sni7zyEhQLWwo812fFXYJYe03gJQ+UrEmugybinawEZCBDgcDbo3XW9Vn+ZUUUWjNWng0tkCVS+petyPPBwFZXwqMnKxF6wf+y3AUaLmOK4qB1AED4YR/reskUjVfyVvezvsgIZEarGV4RyVJ4YzQO6xie4N3ID4BcY8wAJtCVzHE+KsCu3/A5qytai37QX6Cu92OR8ze86Z5PV+LmlXHId/II5XV2g22+8CyKV6R8ZiUCGZoVNSkNkqe8l/dL6WTN4J1KCWw1K28Lz3FvxmjsSibPvvjRf++rgPC45b4BuaxdiJgtZy2EQFaCWp/L+hRTVZuitXC1ickFjhIEAgJZ1xnIxUjSvNlwCFzdm5UKQLXSkGdm7VbXZlOz/mnfxpOp/8a9yCK6K7i4yNfWQiOUNso4N7c3XRCzwGwixrSy0rXpbGo97i+L6sK5uGWgHQzPPQA1DCChN5lMrd3qOOAwRsbg4YtGCFzejYBgDriLZUmFlReu3Ok0XD1StABxjEc24kLrNUNoMg69g3GxAeWK4lr/e87viW1urdnKKtZm2x594oZduXol3IHNhgN3o9u2ThnjHIUMZQQBM5vaGDB3qwGXaLiq+QlAWfHxQjvmI35y91cjvDja6OKf7O2RoCREMxqGJ8Wvm5uNz8eGq3o8ntmdO3cdmAViaPg7F7Z8HCga4gvoFGvPZ0P3vDAWfvP8o8Mjd8vjit7b2yvruOb3rK6uuefi6PjEXnzpFXdZ8tngDG/JyNpdxoUrfdWtIKx5xu/0aDStUzwQKFmvv/6GnZ2d22f2duxTP/Cvvycgf+03/479kY+EksD8Q5hiXQdYb21tOX+Ee3luzVaExcQvK6srZo0Id2mtZDkqNORA2kL5CqtH18oKkjvT9yhem+JSz9IOEIcvs5WONQ4GyDsg/tR9Ai4pgVnRk1wQSAmEBIqSKXqf9rusM6x0VypQQoah1On9AgEJ+gzofCeFQdY5e5T9LgVGMpB/nxyfVOEz9j5KJXREKZYRwJiz3JQscjAnlFPoLgWFzxmDgFK/ZYjAr/zA4xgx8taE92nFPTCaB7LtfHDuXiT+1tx4lvYmcgll5cqVK9WSunFSZBFKM8/WfpUc5xnZDY8MxG7CwEAeQZ9w+4cb3fmseDYXcjOUMXdxz2e2urZWeU4kT8SvWvs8B/GJlBx5Dpir5AG0EI2cn5wtGpX1z3coVPJmrjz9bz3YQH72wn97Txx82UJyTQvkKFa7CFhphqxSiY+J6dipWQsXs0MwbdRKsy/kEdC7S6NYsNpcxI7R//w74tr8u8RqAAH+Z7Fc0PY23Poano9scD60s37f2h3iLmhcHQvGmrlFqjG4Nkj8eKVn58OISbExeD+bgJcD8CxuuOW72Bn+ubwOETcKJlauweBs4G4lLuR+H3ez4a51ruF/xnB0dORxVmmHjJ/v+n3AOtynjOWEOPgM93VYjPzAaIz15DSseAm5YFSUAdys8X7+PRtHvKzdmdul3W17+pknbePihs8Fwdvp9KzZalu713GrfDoc2Ww8cabGOUaMMwtbxfjkcs0CWPQVr+AmYz7wi+dPNBYWC+PVZhdwSDA7b5AnMQr3HukbKGj9/qBY/S0bDonlbdpwNLTeSrgLpSCsEHIZjWxtdc0VMgljYsmzCfyGBt62O3fulPj5rrsoxTPw9eB8UOLo5GKMfc2IseN2R3hirZOXgVcorIBByUXADR+x/YODI3t+76J90/f8ifcE5C//+s/Y938D1hoKXtuVkrC2Ad22be9sO9/7urfMPS6gLd6Xdqvt3gIscn7Eq3Kti9ck6IhRLvgyAAYlC2tcHqhQhhHMYXkLpOGn6SxcxP6/WwLFtR5WgbebjXvi2VJmJeC1zwWw4nEppvBIBnDFheURyqEAj4ti5bq3bOFSl0CXQcC78meSTRFvjjkqdCWZpznL2u11upErNCuWMaDVCGU3g36Wp5VRYbHf83W8U//2XKAib/R+PYf4PGE69n0o9eQRzazTDTkCz+ONQgEHvbiPtRfYaf3Zn+yHK1ev2mg0dCvfQbzd8r9HowhLCjTFI1IMF4DPs89drva6vZS3swgXuqeuhBM0H8laQhI99zaFa157N6859yjMwPcOwiXWDT9IXmmNxEtaZ/fSjSM/DLB3QxU+h39LeK/31J95sIG8//n/prKaxGQkOElbkiWIVVy2YgUWaJi4OCWQs/WtjaQFyAwswkobFgPrt8A8L4AYF8sQAQuB5eZhU8E4/ZOBtVth9YrJAAcS23gmsdTDw6Ng5EkkeSiO7EKphbsNF3cAPxr3dDr2zyXYeAbWncf2ZlO/nnErKSU0TmLf4XrEgkaQRhwc19rEdi7w/okDl+LZw3M2XMSYsdyw5GdzYl4k8zT9OVihvPvGjRv+PixIrr946ZLHZ6VN89xWi6Q7vBMTu7t3xzY21u3Czo51mh3rrXZtda1tzzz7Ptu9etFmjRDrzVbPmp2etYghNrDAz206KjFx4q6Mj/h4SVATnbX59Zu1j2S9RQKSa+yTyGlg7oAPMvF8OHCLmM8QOihOK6urDn4IGISR3zOe+MZiY4dAbdrpyakNByT7dTwxjefAj+fQkph8q2WbG5sFpG+7C353d9dpx3OxOLa2tp3G8AKCKyzPqZ2c9F3odTs9u3hp105OTx2ciRdubm44HwGaWOHyPOxsbztOAWqnp31rt7t21h/YSf/Y1tY23Ir/B5+f2jd/z7/2noD8i7/2M/ZD3xLPY07kC3iOQCtiw5cv77qiEesxiyRFJSA2AOJIFMuKnyuhKz2nr/a+9qOu0+fZGtdzG80QnhAAHuWnVXJLAvwC0AB3LHjWz3M3Mdn5brYAZHn8JIwlO2RZ+7NJIB2P71X6yRko4Z1sNOg+nkciJDxcAV/hM4UppJjnd0o5qbxDxZOBpZ3BVYDvMfIC5AKc7IHkOr1fAK17BWROsyIP3EuGd6NY5Rns9H5ZsG4UNAPIeaYUNa7TNQI37U+5kdlXKPJ8HntubOslPAOfOf06eJwGAfxoidC7GDmhmwVKIB+lgPuqI8MmIQO1NrLAtc7ch/XtlngJ3/E0ZH6WKZ6AWxQbAT7vyt4lrZks+Bg7ciK8CMyVz5QsisLqfFXi5JVHoOT5tB77sQcbyImRizFCq297drG0FmmGLCoalSwwXxB326WM9RLn0saRG1sCAUpIg85aUda++Vz3ca3cX1yjxBTfZNOZA6WECouyd+fQ5jOyKU9cs5JrcTA4cyCD+UhAw8XjWlhKCNMmBbxlWQdjtNwNKcvAAagwqcaDu0YbRvEknof7bTwMNxHPZEy4pbe2Nvx6xfmhF250titgcXJ86kDMPkFAY/GRvOfxr+LClMbrtGo07Pj41MfInHm2Z3cDzO4uD7cr7uetjU1bW1+xm08+ZrvXLoZ72NewYc1O1xDI7hKdDm0+GdkEixzgLskf7mKfE7uPzSwtV1a0BAZzYqzarDy/28ETEVm6EkAAeWza2LwIh83tLQcbadfOE+Nw74s3zgZUJjRtNEABGDmtF96IULx4Hm7m4BF4KdzQskL0/Fw9IL64e3ffgZKYOIlthGlkLSLA8QxU4NhsuvvUlY7zk/CS9MgSd/XI+mdk+5IzMLef//zMnvvUH3tPQP7Kr/+M/eA3RxhIgsjBoWU+BpQVBLq7XwmRUJGw5PqWWx4aOWg0Gm6pV/8uQk17U3OtBGyxskN4N4t9H0lxoRRTDRHeL1nuziv+rkgqkrB1nppFVYgEtGSGlHl9JwU9A3m1Di4XIr6sGHh+T2gOi5CC+IXrxacyLrKlK14SGAuwsqciP0uAIAtf4JCvkXIkeaf9kJUVrpdXqdO619sm2Silh/vk5RNQ6b2Al2Sewm/ILN0D7woQCUtmTwD3nZwS6ov3Ky+Fe7PSo8RbrYVkveiodcx8pLlnQ6DiibJORIB4j6oFgs9bLkf1uRQB3qEcKOU/ZRkk3l32djjuMb/CZPDClyi6DzqQy7VeudJwASUXmSxrD3YlIOZ6UvaV/i8GlNauDS2m0AaUMFzW+iXc9bmAqnp/ebe/F42tCNaF8J7bZDy30+MAa8YV7vFwo/ODhcW4YAqEbRW/8szntUooSlPz5B8ym7uhyanECkZSLBiGYVPwLKw1WfjagOdnkZCU48KdbmjK/PBM7icRiix7YrC40PFrt9poxpRzYX2Q4BWKDXNmQ+q5WIdyYUrbZXMQS465dG1jY8Xdzt1O0z7wwWftyaeesFanYY1205rtrjWwZjx4SVIbVjfa89TG50MvMXMrBuVtShLhoKIfdMiZ/vKciFeUQIULmNid1pf5s05o6SgdZNYC9jzv6rUrNi8xXP7NmrnHoxXxdWjG/Bnr6Hzq65o37tbWhUpRUkys30e5C7c6ytqtW7fs5s2bfh/jkFDx+KHnXUS8cUSG+nBko8nU5811jz32WOXKU4Ih/HP5MiVtKCNYvMRDeTaAanbnzr5b+b/8es++6bt/5KvW7rnxxX/yf9r3fiz4ODwbAYqEkKAv8X740QXdCtcQbgorWS7j7D1xxbh4pGQtSh5wn4AY8HSFrihUAjIXvhQzlYS6CnQBcgfzkB0u1PHrFUtuAc7UEsZ1UvB1fQYMzVNAmhVCKWWKNUshYKxytWKND8/PKwCSspnjzVIUNTZZzpI7AkeBNd8rw1/XaOxcq3HkuUkhYP34W4Co+blCWyxMfnMNrnpZqjxLIQQpHlwnxRqeVMJrdkXLcJDs4j3ZmGFPsg2VR4LHir9RBtmn+V0ybETbrNTo76wUqVIk3yfQzrJfc/TnTsv4Sskf42fsHrJYqpoS7aCD4to8HzrxLFUoQSM+UwY+85Px6nQuJdMy7MQb3Sd+/Kves/cl2e30c/91ZVnINeFAXrRXaVItXHIlE1nxiIa780IDF1OKiQU4mr0WVYsngaGNJ8GiTSrhwffS6rQpfExoauNxFWd2S38yt+PDM7fO5FLBoqW0Sq5smBWhq+fyb8Yqi7Jilsqdg5UaAlBzOD45qcp5NM5cPiE6efxvHrFaPlMiWrcXJWUwC/cF06qWGTpThz5wKxpLFXdxt7PqLl/GCxPyI9ceblzi2nqPnkv8lg3YW+na9ta6l6Bcu75rTzz1pK2urdqcum48Di1yBIhdh2U0neB2moTHpQC7uzG99CxKMmRtoAFn7VUbVXygDFMXGuf3lvoAsnggAFJoAH2oCcf13+62bVCsBteQUzyVtcWKJh7YP4naVugJXcICDy2ez+X2Pj09dpfg1atXnW6u4Rc3YJTohLXPPcpN8Br+s/CEnPSJyff9Xt4hyyLnOnj2/GoknJHLwBrevbvnIQueiRv+sweXXWFBmdvcWPfwDJnl5E1gLVZWCh4NrB5qg1WTDIiWmuPv/0S3KjWrhFi7aVtbES+XZT0cR86HFFgpXbJKpGDLtciz9D/3CdjcS4VHqSQgCpjiWpRBYrDhCakA1/kpALq63mPsi7hlyIe5NeahIMgSF/hnuaD9JyErkBavSenQdRqHjAyUFTLKBcJZJrkwLyWPUja1t0UrAbDmI6CGB+An3q8xaQ3Yk0qM5b1Z4eRahaf0Tila2l/h7u64EqvPmBfXyRgQPWTBVx6Kkkym8fI59eHwL/ew35DlUpaQO1RfaJ7sc65F/uH9yRZwRjXJTilhmov2lFz5mWekEOldSk7V2CsFxI2KRXWBK0tUpayvBeekvCuVWGbezh5b8UP0XAhZVNG7ZOBLcZMcEw+sPvWAJ7sNX/rvqmxGbWrFIASgHj+i8UXRPivtvtN2TV6JYdow0ualBOTNmTd1ttqlxWmxs/anDSCAdIHrOTPh4pXwm4xmdtYfeaxTtcFYeljkMBObDeYU+ORsaz1DmwGrDY0UbRThyPOUqUocUgzEZspuZSkbMApuZMrhmBvvlidgNg83Iu/gOiy+8SgSl6JufBaNR+Yk0BFTQmkJNy1zBwBZE57rtfNYjOMo+xADYk1CL+K/KA47O5t27fpVe+4jT1uXbHQawWAxuJZSGvc4XSc2Hp2HdY6QxhPjdfl9D2WcHp9UcUl5PbShGA9ryvi0MSXs+DcW+dpahC74N3MZeP01Mf3IYCVLlvI4SrlV8sN7Lly4YOPhIgve6Tscmc3CEnGvRhGkADn36ic0cDL6u6404HqWJ0EJPYCmMnX5vbW1454CxsdadHo9e+eddxzIyVGQIFCuApq926UNrKWuHR+deCUCIY+NzQ139UZWe8/W1zZtNhtap4cSjJAKFzgenY21qKWF15Rli4CF39TUhb2xubnuOR+yPtyjUUJA8CTPgiZ8hrIW5XUB6AKC7C1z13LlXIxYYfaGuQ3Q8s0AACAASURBVIuS2GLxJElW6HmjyaI2XILctdMSGxdIuzVOjktRSBxUvZY8PFTVvWXxMohK+VLZWwaOLFeyF0H7UUqJADZb7lyT3dGSAZob71E+DuOTwixrTTJLICDaMUfJB91XxWRLTbyeJUDhmRqbFHL4gBi5vJTdXs/3o4BJ42AeUlxllHGNrHfeoZAQ45AFLyMMpXpzI5RU7Sn4urcSCp28awJo0VyJklL6RH/RfqEohOGntYef1eiKa1xGlPybitfHUQGj+fjf9DLoRp1+fqeafoluUl6ZM3TQu4UnUmpdoRlFBr/2hGSH1mL9mT+bdZev6O/7YpGT7CYAFvDShShAOyyFEfXWxRoX4RycS3mKQDhrYtLqxaDSsMV0WVte1r6z5paFjQDDGcWF9tybXfgmGY3sfDC2o4NTT/RQOI7Y5snRiZc7XLp0wUHCO7pNZp7cg9Ws7FKELlavz7HRsNu3b9u1a5ftwoXtFGstmZowRsngjdgtSWp0XwtLiqQhrNjoGBauTzG8W6d0f/LNPLM+NZ1eMkIIAG07krZcEaB+cxaClVpk4q5sZK9Rn4RWiUJDzFjCGsZkI0aMdm7Wmtmlyxfs49/wMdu9dqlKOkKgooE32liQ4QblZYwbDdwFE2718cSbowBOVAOg6G84kKx4AiQlf4ANdAMocScTJuA66qxdATg9dbBaLSVtKlGJVCcEZShEOzsXHHAb7pWMKgdP5mq3bFpKRqRgIrQmuL4H0fkNZcjd7SWRBTpzr9eWuweEWvIoVwTo4E1CGad9QDdc1dCbpEJyKhBsvH+lt+oVEFQh4KXwz1bY9FE9gcLHmEiiDJBpe4z60sVdFzp4VQBcehoA6IcHEVKgLDJis1O7vLvrHhNCIPCQsogJrfA85ooy4+7PWcT/mZc3K6K8rNH0WnrGz/8IQq5tkADXjmoK8aD2u/aTC7nSxY3nCogElFwnixWPgACOzyWUCe0ozqzsdcYZP5HkGRUYlbMvEp+qKpUIu0huSFJKOdOYBRJZ4V/kYSwUASkA1XxKOaOen612zV+Z+PICyAARIFVzLWAja01ucAGbPHysA/co5iplZnluMmgyeOgz9Yvw0IGDYOSTyCvJGOEV9rwMLSkUvFeAncFe66b3ZQPJOxkmb5a7sguf8y7lmEipYJxSarNnIvNG5iMpNzKmuFffa856nvjQKy7cqxMJaw7kJRtd75cHWGCttdHaabzyrGYj03NDSk4NtJDRJ8WCzx54ICfZrdKWS0mX3M5y2YjAAlxpfR6nKEkQEIwJQyhpr3KPZGDWZtAm0Tu4XwJC1+t90lqlTUu75R5ZdvwNyJwcUXazqE0EYMdDYsuMrWlYwwg2gF6CW1rydNpw6xAw8kYYDdzylDLNXEhLw6ss88oipovair344heNUifVb4f2i5tz6oABI0bbVeL8IeCJ9UJvwgJsIsV0Iobf9/+hmdzouMsBft3PXHm3YlgLoYHCQQLHxFbWe/bsc8/Y0x942jPUifEzLuLwAIvRrnYWrv7sSm1SP4u1Pzi3d95622lG7Bf6UYdPGZuv1aztFiRjjmxpFJSwIGINQ6Bvba9VZSTePpS4XgFW7kdo4MoDoMijZ935N89AY15Zj2Y1siD4fHg+sPlkbkcHJ3Z6fOqd5lDuclMc6MN4cCtCb9ZS7vHXXnutAnYl1ChMwjNU58/6QB/c63hS4Dv2gcoN+QzrhWe8/vrrPl91l2NutISVG5V/s37wxP7+nisbzl9tQHfuz2FuVVveAphcIzfjbIalhQekaaveEyGaG2kPMS7mur4ZjXHy3hKoCzhdAS/Jq4zbkzJLOKiydAHZsq9yrFzKQLakpbjOvavbor0mz+oQyikJcLEPwmjIir3+XgbtDAgCZMkuyYr8LFfeSqkjyqn4MSsiy9a7FADJGh9zaXUqL4SUgPxOxWAZl0qYQnkM8NGcsqdRCoNoyG+NUUAkuspS1XNYH4AdRVrgKKPJQ3VFQdI8JMN5vngXXs1u/2rdSrtWJbbpGj1j2VsKn7GfpNBorJLpCifwfJd1xVWe+ZXPhBcC3UznjFHLz+U5+nG6pDJcKQPae9mw1LigdXSuXLSNZax6P2vwwLvWjz7z1yoi8IeYQEyrL8VY2tiu9ZW6bl0rrTlra5UgSL3apSVJExThvWFDeaE2iQjKx1mbXgi0aP7hDDudW/+k75aUXDG+kCV2F/FmYuIkRIw8KUjZm6FBmlvSocVHm87pdOSxzOyaU6IZ41cjBloyEhPlfd41aarkqEW8knlioTM3MUn09CbOG5sv5hiCTdpqXgvc7scn0clO4EcynvrGM28UCbmXcKvffOox+/gnPma91Y7NvbSO7Q+Y0+EL1zmWfQhV/SAiaJaNC2//7p4dHRx6acja+noBWjpINe1sQOvU8GTwI0uSEjpoDYhKYJAhv7626t4DuUy8yU7pJ12B0ErXy6qgrawtEvXIrtdG9Jg5rgrvlNews5OBHe4f+fqflxpX5inNfzKJBEEUjUceeaRqhQuNoVUoEFgfkRQmHkaYAdI0gYHe/DAfni0rWZ0FWVNZBFwLkEuQyEqCN7IiwHjICwgPEuVbi+5hukd7COXHuwD6OkXdtiuoHZTDaLcp5VSZ9e1u0GxhLUcIg2fIivN9S4ll2f8ZYDVf33+KuRYaCVizwp+Fycy7ukXcvFLCSx15Bi/tbc1T/9Y12RCQXMhyKBsDAnIBhlq1Sl5kOSZ5IvCWIJdFKk+jAFegn40R8YssbykmAuBlS/gej2ZRYJbnorFKnirJVvTgc39uu+Pes7wO7l1IFQqSsVpzxfJVbpcVBeUPaf3ZG8gmgXQGVoFu9l7wDp4rxXGZTrKCFfbSftMYoaU8CJq71ijPEV52b1PxdMrAyopelrHaE7xfvSp4F3vU82U8qTn2hfhUfMy73Jv2/n87s/ZX9Pd9ca0D5AIpCMECISxknWjxxNRZs/e2nan+U4CctScBqixw135K4piUBjGTNiz/1ubS9b6Bizub54vZs0aPu3k4iJaUED82/dxWemSHYk2duYWA1abaRz3f3d7ENo+pD45ysaiVDNeVYtxicgEK43Cg6pLQNHDGUE9vlAUSpXwTUd/s2dbHtrlBH/BogBLMR91+q3KlY2lJW2QjKRuea8/xOpwOqtgbbuydHeJasYkUBw0lYO7dzr7xD37Srj1CJviMxpzR7KCJlRCNVuYzxhnWszaHkVg3OLe9O3c9Lo4LFItwbXM9LOLZ3I6Pjuz2rbueCZzBIjZsNFVYX1v3bHH3FOBK7nU9C57wjcdw55FZCs2qZBWbVUAO7cSfNG3gecGDASzwH41YBqcB5OQkTOd0WTvw+/xwiJJFHl6MULDyYTd8D+24FqEFeEuJiDK7c09alDUD/wHGWj9ZGjpcgue9+eabdv369aotL88nu573Y51T0nNwEIebMJ+o/W/atWtXqntYD9afd8lSY109TNEhAx86zG17Z7PiB9aG5zF3z9DttiMEVhRDCUh31RbLzYUXDVlKRYcUyPDcNF3QqS+5gFICXKAnISjB6zxf+Fr72QHa/aSRCS/AXnY5Z0s1gxd/ZwvcebUkqEn2ZACVNSzaZU8j3wmMJJWzIqF3LQOWrE2uhdb5mZJJ2RMpMFueh5Qb7TdZ0FIsWROFM9hfWjcBlO8Lr5uP+nI+F+iI3gI2KZhZcZGiKo8SvMKPPGDcw/+ycPkuPzf/WxYxY8CbyT4W/3FPDn3IMONzKbWigeamuUtJEp9IEeC6yC2KsKW8e5LJCmlovrxLuKbkZp4pT4OPsZRe6p1SyIV/D7xr/fj5v14lSEmTErhlLUjMLm3PN0xxxwmkRYSsNes+EVOLot/LGzpvqrwQ0qSr72NnVPXb/k9ORBuFi1GJUuMxXYno0ENMHVA+9+QlXLfZtY7lhsBCSGLZSKPnvVil/FvxobDYw9KGadT85HwQWqIAMQ43GXqmsdywZDHzOdeoDARmwXKlPIkDTGiGEtZWuOVFX373z4jVjmz/4MCuXrnq33vmudFOMJodRKJT35PcPvrRD9mTzzzh9eIzgLzRKv2zOzb3kjcOQkHpKU08NK/BuZ0dn9jJ0bHXktM7mkY27VVcUE17+6137J137kQHtHlkwEoosBYbm2FRs4G8v3O75ZnNLuBLXTp/45FQcx+VMhKuIUFRQlmblt+KX3kCEFYkkYHJ3Ov1Z5O5t3DdP9h3mvG8CPOYbW9zmEhY34yJ9SDRjd/KYlW7SoGchBUHtjBn8arilhKuKA0S6rIyEC68W/31AWrWmfc9/vjjXvON0iiL3XMrvHaecE5UAjBXBKNAUoLM8yT8IBfctm1vt5sVWu5lLgJynCsCCoVeNDcJYRRbFCPteRemOhAkHV6zvF+z8iclXwKfU+NIbpNQFJCX6taKnu8G5NrnkhPaV3qfW+Glw1yWKctGQbaYZQ2zVllGZcVBACtaiz5+qmOpGtA1GfilLEjOZdm5/K4M3nK765rlmLGUA62Xfvt6lzbAAifeLQAWHSRD9bmUDNFcSqwqMiTXuA4ZqnwL3iulRGuQjbqsNGRLPAMif0vxk5KleWu9tT/1fmGRvC5SbrPnUcqlxsPvrBDltRA9VYYWJcZFWS1VBIyF9wsfuH/lfQ94Zzdi5Jr0sjtDi6pFF5Gl3SOc5Y4TwEPoDOhadO6RxlRZfcVdLuLqfQKurAT43yU5Ji++rHM+c+sfZkFbIxEKjRIXzBz3Oy7yLT9Sj8Qo6pS5HoHHsaIsmmfllhas2piMjQQtGJ3PFP/nvSs9arOjZas3qKHLnR/wQvcy3Dhn0aFtRiMF3OE9twQJSdAcBasUVzseA5QMQgLcG2463MsrDoDRuSusttMTWs7G0ZXOwG7jYEmX0h1KAlECui27duOqffTjH7HVdQ5wwBqf2bxZSu3wenhpB72dR26Ze6MbukJNJna0t2+nh8eGx4nxQQO37Fpt27u7b6+88kY5ThSPBF3wov0pmfC4+t0LMpu6Be3CCiFDIl1lrZMs2LYOCTweSwdsph7TbNNhj85sxS1LuR9g2Zg3bH0DC3/Vx8l4VjdIpht7ohuelsloant37/q7g/aU+FBXGxUCSsghcQxvhodBJhO3RFCOuMabW7g7GMCn33vkL4iXZYmzThKMrA9eBZL1pDxEh7/wKFD5ECEXFMJOlP/5O6JFJutA9noAeLRdlSCVYFJ8PpShmW1tonzCO+FN8aNJ2ZFFiUEB8SRBjtBMJ6V5q1Ay4fMhN6UBj/Y4e4Fe9PKeSXnN1rWALHgRBTEseP4nzOUH5KRjkJ0YrjDGwUHuLystnjWeOLEsdj79rwXS0VgmlPewxPmvWKMlM17hmizY1a9f9dICNs1H8srHXIW2Foeb6FmMQ3kDoqWsWn2u3CFZoLKEfS7pCGYppNrDknsZ8DU+KR9ZNsvIcK8pcm8crVO9qRNd2UpJLfspxr84ZlXEleIpgJeymJUu4UJ0uIxnZSs5WlcXGeRlYVGeyjKFgoospPa75/zGnowOb3FQEXJtcUCRjisNg8ItYRJp0xHSCjmqva5408delPMwRmPO1amVk5Ar0CZ7TRSygCe6Kz0fe4TrfMUcD6QcdG7+qaxbfkV/3xfXOuVnuYBe2ogmIA3KLbeymBXjhdjwnxxPWmZgAbe0RG0E7pNbKIOzPANya0hxyJpw1uBkjeh53IdLEtB0DbnZiRKX0s8XbcyBuGRQy0KTJeSWb2mfCtOo2X+AQvRIj83YNaxwBH14/iNuyr1iRoAaiRQu9qaDe/8s6pYVvpAHQEKF8etIP21aJdwoLi4Bg/Kg063cCl2hT3zXOr22ffIPfdIuXLxQeQlg5nmLUryWNSh7IvEEF7xn4XLwBW1hzY4Ojuydd25hg/ppaGSo81zm+9rLb9nLX3zV50P3Mj8BqTOz7YsX3PXeWel5aQiWpZQrABFwYs6iK2NVuQi0UrIQfzO3HNfiO/eknA4ccCV02HQoLHKRoYxA/+ODY1/7hkU5H2sAHQFSuf2ipp8StnDRscZ8L7ec1kLZ37yT8TJ+xRdVg4t7XOC+vX2hKr/je54Hv1HyRoIgp+lJWKpygXI26EGdu85pZjzMJXuIBBjer59++aX2nrG5YHZFIGKk8Atj4hp5jWR9IaC8bXA5/U/7WUl2st5FZ+1D8RxjlcUqa4d6QQn6HDKTy3uxX6PbmwBVINfEtVJ+JAtm5XCVrPhzcE+WTQAYfOD/FyB2ECmeMRR5xsVaKLdB75ESJiuY92arNhsU+o7fypjW+7Qu2tN6huaYrVDJhSwvBfKVJ6MkhIn+mr9+8z55CPN3WVngc12zrCD4dxxCVRS5nBmfZWjwZHSFE49UoQT69pdDgSTDJd+X6+pl5Emuc72UoOy+lwdN68H7dW/FZzr2eakbnysy6Tjd7HlSTJ73uxIxCs+ecMoxopS45fdhcPlJgXhPH3SLfPrq/1S5/MSsecNC1LzBBFa+KbxT06JrkwA9W+WyxPVs/p0BWUIta8rL14opxajVRsfF7dnlkRgmgcPfSoDDSmtaaHsS5OrqIwGXYy9u1ZfYoZ8pXdr+6RrmGKVdU3fRr6yseWxccxZYSYBRsoQ3ABAnJk0JmTdaKTEiARdMLO07vx+GY9x6flhvEb+CdmoKwfckl124uO2d3K49ctU+/MkPV33ieY9rqe2u1zpTt0sfds/w8wY7kZhEz/bbt+74+d94BK5cuezZ6dSe792+a7/9m887AIYyFgd1bO+sO1DtXLpoK2ur5i1+C2dIe/aGEqWcTu5KhSTkcpN3hWdLcDDusKTHNjyLjm4CMPdcrMR54pXyN5na6dGpZ6i3W9TYB1+wmaEV1ynmjHJAL3U+I+lMCib8gUubmna5YQF+nqOT7OT6U04C3zEfTkJTy14pfHwegHruJWKRo7Ooa+X7aO2LUhhWuRQ58bEEjHiDTHW5/xgT33dXIhzBmLK1Am9kQFVim4CKe1d5f6njFbhq7nlPZK9Z8FRpIOPJoWEhS+hmD5z4N+a+aBDje5pYOruUJK0SIvOrig++AnJ32yz6bFdWNV0Ay+lVshhRViYlTyYDq8CmUiBKa1N9Ll5kXBlIZD1rfvn+vPe5XyAtOaV9LfkosNS8JLcyiEpG6juBsjyF+rfGoes15gyu/C0vgGS5j0kHuqRjp8UncUZFrJOf3pZChr7u5fwJPoffRIPFOi9CjKKlAJP7eb/WSvyld0jGaS24T3sXergHooBvRctyKI3mn3lTtNCezee9V+BW/siKEZ1LGQvv3v7gn1++9Mv+932xyNXZTdqgNqomr80ua1QCwhe8bJ4MvGJ4LR6/tTDS4DKQa5NlqmhB+U5avsaTQVeLpWs0DllfurY5X9Q4S7iISZZjVGIYZXeSUMK7uU4MKGYlM5vSawBBm1ZaLL894c6b1uBiJaGKGG3UvgugpfEqoUsxWwmpLGwVCmBesmxDgYmDXgBwgIKe6h/9+Ift4vVLlaIVApe8hmhCwtni9CH1Lm5Y5UZTjpm98cabrmwAjru7F93FS5kUJW+fe/7zpQ98JJtBS5qdXL5y0U9JatEKt3J7hgcHS0kWRKfZ8tBHds8JCCSQJOyISTqdSwtL3F6nx33fVChSstpXNyIrvrIOaOt4FseTcm64wh3QmR8pcygEHGjC3HJsHEseYAXIgwa7Pl4l5sA3qkVnfEoS0jqR/8DfEpysWWj/Ufe/vb0RXoxur7J2ZA3gCqU1rgsOvBulbEkKjvoE+LO7iz72egdt+GR1ZvCSQNZ3rAsKF+MkLyTcmItzECQLZCFJ8crKtoCv2vv0I0idxLTG2SgIoXtv/3W/jlYHjcWxlgH1bJnwrUsx8PcX8JF8cVmBYurNZ+LHlbp03ngGzgzknhNAz4eSNOVjxWormeBaU+178WgGNVmW+k4yS9afvJj53vxc5pEtds1V89CcRHt5gZRzo7Hoeq2H5KX4VePSeJx+xZ3KM/S5FEXJOIFsVhycniU5MvOEZFZe++y50byXwR5+5r05+cwBu1TRyNjjPpep06jQ0Nx9zq4ELqojsvIgC19ynHlLXiscIp7PWOKhgxLX33r2z33ZwL184X0BcrLWI54Rrq13YyQxm6zASuMsWetaTDGBrKOsvUrTkSIg99iyhqtnaRyVG78EzrK7XRtUQitCGwEgMIHi2TRSQxAjvDkxjDadElLcwjtknatLXa7hBcw1bmiheQIEw2HEd1VHre8ykJMhjiuaOHmn3bWDo4PKmuL9SpBSq9BlDVaCVAyv39l6YAw0u8Gt/vQz77NnPvC0WdeNpEpb9nVrtG0yQsEIa3w2HXuZGfHqO7fv2ttvv+OlaVsXthzI1ze2vY/2b/zqr9v+3kE5BpOM97ldvLhjFy7u2MXLl2yFlolNhKpOukJJoEFLtFT0rmfzhrVLRUJW0LQhsxIohUubmZjr2Wl0tJN1TXy42Y6sVWWZ++EqJL+Nxnb79l70Sx9Fi1y5upVRGwmQAX7q6Q5NAWcS4fgbIJeLm7g672ZMOVGRZyt5BqWN+aAAwW95bnRjw5LGOxEZxtEeWEIlyiGjc56EF3/LMuYeLHUSGclG5zslGTrPNEPA8sxMP/aDlGe3nhokI25GQmdRNOQeFu9J+db+lBCWwINveS7v8T2KR2epnErP0h4TkCuBU+CGstumlV86qtO7CpaSoOo6Px4wKlakuPlNHLPmbBcWpDe34e9SryzZk58v/hNI65osf7ICIRmY96b2n64TrbReWtds1EjGSj5o/blGYJrHKyXNEzKpAaeSJpWX5fGI17RG0SMiFAXWVy1ZfS3L6WoCnUohK+5pjU/v4rfc1a4khF+lCo1yvZRleSV0L9dnbyPjU5maPF2VApb604ueGQNc6XGGiLCswkO4wP2gnFLRJP4X+Gv80IMkQXk1RRetoXDQ16KciMZnD7xr/eC3/8o9WetiQjGFLEUxh5jNf3uLz0g6iUqQ2MwCW3f3lQxRLYqsAwmWLOgyA4vBl61t3a8Np38rBMDn2f2HQO+fnLmFpUWtNhpJTN2OJ2SxSRD4WbPFPcy4iV2SVe4JUJT8eCeyyIbmlDIOOfF+5wWklHMQmi5KxMAtcw49wTJHCCtmlwWjWiZCv4ibR5azaBFtSONwEYAi4rzE7DmZrmtrGyu2ublm3/jN3+gniM1btO0MIJcgZgxzTwokIWns1keL0qrxxF577Q0/55sOc5evXfJ+xmtrO/bSiy/bq6+85t9xLOjW9oa/69r1K7a5vWndtWg6wuaOLR5d3XysWNXuPp35eeZKqvAYZnVUYXG1lRglY/VYnE7IclkdfQI8AWwyrnpmt3tRgkMyGeN2y2wW5wjv3TnwtTk8PPbN68DliYbRcjI6pIXwZ52hKevK/yTYMT4s9kieicY7uL8ZHwk8hCGI2at2HiWRYyBDSY12md7rHt5pRNKgl4M1GS+x/sip4FATxkCyWr8f7SQlUARYUlb9qFHaSa5FZzlcyDrmkfp5gJ77pWxDe0/4LM/053XaXjKo6/gtRUQCEEtdnc6kWGRrVjxVjZVWfOlENAexlODlMUz3jKM8ReLUPSAyV1VAOSHNk93CPSuQcavSz1VX0lw5ec3r7zmxLyo8/GQ0jjIuTVE0xtiP0bdbyrGAXDJDRkiWU6K9FKJMX8kxWcCVDCzd0fhca6H5SobqHinmkpGuvFHyV8q/+BtPlsKHkgeyfAVCeU6SY1kWSSHyORMyRX6VShIHuFT2KwueLonsQ1eaXTGIWXjlSflHnnuWvVKcGG8OfYqeGo9yhbgOuchvKQ3am5n23EdJrCpD2PP87cnQZS9ntzz0yR5VDtwSXsgDyjPBAuSE09WTBiPZk58Hvo6c8rO8WfJCKI4hi12bT9YCE5QLumIqrLKiWXP9smKQBUBmbDGenpPditlq13XL94qZsuBj/F7eNJ7Z7Vu3qnIgYooc4KGGGJVbdhZnUYc1jusYdzrZsmEVwWSy/BRTZRxhpcWhIIPzgWez++cjYvULzwDjQYDDPNzvzFcyWhUL1WYKN1NkfXq9tV8XFiTXcC+uVp7JmDscXNGd2vuffZ8999EP+3Gks2Y0eJGw8fjadFyOJZ1bq5x3jIlGBrfON8fybHcbtrO9Y++8fWjPf/oFb9rSasxt99IF29jetN1ru7Z7fTdi4o0AU7UvZXxUCmTB4dY2stw7wZVYJ5p91XIyWk/GcZ+L05+ypSCQgd54L6AZdNLRs0oaHLmCMvEmMXfv7HmSXL8P+IXCobwCCT5t/og/mp0VN7yS2wBysuupyaf3PeOMzniR86CmQGFlRNkOjYS2d+II1WxZQBOeiyIwHEaIQI1eJPBk5fLb94/FM8R/ijMzfsUveQ4xvayA67nypPGdW97Mpxznqla5WXnQPocujCG7OLWm2fpzoe+Jkvfmy+D1wXrK+9dlw/J17uYNZTPLh1kp+ZNl622Dda55aqkZXqD4qZ5RnieLTWCntZbCL5pUik9qdlM9NCXl5v0kWSQFIfN7tsKXlRHJOM1LdNZ1vlcKqLpLmxKp1BVN3y3L0rwmeofWXkCY5afc5vkaxYQ1Nj1Te0+GlVzmornv+WLNOy8mt7g+z/tAxp4UHVnIrsSU0yLzmjEetaKVNS9LXx6y7KlwhSoptJViNiM/KPJQpFD473nIHGEb12eDdO3pn8js8BX9fV9c61jky1qURilGERhnjU+LJZAQM6BxR8ORxcEI76Ypcp9iFxLWYoq8KfPiZCEiF4o2JN+5FVferee7hTWIzGQxp5Kc5Jrhu2jgT6lRZL8iNGNOwaBYS/FskllIMouaZGgTBwwMjNwxMVeUyzTstB/CmmepBCZbBKpBluKiPunBhGQWR1Kbkk+0scTsMeeWexdb3an94W//Frt+44aRJE/duGQcz/BSKsDSe3KEhYynoH96Zrdu3fZELpQDGpZ4u9BW1/7xL/2Gax848AAAIABJREFUnZzQTYxa8o7duHHdHrv5uG1d3LbuepSk4dMVbWVtxIEZi1hUCKd4r58RCpjj9vPSsbEL9wDAxfntiq1LyDJ3hT54jzwYzA0wd82+ARAPoiRtMPGDSkaebNj2NVJimJrPqPYdOsZpT9t2dz/q0HkuSXOXLl701ruPPvqIN3IBzL0krR1liUHbURl/ZM7TpKXbjdaRxMOVGS/LhMoBgEl7TA1qlCUPz7iCiedkFsog72Ft4D8sdzwI2luuyJbYJWOHFnzPc+XVkbB10C791xVm0D6T9ZLBRUKb77RHM2g4LpejSfUOX3sS9woASbA6iCfAFmgJyHWdW9jzRXvX+JwJLs6yF3+FZzAS7SpXa3E/Z3d1Bs48FwGahH2WPxlUKzAoneoU2xawZn4XCC3TTIBahSTKmLMrWNdI6YBHxWNZEdGzNUbJcQGQvKk8Gx6Q3MkgnS3XTJ/8t6o0eI4UhGxVZ4WGvzUe/S1QDE9VeJv0fOWSCAM0dvHB8prlNcrXin/z3MSLGZTd+1EOIcqKAmEcKbBS7rQHePYD36IVi1wEl2Yp1400FBFZExfDSsPS4oQwicQDLYSANTM0z9MmkMavDadFFtPpfo0xv1N/58WW0JElRJJU/ziELT+K42A9+3iL5hXjCCEspYCNwL+1oOq4pppiXIQAC7FO+rxz/jebDuEfzDBxq1xjl7YngSOhyL+x1OXuYeNE5jG1y5G1rZhl1oAFZHxGbPz6o5fsU9/2LX4GNeelUDfOj9YzYtYc94r7eWYt3EfnnAt+ZPt7+34tQMG7OKXsM5/+rL344mseM6d16JUrF+2RG9ft0ZuP28bOFg8uoZVwf+afOVpNAnJX+LytO2VvUfpGFzY/uW0UZVPhXeCUpa5nyrOGEkCaB9Ys8+E7ZfPzbMW5nX9cYZjbZDi1W2/fssMDDnGJOlslqolnUVxUnuI8A72LNcHneClosLPS5Vx0wGXih+9QFwu/cA9gyfu5FuXNvQQb9I3f9LCMShPlQgzlgQTI4BeNKUA/6tWlJDpdcR2XY2vhIYBcCo/2gPN9M1rSai34G88P16i22YVVOfAID4WSCSV8lYXP+7Dao8Z/kSmeFWcpIS4XivUsMOF+lEvFwwUA7n5P9cj+3nKcrN9TZEcoJQvXuq+Xh2MWfCWhTqOh7EXgmZ5UuRQj1xi0D7OM4t2SHbI6Jff4t/am83GKUec9rGeIt/RdBgzRUmPQ3nw3mSpjJYOU5iBFSl4cxih5JRkq8IenstGkeeu5+Znaw07D4hJnT0p+8myVl0mO81nwZWn4VMIKulafZ37JMlv0zr8znWWti666TvJb88nu83xNVi5dcSjtt3lHpaQQY0+u+YxPXPfAAzkWuQQHQkWLmomvxdUmEwGz1X2PJlW0G236rOmIyTLgZi0qCwJdKyVAgPhuz4uYdQCKGI/ffmLVJNqhaqO5wC5nVnN9CDmEZyTFMQYlYXAtrmusgbimtC3k/O/S7c3brZ5yYP2qx+K9bK1Y9bik1auYZ/MukqB00ICUBMYm0FrE++nlvlYlhmgjSMFSbJbPt3bW7Vu/41ts99oOabsOKPxIEeKZvjmbFk0biL9xyMnhkR3sh7BX3J25Hx6e2i/8w1+0ZgMA42Strj319ON24/HrtnnhorV7qyWxDbQO4Vpp4hCrtHwV7/jYOXVuFJ3cRgOat3D86sxOTmNtJLg4cpXaddVsK1kHnvQGPuXAFeaUs8bVna/ZaYWlf86pbUf28ksvGwfiUFOud8gDIssX3veyMeiEe73wga8Pp3ZZ0w4PD2xra8O2t7f8eFDK9Pghw5yxMp61tQ0H5uvX4zhWeAPvjRRL1o7rUFbWy2llEvSyynQt/3YFcxp5Eghkxhm0CoCVNcm8UKPVkpZ3MC6dJSCF1YWeVzgQuokwTQWyKVTGdaKR9k1WnCXYxZN+XJ0rCNHgx0HZc62i+YveEUlSAZo8o5IhhVcrS+xdgDyUg9KNsMTDXTZ4h8ng9QqsU9b6PV6L1IZYCk4GFfGrxsV3Ho5YiunnZ2ZaSGbl/bAMvjJaBJbyJGYFIysWool4N/9bc87j0ff8lhdQslHzk+KQx8v1st7lxZGsV6ko/5YCwPUCPN2ruQp887UaQ/5M3geB6LISpPeLZhmDNEbJOdFA14o3tYaac680d+Lfkh9rG9EwSs/PdGIMD7xr/fav/acVAKr+VIuVN4ZAmd+Z+BlkBUpgiLQgAUlmbDFsdiHp+RJiYkYRv9rgZSPm75VEI8Gk53od72jsMVIEWgi1KB+iP7fGISBHWHPsqScRObjPPMsc97ZOF+NelY5ps0Vr0ZkdH8VhKViTcXRjdDlCaEur99hqOQqT+8MCxUILYR3HFEaWcRwNGhn4AknRM9pTAhAT7xv/yGNX7Lu+59ut2SaDhW5LgPniWEc6XHnjGP/ObNAf2Oh8YCfHJ+5ax42PBRkAsGOf/vTn7ZUvvmX9PklRZk88+Yh98ENP2e61y9Zb3bAGmwGXuue0l6S2UkPMvOJsDLlBw3Kdj4b+XhQIlInx+cjOhhO7u7fvbXApy+NAk+vXr7pbmmST4+MTF0YkE5LQR7yQTnwXL15wK57kNeUQeP4C7nXKljwO3/BOeFjlp6fRVEYCetkqoYMUY/JWnEUhJLmP9zGGdoNubCi6KHVzPwLXPRvlXHkUONaI1qmEYfzgL+P89XKcqEXCEBby+jolaCToREdBlTxyh8e1zwclcQt3H8lb4YrUqVouVJuU5kU2sJTu8XRSnZLHWAByFEZZKi54C4AyfglhVwKKBZY9P7LO3YIuvQsy0N0DUI2FF05d2zyZvIQPCKm4wVAaJ6lczOVE4ZcsS3zfe74E+wDLPN5MDwT/KV4L/1dy+QsscJ+6Plms8rhs0ZfchX6x8t3dXyztZaBjju4RK8lnfK+SpWyZS8lZVowkIySbMoAKcDKIZQCXVfpuslPgnxU0PCw65Y17BGx6vmggGmV66+/shmd8koNSuqT0SAGQnJdhpu8XMmwROxeNNJ6Kb0v5mZ4pj6SMQ81fMjC7+PUsvVf09bBUcuE776kRTcnDcaAvoVine6kb13ukRPCcB94if/tX/hPnXTG5ktfebeGytpQJJ83MLUUEYikPkYWRNxDvyguRFxyCCbRytnzeJGI4L1lJcTB3URW3vqxPzxrm3O7z6IS0v3fkrlz2LW5yASlzgXna7V60BWy3XQAyNlzMSsDiGdEti3aDdAdquzBd39iw27fveptVBI/KjgBiGoToPXLbr6xiWdIrW0JJmeW4TLGyOBOcJBdc5JFsB8DjjiXr2TfiFJAvp2WtNOxDH3vaPvGJj1dlRzhjpzNipW2bjodeN+7npxPnmky8h3r/5NQzuAfQZzqylTX6rzft4ODUXn7pdTs+PrfRcGqra1179rmbdvOpR21z97K1WoAlLmzPXrPWfOEN0UaiWYyv7WxkNFwdDQY27Pe9ggDPx8nJmZ1STXB04ud/Uz/NISPPfehZVygQ3gcHe3Z0dOrnzO/vH9ig37eNjS0ve9u5sG7dXstW04Ei8B/xaJQveAZtm7V49dXXbDIyb+MKGMbxsqHowA+sBXPUeceeB9Eipn4WLRsJLjSj7zngq0xggJJ36LhTeVRUmgYfAbp4ZHC/owSyduwx3ke9Pz8qp9vc2jRK1OBf+ExJdFKwZRWidHAGud7H8+TJkhLOPvH8DZIU26G0yoLncykyEtYCDSk6DprFXatyLgF/Bg/JCa+3TfXXsU8jp6QC3VRiJSEdQOCNOr8kfiq54TXCRRFQJnsGJ9bHKxaKle48WOLzGmtWOvydpTRLQlsK0TKo6v4MCnjicPNrPSS3BK5yl2v82hOyECXDJDcVKsrAHp7AUNIEllIy+LcO9skG0HK+gzK/BbK6P/OIPsvucwGY+JznLIf2JLukAIqOeleW+ZmGvC9jjGggPtS/JfOlAPFbCq8UANFftBIv8g4lhjIv7q1CRm7nRHgApZqST65Rtvw9a+dAH57NB/7QlLu/8Z9XFrlcC0wMYkMoMVnWcMRgAiYxmhMSt3rJ/pNw0ObIViXE53oROoO4mFOLqWul7fL9eDhaxNNKdq0OfpDG6THX8cQtcgD38JA68v1SNhYWhDaPl3ENcaG1XDDz7oinh0bJu+V2wQpW7BO388pK9M3e2ycWu3D9YcnhGpdwhJk42IS2p1hZmg/HEdL9LcAad/HQet3VKKUqZX2hgETCWAhUyo4oh5vb5nbPvvO7P+VAqA0WDTU6boGPR1jBlHW0ouGFl+QBkGSi02d4zRUTDphZ6a3bb/zG83awj6VOTXTTdnd37LkPPWXXb163rpc3tRzE/QBRkuwsPAjVu737lhfveZb81LPMT+38pO+xZWLie3cP7ODgyI6PT11ZoYf6hz/8QdvdvWSzGS73oX8P2LM2/L1/99Dms6bt7Gzb1WsXbefChq1vxmloWkc/SKLTq9YWQKS3/jtv7UUZYHEnx1qEghdHgUaPc+rOJbjg+ag9J/s61p8145nwCACNoiDlVAox9/A/bm7tFf6t7HrfW56ysejQp72D4qUkNd6lEkPtHXjR3evN8HLI8pJQq0or5/M4LrX0e8970d9cTu3TuvFbQkyKuLw/zvfU/pZTuDTPbFllUBJgRbP0xR5bKHn3lpX5Pm8uTt7LAJiFtd+/lHAXCsmiI1xlZZJs6s1n7g0fiEezNS1FO4N1ZTCksqwMenzvYY+SYCuLLxtFGnu2RPPf2v8aU6ZhBjKtsdaI9UExVEdDrSF8q4YxueonKz2ih+ai3xXdSl4L78ignJWWrFAsP0cKU1b25PERDwvMsytcdOM9Amzej6KsLofiizyfzLP3KncL41T8XPHtPGSoEu00Bw+hFKWRsVGOhmx6KIAc17oIwOTEADn2pu8lyCCMGqpIu5Nm5meK06KzgKSe924bQ9eIEcXY2aUhoSNG0lhwa6pXsGNWcZFwHJ2YyK17DqMYx7Gmhwcn3vAEwIyWpKFtATsIcYyv3NSA+7kWcNcmF1OKqe4JExRhzzPDWkKIhIdCc+WVGxtxLKUrJCV2LZe6t3P1vtOlaUJxqy6AUgK85YejdFca9uxz77NPffs3u6YpS8Njhp2ekXQ2PD+LTHEse/rFnw/tYH/fPRo4NldW1206nziNjg779sLnXrWDg/BIXLl6wZ5+5knPVt/Z3TFrN6zR5tx4wDwOTGjgWi9xUG1k926P43AEDl85Ojiw87Ohd1MD1CUkBigws5l9+MPP2Y1HH7HJeGiD4am7rd9+myNSKdlb8xDCm6/fspPjOMRkZ2fdHnv8uu1c3PSDFXgvNCcRcaUXLmvWDKsazftg79TfHXHsOJmMGnOAm1g1wIonQM1jqvHRjtdzJKI5DM9SdzjxmQQTY5ArUvkLEhKAs/jAQdV7lkwdtBm3g3MjDlGh/E+JfBI+ehf8RumaeZ1+uKsFSvxexNBn0fY1JR1CD75XX3jxrp4hRTULdd4vz1qOhwp8pOx7059UEhagTeVD8H8GTu1hgYrnn8wXndmy4o83ALd+BZTLh7CU6g72ef5x/mPuRQlX4pvoqHMWBOIS9hkMxMvi7QykFSgUGSLaSGmXPJScyFZwNlBkJGSA11zlldQ1cvFD51wfrnEpRKD1y+uV11SyNCsQMqpi3RaNXiST3duakvzyeLMnZCHnIoyRPR6hdEVcPRuGmp/u1TpKmVDuloBfzxVv5rFkxUTPk5LvfI4BUkKAjAGayoDl+TJO3YIvcoXnP/CudSzyHPPRYvFZBZrlsBS5ClkIMbeIKSKjxahOVATOYK7PZIFLmAiMBWxiNr3nS7RlP35zkTCjrMx2N1qpsmjKRp6UWm6szDgWsuku47zQYUUsNkgVIy/WHa6shVXT9Lgp/0YrRmC6cCy1lGJ+YrLegKW4FCUYcM8q8Y1rY87RtpNseixFlAdnsgL4jNXXBit3hqIwdvfs+mbHvvt7v90effz6wip1QG95HHs8OLPB+Zl1OIloOHSXOElmRweHtk7SGMdnttt2fHpsnXbPXvj8K/baq3dsOpnb6nrbbjy6a489dt0uX7lq6zQuaUWZE4dkhFlJNnFsH+YXADi35iwUg+lo6i1TSQy7e2vf9vbu2srqqjeuAZD6nJnd6dqHPvSsJ4cdHx/a+TlW9Jl95rdfstFoao/dvGrXr1+2k8O+vfrKO7a/f2QrKx27/siuPf3s4w6GEj5Y5KyvNj9jYm1eegHl5KgCuuDXhoP5xsaaTwVlDh7HwxJK3NSB24U9SXknJ26Fs948V/kSUTYXfZlxt0dfgSiFVFa6+FG9CzrdOLIUpYJ3wm88g5pxKcmsv/ZcjqNzetqQ43mLcFVXOt6h5/Cdu0O9uUXsB8XKpaS4x6oIVSnpsnAEPNrXEsJKxJQXTvtUz8keNpRlXN4CFD0rW4WhjGCRBw/5ewh7FGGr3uvaQ1jk2l8xVmLBi7Io7X2Pz6euhuJPzS/2ezCuFCLJu3cDc30moJa80pizd8TXsez5PFfJ1gwsop+UKN0nY0nX6plax6wgSDbwW0AkQJPcFGjn8SwrbFnB0vUCO57HGMUX70Y3KS98x3gl7wTeWeHM94svsrGk77lXrnh5irOisYxDeV3yOyqlhTbN/bNKZrCHea6OG9bYCzNWvTEe+Bat2SJXHESTFsDz77zhxQCZ+aS1+2IVd7AWJl/Hs6RB6rmypt2C1gZe6vKVN1kgdSS8ZIaWWz8zktcojxG6Q88sv307ztCeTiIrl/cJ8InL5jINHYeHYIcWWFm8j05dHJQCaBB/FIPRcUwCIkCf+k06xsWJaVIcJGz5t+rbuRaARu4C/sR5aVKgc8JVhoZ73BnUBXPDHr95xX7gX/xua3WjVp12slFX2/RkIVzqNB5pNxs2HJzZdBbnq+Nah340fcGFT6z51tu37Td/8/O2d7vvz7i0u27PvP8xu7i7bVcvX7cuSVztcsRgq+NAjuvda8kzkHt2+sDOTvrelGVUlJO9O0ce519Z7Xh82OP380jKunx518usoAfhh889/7J97vnXbT5r2BPvu2ofePYJG4+m9s7be/b6a29Hx7SVpj3+vqv2yCPXHRBZB3htfY0ub5FLAN1xrQ/Oxt5i1k+f6/dLBzTceJT2tb1unlg5pXiRvBjdx3TtyXG/Ug7gEYE51/JeNfiRUEXBQ1njfp4D2KoMyK3BZoRJVO8dHpypTaZxvr32E3SV0sezFepqdUqdeQl/KQYoq4JracPq/FUO6eGYWVp85r0UGfQRq+deuYszcPEdn/M9gk8WlASwQEafLwQo8ciS05GSyfzZnrhWrDbPQ1g0Qam+L4AuRcDl0pJFjhLK7ZJJAkKUS/6v/p2yziWXMpBr7FJGpbgI5AUQ/Ft8Jk9DBsvl+6TQSU5JmZKM5d8CJtGNd8hKlGx8NwDOHoM8Fykb3KNEWgF7vk6x5uzZWVZisqEl3pPyIjose4Y0N1nUGnu2wjPIa7ySi++mtEiuSvGRQql1ucfbVUqN8z3CHN6LR1LeDvFhnlul9JTzJLin9+SfFgm/4t/3pSEMyW6ZyQTmski0SKTsi9kl5HA9CJi5zpMrsBJSco0YQ1qV7hXDZ61JbQMz4IngAkK5avQeHaAhZYEaZRZFFgy/AQB3Gx+deicuhPJsitsVN2/fxx2gHgKLTPFFQgYaYcSexLiRmOMs4Nnv0XoVl9HieEEpJLg2tXnVkYh74ll0ASMByuyEPuJ+dm8kwcUmXPFM6+zyhEbMEYt9bb1jn/jG5+wPfdsfsBnlwYyiCCwXLrOJAzZZ4iudbiRVDQG2Mzs9Hth4cm67ly94JvPFC7v2W7/1aXv99XfsrB9g+/TTj9v1R6953/X1Deq3w6UuPvB3kDne9EwCV65o7MGpU+enx8ahMsS0CWmg+OACp96deuxOByUosrFVrgfI8+y9u4f22c+8am+/iTXctEuXV+2T3/icZ63fvbtvt9655W5b1u7qtUvu9md80HKFxLV1jl2NJho839d+/9Bee+VNOzmOw1M4BpQV5OhWWbZyw+twEvEhPCEhJHDGm4AHgWeL9+EZJalJOLP2Kk3TQSh8d+HClmPSOWMux+lKUZQAZpw60EXZ7RKs3MuzJYBYd+grXuFeJTtVe6Z4f7ziYRKlNhGOCC+W7mVd+VtlV5of9BAw6Rq+y1aaQju6V1acpJ8L4tKOVTLAmyeVZLfKclLYq7h5ZSHpMB3xoGfUl5MPpVjoWnkGpdh7cmw6czyDv+RcDoNpjtqPkpPiCz4X7XS/1kM0z25nrYl4QyDtdknKrdG45HnQ+PPa6h7xuP6dQ6LilfyZrOYwNBYHGAkg5SkVWAtkJc80Nt0rkM4G2DK9MtBL/kOnZTAXz4nOGuMycop+uk60zoaoQDy/g+drnvIY5HmJ3vqdseqBd62/80/+UrWJPQZTMlqX4x7EoNTargJNP8WpWyWsof0JYEWM7DYRaGftUIteAXo5DUmf6zlZs3YttmSo5w1D8hcbVUwiN73cohxwcnLSt4P9Q0/kAgyZZ5Q7UAYULm7elTuIIVNiM0Q5GIlRnuTVBPTD2hfDiH6+ITjxilrnUrLGd16T3FgI0EiMwmqi2Ugp0yoCggQ3j+cXIRvgHF3RyENod2b2gz/0vfbkM4+RbnZPuYl31BoTk+47yHLu+KmD+tj6p+d2eND387GvPbJrWGrUWf/KL/+K3b51YHt7R55I9sHnnrLLV3ft8rVdW9tYK2VCjD/6WXuZESU+xSWKJsS7sPrOjo88A386ntsLL7zkzXKICQ8GuLXWHXipx8YaBoCiaiAAE8v5jdfv2MHBwI4Ojm1jq2UfePZJu3Rx160vXOSgMLyGix1Fi/PSyXyHN3prqw7ksji8emE4sru3D+3O7UM791aqxMuYS4Q24AOAFhpjXWsvxD5wMWm7ly97eOLo+MjvI9dBe4Hx8zfKHM+I9rnRGVDKmKwvvl9boyve4kALnc0uS8MzzgeDipezMhf8EElvPIv1cIV3tohFS8hpLyiTnskwJlzuMd7I1dCPFJYFyAZPqqc713FPtiw1huwy1jOzhefXEdwnETInR5amN5IVEsLZSJAAZjfo+wq4S/lYBgBPt0zWu69jKXOTFSewkoIiGnzJ2NIBMbkyIYNdttIz0PB5rsGWvJLCIjCXQiR6aS76Xt7KDKBSQCUbM3/BO7kRjABftNN7ZPRkgF5WPpinGqfwnfZVpndeZyl2UngE5OITjUXKmL5fVmgyz2tN5KlSKEN0y2Av3s1KiZRWPsseUZdl6aAWPVcKjNrCPhRZ6yLwu8Wnq4QLgKZkyTqglFOt/DCE8uOxOoRxJ4R91lKXNbplhhUzunlasgrzwvK9GMjdpqVlf7Y2nBnppVvG6a4dP3iEVp0HXjal87bHozgwg59FwllMhPnJ5S2tcFHLCmDG3BDUWIbng+ixrV7iPEOu3WFqjYgAxQpnHBLSio9PUJSS205z1+/FZjDv+40bdnNrzf6VH/4XbHNn1busSZlQTsJ4OPAyMyzZ8/6Zl6wM+pR/tWz/7rEfPwpg71y4YMfHfbtzZ8/efvOOff7zL3ki2QefezrON1/v2spqz9eWxloSBs43tJ9FifDuXA0vbTs/G9jhwZ5b4uQivPjiK16+RZ04VvelSzvW7kTTnQsXNj3JDKsV9zgxaGLHWPM0pUGZGU8G1uu2bGN9y2PV0BwlLMYR57BT4+29QZpmNHcAeKSMkeF7enRsB3sntnf32BUm6tTJSeA8cp10J8HHvBC+5FPAUygKZFW7Ele6yrH51eccXmHcUdZG6IFTyXR4CqeuDauyN+5hnVA8ivzw9+cz1ZkXz9T4sxAO/gww1o8sEexaxq5mRtq7UpC0L/DAeL/1pXOkeY8EpfgtW4cSvCifcsfnPSqQWR5vFqwO4vfmpUWcrDR60bWVYl9KNDWOacoiVxiAE/VyrbvLnlIjLLD1cWKNJ0Ug87HvnXKQj6zMSiYlmSBAUGmglCjJN4XmNF7tSckRWYIC6GpeVe+I8IYs/2TXMcqEeE7zk6UtujEOAZZ4NitIkuFSYrS2GdAzwLLmSiBVSEHKiH5LFme5LzDX8yVb+V0ZhDo8qSTDKfM+W9CiRwZ35WMsj0M8KYzJypDCoAJwrY8URQF4pj/3PPAW+a1f/cv3aLgifHa7+AKlMhIxpTfOwJYssTvuoXEC9c/SlATAy1pudq3ka8m89mYhhRHlUhc4yhJAGFHjKysAJnOmLsfbKZHHGbucQIZ7F3f60SEAQyORgd+PIA0mJYtxYaEA/kok0nhCuw6rhJ+TY7q1xXmhAApADSOq+xhWEtfGqVlRckbclyzssEzCou9wqtU4EqSyRo/QllIU2nAcHMF1H/zgU/Y9P/Ad1mjPbI6Lv1hKEnBnuLc5OpVe7SenkYw2ntpZf2S3b+3bo49dt5WVtm1d2Lajw1Pv8PaFF162g4Nju3b9sj3x5A179kPPWqdHoxxKMxrWmIeSJgHijF+AfDZedIvDqj066vtzKftbXyNBLBKQsMgPj/bdw7G61nHwg27Q+umnn3aPB3P1/AZv+zuz88GZVyCQCEioBK9GbGqeSaMR/AIzLxnhIBcS6lRfTevU44NDOz48cyCPXt8TP/UOr4F4C7pJiPBe7ncvSrvlvdN1gp48NoyZH3XP2t/f8/PGdS6y2qUOzoj7jyORSw2VbOJ0UJ6G+FfCSWsIfaXAQpOwtHCpx/zlNnXP2CwS5fhcTTWUyCO+8nyQhvk+5YdrBS4CASmhooG8E3zPeHMeiYRl3ud6lwRsForsAQG5DAhlrQtoNA7xvYR+JO5FORvVMS6XsKiK5e2hueId8rr2Ao73CPTUNljjqowOlxWRBKt78jWat4BiMf5UAVM8DdmQ0fMyqPEM0SkDjwBF8lL/lhKm+Yne8gSID/QsZJo8NstWeAbFvPZQfoMNAAAgAElEQVSse5b7eqcUSwG53pFBMCsEGnuWE/Lc5rXVc/L8uYekUim2GVhFb9EgG4dSHrKnQ3OpDM+S3KmQ0/IaZNpq/TXHBz5G/sYv/QVfV8Xb3NIumawSJs4sjXDh8b+yaRUj1+e+4drU30U8XYywrGFKqxITiQmkMEgTzoyQNVrXNInNFYnAdW6F+kaMkhzNw5t+nNMHfeL12TRuodvXaBhtW7lPWcecG879uK2H50O3WnhFWN7hEXDmmEeTgUgIpokN7nmESDS10HwRNn44fYlNxobAXR5eAwfW0j1pMmXMIViVZMh7AHIxk1tWLbON9Uic+gPf9HH72CeeNWvNbEYtbYl7YZ2Mhuc26J/66WIIuKP9g/BOUNN9Sm/4qZeVrW/07LTf95ADLneAfDZr2o0bV+zxJ67ZI4/esM4KDXCK23YWPJCFNfRCAJLchgcA2u0fHHoznMHZyF5/7S1319PUJdzRYeU+9fSTtrVNnf3cywLJPr9583HvfIYbXh3woiHP1MvoIhmO081Y56Atz6IOnmqA9fU1W9mITHApRIDzaHDu83715Te9SxzzjuqFyGtA8dLBK8yPpEjG4gpXA2U1XNEoG6xHxLMj892rC8ZjFz7dbtOVCrnqXYkbcXJTNIORMEKR4OAUKb2Znghg1Y/zTp4tARXWNxn1UcKj7911Xg6q4Vmy0BiT4tWKb7vV3Vr0iND+VUmTXLbZ2yU+VZ3tshtdc9Pn2ruaL5/Hvoy8hCyMY48sPD0Z0PPz1MVNSrVATL4JCXYHhnhBJQtcMJdTxaS8+CUF1QQYeV7iH4Gp1oFrlNeQFZkv2RdFXmbAU05CBhzJq2wBK8SRPSNZMcr0lkKmseR1zCApubsMplnRyopE9ibIC6Pvs4Kj8S+PLytQGseygiI+0JiyEiBFVTTLOKO1zl4lGVcao9ZZv7lWOVVZiZLln70leV0Z0wN/Hvmb//gnK/BhwGGBRDchJbwxKVnGzqwlW1vMJJeku9SWDk2R1qMNrfha1jRFNC+dKK5xLZ6yN7WptFm8drjEkiU0fBOWrSlFgrg551gjvM8HI7u7t+cW+fFJP9o++lGhpVxkxqEakWEOgEIHsqsZK65eXPQ8r7vScyux1w23rAC6Sc1sOY1MXd+it3S48bE8UCiwnhHEuN3JMvc47TTOT2b8swmtVNs2G8f55/M5ruOW11NvbHLm+LqfN/7hj33Erly57Om5OA3n1CG3m9Yg65WWtKcnXjfpystp37Y3t+32bRqjnNil3R2POV++ct3eeuc1T0Y7PR7aiy++7A1XHnn0sj35vsdtY3PDx7qIiypkEkqLJ4yVePnh3pGdHve9NO/VV2/Z+5990nq9ln3hC6/a22/s2/7BgQNib6VlH3zuGXvq6Zs2HAw9NHH79m1/x7Vr19yN38aVXmLQgC3xb3iBOD8eDcITADo4S3kdyoFbztubHvtfKS5s1oqY+Onxkdekv/XWLfc8uEXfaFZ13LjG49jSE5fuxO/xoqAc+FoN4zQ8lA1+QiBgFQeMRMJjlKShEKidaoB81NMrzsi7mA85FNmdzXNUNsczIlHu1MMR6o0evwsfUbbl3pGGv7M/iPp8WWI8u7caCXnKxFfyXE5y054SmElg5sQ2eFzudFmmWVnKSv6yFyF733RdKAnwdvjZpXwISLPy7+GbUpHAnpds8jO0SWBS9nvqA64yNbfgiyXmhzl5pYXKzqbOA/JwSdnI818GB8WqtU6SY5JhGSSl1AuMXT4WI0MgyTWScct0F31lOEnBkdzVv0UzxqIKHJ6fY/NSzrLxpPcJlPW8PDaNPedPZeDXfLSGGbAlg5ctXwG0FEXNU4afQFYu/DyeTD/uy0CuuYFHWQlbVsj0fhmwUiaUn8JzhGma6wMP5Fjk0kgyM0JMbRhpwAtrIgBfWhGfy+WNdeYxuBIDWdawxCxZC9ICeuJNOkSLz7Plqmc6A5QOclmDdECZRzMWCSU6u2GRI+yo0aZu+ODwyN29lKMhgCkvQ9ie9qMftxY2GCyStDiJDEWA+CwlQs12nLUua4dEOe/S4dAW3aY9ptqKxDw/rxtvB4eucGDLNErtRAc/a5ze3Vj6ZM23Og7yANTqWtuuXrtgFy5u2pWrl2xnZ8vzEK49+khsVgQi1iHFs5x5Njy385MTGzrYNB3IyTYnBPDaa28ajgLc6rQ77XbW7dad1200ntgbr93y+XNy15NP3bTHHr9xTwWA+MNLfhgnjT6IsxI+GE/s7q09Ozk6tXfevmMvvfSmfdMf/KjtXt52d/bnP/uq3bp1y65e27Xnnnu/PXLjivXPcP2fe9KZDkjhpLHVdeaUTsKaz+3srG/TcYQjOHUM9/rh4bHduX3ga3Dj0WsOutCGeDqNgfCI4B2C5qcnxzYeTu2NN97yqoVms2unx3RlC4CCTiS7hXCbuUKEda8zw9XtD97gb4AcPpPwV16ChCf0YU4S+Erm4/oAh7mtb6xVp53xOe9WPJvxAPg8A9CXpyaeT+ghQFxCjpACngl4TbFx5y0vRQxlS0fkLgtq8XsWirLoswXlYFAatOiePG7uEfAJiAU62TrLSnkGhXss5WJNL4OAAEUhEO3/ig5UzqQjlKUE+DtR/FfW3Cu1kHVz66bySX0u4yVbjNBQPQLgAX6y1/Ee70E6plkgquuzzFpWAFwGFg+jrmdulXwtdFHMOoOgFKbsmdDzBZoCbykVmRc010wzKT1ukVNd8TuEJjLdKiOq5DdoTlLWpDhm3uLv5QoKzUPKRPYQZezJNGQOmfd0XVaCxLPCOPFgppHWVc/u3PxTmVW/or/vW/mZAEVaOwyhUhhpedJyMuhnoaOZOROUuPAymCseyDMygUVQTiobj0Yu3CSMBOZaIBZEAgUwFPN5EgPxu1FkDXvZGTWyWM3e0Ys2m62IkdPf++6hHR0es+zRFWw4tZEfjhLWuYQax3dinRNTjxpa9PeC2WbeKpFYaAicRR2uTtWh1CYLKITJeLY4Z1nuLnjeO1gBjk2z1W7PVldJqKLxyVUHvtXVrruEKZ3CUl7b3LBWt+OJZA3clS0s5LmN+id2dnhswwEnck1sb+/Arly55oejvPDCiw6mN2/e8Lj0/t6pHZ/uOw1effUtn8v6es+eefYp72Qm7VWb260t8hFKWMB7wdNf/ujU7t7ec+/HSy++7Bb5p771E3b9kUuesf7Fl9703uk3b960Z97/lA2HfXv1tVc9Zk/NPLRlDLi4N7c3bG2dTPpw58cPGfC4mDkIJa69c3vfbt3ac2v50u4Fu379mq2trlirObfuKkeJbrjw8az480H0didmf3DspYgofbTavXz5cnXeO54UlCeAHAuf7HIdfCJBLa8V3hg+Q7jTjW0ZxMSb0EwdAwUQcbBONBQSj8tlC//xs2hqEy2T8+d4jrRHeC/Xrm1Eq2AJTD+AZRjli8suXfFddicqc16Z2csgw7M9Aa8kjlWCuDSmwfLNQlIgLNkgYZoVEAn1DJiaZ77POaDsS06oq3qvl0oPWaJ6Np6oVWr3ez2XKW4dE5JLhgKf4SnpthdlWJqzwlsCU9ErW9fZAhbQZjBXB0Ddo/lUsqUk2soo4rqsGDJfAXY2gHiOFBqttRQvxp09qvpcgCxrV/PKVrnegQLsZa7qb58aDYm+MuoE2qJbVibEi3lfZLCUQsdv5i1ZKqVY14ofxFuZ1lJy3o3v+E5NmzIWSXmRQqV79TsrAuK77hM//hWBd774vgA5x5gq1qRF0mIINN2SLJtUDJ03uQSbMwuuoklKOinlMVkzzy4mbWDP3i4lbnwvS1eMmhUIFxAk9JQ+0ozXBRJWStHI/MCL0raTcKu3QJ3MveEHQvz4mBryM7fsSpK7nZ+Hu1sMFhuOfucRTuA64r8cGNlxQbyo/wTEcQHDODrjOlyvkZQTwnrmdcMjL2GLRhBeCjSdecIOR1PSuGV1pWtXLl+03d1Nu3Rx0y5fueTZ41iIJLt59jvJTpyq5tnHK9Zsr9i8Tax6bJOzvvUPjzyDHIUCoY8b/aWXXrY33njbHn30qlv2K6tr9tIXXnMrfDAc22uvvm43bz7m9enve/qmt0yVAAihF4pT5ZlxgT53BWj/7r7t3dm30fnIPvuZz1OYaE+//4Y9+9wTNp3M7LVXb7nb+v0feL+7zEkM49z2nnfOi0MgWGMOMdihxpq5pJanKDkkvFHuNx5hjbbsrH/uQL6/v2+XLm3b9s62d3hvd8xBfHOL+vcNm87j/HOuf/31t+3uHc5eb1kcZ7jo2MZ6QOPz4cDr3QFawJzT66TswmvwllqrStBKICpJB1oBLri8Bd7wgACdbnJk8WvPwWvMX1ntsuDDjR3KK0JajWUI9cjSUyKR9+/ndLuSp8H7cK1na0nv4bnLbmOuE6jwvUBJckAJefLUSRmXYn6P8CregizwM5Ar3sw7pbBIMdDvLGsqAK32eijc3M+zPCxXfkKWsOnJhmf7okxH2Rt8A7hHEmvkEuDMknDXnpYVKdppHtkDITAUIGTLU2ArUBB/CJSyhai/9W69U3QVGGuM+V7erXbAeR00Jp4p3pUMlXxbBnE9VwaXrFKttxQEeZX0PM17GekkM7Sey0qQPCf6nN8KIUnuiF66lncwDs1L+CGel6wVbnB/Du1kmZ3nn/eI6Cwl05/x+J98sIGczm4ihjauktzyRrrHXVXcO0yUa+XKZqOjLbvbuwC4mCgzssoispap+AQxYgkRMYIsdj2zApLGoje6a1zUhRfXFHPxtqk8j9j23Nwi45AO4sH7+5GlHS1UiY0PbTSeexIdyoCyczEIw/KhPh2BPvfkMMqn5NZinGGtt1zAL0rXwkrX3CRsqGiN+Gi7ADhZc8TF5x4Hf+LxR2wXYNpe8/IswMXd6bjaOVDcS3XMRjT16HS8V3qrs+oW+Xh0bqP+mZ1ROmUzj40zrrXVDXvxxZdccblwccvPF+fIzZ//B79o54O5J6OR7Hfz5iN27ZFLfmTppcvbCwuhhFJk3bigiGOr7PjkzF5+6RXb2dqxN197y7740iu2uXXJPvLx99nFS2uu2N16Z982N9bt4qWLduf2XuWWpi86h7fAJ5cuETbY8TI+YuTZuiFOfXaKAnZqrSYem54nL7715i2Pr+/uXnQrPhKaZnbh0kXjWEdvK+stVofuxr9758Bef/0tb/O6vYUbnuSxAFiECOtHs5reStdd9cTJcVlLmCI0sRxwewuk2SfKtOVv9gGZ8nzP8xRTFp+4sKGOr/RhgE+5h/fncA3XR8MgytlWKrAK9/qiuYWEOTX/2su8g/+H47DQsmuW66UoZ6Vaf9/rCfn/qXvT2FjT7L7vFKuKLBZZLO7b3fr27e7bPd3TM6PRSJE0sixLii0psp0gCfIhCODEifI9QYwkdpB9R4IAWWB/CBAjHxwEdoKB5BixNlvSjKY1Pd2z9HK7b9+VlztZZBWrWKwii8HvnOdf9Vx69GHyYXDFRoOXtbzv8z7LOf/zP1vIr5xNkxDVmRYYkaS7CgD0fq5cZIU5w5NcNfl1JMAl0OUndqs6BRdKwUQcQmQF6LlhW8Yuk+shVXiDnaJNscbHPMJsTUyOil1xDbEUEuS5DFO9AI05l51Xnzu3/HIFrnnWWHWNXCnp3lqrXKFJ6SCLYBQALe5GKpcdEMuNovFIeUm55bJYyljKVPMtwCIjTizCiCELgKBriUnI4ybyubkK8kbPEO5F5b3/IKWr72oddN98P10FSjICIjg2Ujn1bLr31Xnnb4FlyWx95oWn1rdTG1MWiqpf/PjiQn8nU1WBZVfRj5BRLnDdTy2km6KbFTSTI22/UYpilV9Z1Bxv5b4iLZysegkaFVAhohml6GlhBJMl/5QWhhKhbHp83FDrKIPTU3ysBL0RCR20OpYyP89TLlGDm9QugALoHn8tVLOEI2N11FYc989hvatyFt/F4uV7DioQOB4NnwrsFMacAqxNl602U7HPvfmaLSzMmF32rT5X8zrg+PC9p3mKC8DjjmJzIORR25ROjah9eox3mi3rtDjQBdvfP/BOajADH310zyYrE3bzpeseMNc6ObN33vmO3b+/4+6G5aU5W19fsFu3Vu21N4gonx5mH4juEkrXPiF6fHNz29onJ3beu/Ca5ietnlP+d1+/ZddvLrjlQwvZhcUFt2YP9g98jhXsBJNC5zaUHvsHi7h/Hv5nd5mg5MiFP43qekTfA6yg8WmHeuy+bjO6yMHSTE4UbWqmZvXZGZueod3phA3OKU17ag8+e2KPHj31qHfmlMYzueUTaz9wBgQFHt3tIlKdGAMJEw9hjGhJvzfjivNA1kMEHaEolpeWnOXxeIIUFNhJ/nVv1JP2qpRtRKWPgm24RqdzMmwj6YCCVsGDS4+hIM2OimV+nNJYsOoBJl6X4CLmT2eVdRQrIIs+F/RSGLyWW2QS5DlA531ZaVIEEroSlrm1mcsPXV/3E1ASaOdsR9OhKLIT1lrFLs4pZRulfHPLUYqEdfDgMWoNJBpdxgZhdWPU00+paREsF8GKLqP4N5kjpdIw7TDmLVxhjM2ZkuRKYJ0551K6zyny1JzD6z+m4lCyGjXfAie5EtK/rzIE2ncygpyF6PasTRDrbN33JrEgvT6dE2O9ZQgJnORK+Kq1n6+7FF5uSQskaR9dVYp6PwcCul/+LAII2h8am+SJ5ln7SIAvN/quzpEbccldqzXgnrnxyfukxCq2QYDjKtMylGtJpmvPvvAW+cbX/4NhYn6+0FJomhC0hAuiFPGpBZUAk/LzRUu5z0KeuaDIF1ytSPXdnL7PF07IVQg8R6e8J4pQGyb/7dXazqMzFqlQ0NgUhWk02razs2+nZ6B0rFsC0eJaAg4hPKKWtsagA8JY5IcPVFtMlv+oHSRKhTaiotd5dqyCKAxDSbRzr0x2fW3FlpdnbXVt0VZXF61YvvRe2whkgrW4vhRpgZrshYIjWILinCKkPzVWzcXATlsnrsS985Nd2s7Ork1OVl3pPX781JYW5q0+P2O1mbptbR/YBx88sA8/fOpgY21t1laWavbS7XW7+8Ydt0qZa1GqrKOen/lwRdu/sL2dA2+BerB/bH/09e/YxPi0lcbNq7G98uoNG1z2vSwnfuS9vT0/UPo+48cSV6tCt67OaeXaHu5L959fDKyWYhEYh9Ong0trHhMMhvUZlfbI9ab/+mRt0hYW570yHYFv/e6557QfHhzZRx9+4pkK1FYvEUyY/NTMMcqdtDAKzLDuFHaJuR/5UUMxoEio7BfWoO9DD2BEuRFxT6xBdLljD3l1uQRK9HkHz6lgkPK/ZdFzPT7H/QGOAo2upCjcklgCBeppzzI33FvX9UA3H/8o11kKROuZn8+rQleCLQcrUraSEbm1eVUhXFXkQ0Wdnk/343UpZrE9FDXUmffodGosnEf7YoFnWYyyXHlu928DnGHWE2vo98GwSEYG32PuNJ9SxrwO2OR/AR3OoSL2VchJCkGyLs52qhUQXWp8T0i2cS36CshSlELL5abWUEoun6scIEnm9TqUnW7a3Py8twGGfQkwMrqv5p8zdJVhvQqs+Ftjzq1WrWlu4QuUSBHnn+ca3I+zLeCh8ef7lOv6vKTgaIEVXUtzpHHyee2XHPzk+1H30X4V48C1AGFS+pxhrb1ApXSbAEB+rxc+j3zzj/7D4QMx6TlCyQ/1GPnh6X1tiNzC1qIwGQhOKT5tjnyhNXEcNvnntVlEP0vo6XBrknOAoftr0bRJFKgXm2zgZUn5Qeh7dPpJx1qtqBy2s3top2c0qzDrDyJyOL9HVKKKiFfQOrnrLki9GAnFWyKnmHsH9R4R+1HuNcrFeh9wP9tEQ9N1xLwQy8J81a6tL3rONhQ6aVPTtSmbmIgmHiHIomzpqEQmSbdBRVEqxbtpJYsMRuOs3bHWUdMbRjAWYgKq1SkP8GJM01OTNjtft7Fi2b7/vfv27W9/ZPuHp84QrK3P2+t3b3ihmZW1BU+xk8JlDCj0XMgwBq5/sNvwcd6798je/daHNlWt2/z8pH3xS6/by3euW/es4wVhmJetra1h7XGufefOHaepOWSaR48FKIfilJvC2aIUdCO3R6w/pWijqA5j4PplcqTHSza/OGeLywv+b/bAabvn1eYePnxiJy2qxYXSluXJdVkrghvpLBc/ITzq9TkfP/54CTHWS8JHApCMBuh4lKkEkeZNZ4vv81xKBZMS47f2jIKWYCmOj5nfEQUtpeBnLRVGkVLOwbPfo0qL1lCCOXgS+BUgl8KWm0yfv2ohyfKB5VDAmc5dbsFJgUguaFxSXLKg9R29ngttOuxpvzGHnh99GWdUc5nLGVnj/IaZO6Va4NSUjzPmNeo6CLiocp4DhCxIUPQ5Lg9eV2csrsv8MBaex0FUkot8jvfc3694nQw85WsmazBXVJoHKSjNRz4vOehBCXVaHdvd2bXllRW3ymF+xigfnRReDt7Enmif5koqBwm5TL26JmJWNX/5OkjJXgVy+kz+HY1B1rYMyPx+2h+54ae9kOsagRqur4I1uq72oK6VnwEZJxqv5kO6LV8brv3CU+uf/e5fC6SbIlJdSSXLW0LUJxOU58orDpE+J9Q6VLQJ9epvBbXoHppcLCyvypTQtQ6kfHey9EXp5YJHCyUULkQmlK1+yzrQBFu5r9jo3nTmxU9OTnpOre/sNazbG1ibPPEUzPUc7VREuEfgk+eAJ7Srz4hF8CqThSjQIUtd1gCmAWVHe/1TK5fGrDZVtZduXbObN1ZsdXXWZmqTNl1DeUV5WxQJc+NpZR6gk1qYJlcE1rUnuZWLEbXOuuAzRxm22l78ZWIcv34/de+qeREc8ru5F9bcpZXs8aM9+9a3PrJnWwfuF2Ysd1+7YW+99arduLlu5YkI7NL9hZ4llHnvqNGw7We7VirV7B/9/rft4eMtq9XqtjAzZj/101+yWy+tWa/ftUnSfnq9YZoZ64wCX1lZcYWHgmS/obiwQlHkoPqhiwUE3QvrV9ZrACZ8wOM2ViA1qO8BdO1Wy6ZqU7awNG/1uRmbnJq0817f+6ET6PjpJw8cyCHTRUuzz/BzAyLwjZ92Kbc65jn1/ExNha+bPYYfks9RJ57PKEDHmYPLYG94jryBivYJr8uKkdKSANP8Ssjwubg2ZYYjCFP38/iIdB4ljPge/ys1ywUfTFrKX5bSljWSC9fcssrPqu4hISiF76A+WVMO1rPWnQLvOrt6TikMPacEulxl+h2fI8o83Azev4FzhUWVwGUOKHPloXu5VUjlxkEEwXpg7GX4+tlnAkzBwkSVO82BFLmsexgj/eS+YE9B7PfchQEokJsBJ1ouR12JpuJQGquUOX/7/QD4KTBLMpJ75oBKillKp9PseHxIfXbWrXIsfq++mFwsOTjRWuuaV5XxVaUnhS4mSIo6V6bSBQKzmqOr4FbjkFLOP5e/d/X58jXReHIZpH3q8+EByaOeATkQ0LNx/aEbNJW0zq+hZ8vBrV4r3vj14R74Yf/xI4laf/z7//6QQtIDyxrW5LFJFTSjwyfhLktBQQoofHUdylHz1cPsBR48qjuCwXSIpNBZCP4NGlY1Hk1qTvEIOQnVicrh3mHldT3Fib+pXKYe4fjI20Q97zfs8LBpzdapd/LiHooY9kPfjYIe+aHi4CvdRRaMN105uxhS4MxdPBegx6zX79h4ZcwWF+bs9s0Fu3lj3RbmZ212pmaTFRp9kDsdVhPpWF5ApojxPaq97OuDBUqJ0nLRyjTeoP861j7J6RcX1tg/tP2dXbc2obv5wUe+t7fvz76+tuQlVcfGKvaHv/++3bv31BpNyjkW7fo1crxv22uv3bS1a8seWEdglygyASeBNLeYu13bfLpljcOB/cY/+H07ap7ZeKVsq7Nj9ud+4WdsulbyOuWViRE9KaBDYBvrxvoGjV3x8QJAyCPP3RzsFZ6JMaitZwjgaBfLfDH/hweHdnR4ZMWJoq2sLdvi8mJUT8OaOutZ47Bpjx8/s53tPa+zDjjAMuZaKHKvYe9NXaopyAwWItwjUTAGEHiS6sTPuIJlj7qAcVo9LGfmSCmIKgSDkuU11pF55XrsMdVGl1CT8gwGLLIUBCKYc54nuviGn14Wsaj83MeOxahzKMDL+KTMpHSleHQtAWyBY74r4ch7SofjfVlqso4kG3KlKoWkMeh88/3h2SXnP7kp/CxcxnkUG+Wy4bznf6uBkwCOlIBAS64M+Z7mFveTqHP52WWYaC4k05hz1ps0TDEfWgcxLlEjeBRPwDVbzeZwX2ktycaAJst9xFxTLALjY100fq2Z5ja3VrXmp62OV0tkPtbW1/EtRcvi5PfP5+Cq/M2BSe73zi1R7QUpQL6jzwqQaFxSiDLE8vevAk7Jel/3VHFPyj8HCrkC1lhCPkQhJXXa05xJL2hv6Zl1Tf3OGaTnwIDK+2ZlsrUOL7wiv/87f80PC4E9+HmF1BTlx0HxQwJXmyqUqU83RSiGClxtTFNgB6975y6neIkED/+UB7jFTYZMgK7h1leq6S4qiI+KzpLgcioUKivVVo57heIn0MwXUJ3CvBDMmeeH4yP1NDR8yR3yq4/soNG0k/aZHR6dWJ/0rxJdtIhkj+Apio/wo9fCd1Zy6o4DJH8jOey9XhRNoBdLjLFgJe+u1bWZmQm7fn3Zbt5YteVVCpfUba4+6wKiXCw5JeZWiNPkEVwDKBqfCKtPGw5ano5ixUrZxioTrtChDvtE6F8W7GB3z44ODz2nPtKmaByDRUKRnJJT9/sHh16u9L337tsnnzyzUspZX1+p2+3bq/b6G3esRunU0piddjp+b+h5VygezIeAjfKmdFeD2fjggy37rd/9ltP+U9Ux+7M/85Z99Wd+wvYPd+3gYM/99Pik8Td6RCi90GdnXbE1U23lqWrV9waR2tGkhtKmox7wyiZQsBaWe1hWEogX1jhsWOPgyJ8OZJgAACAASURBVCYmJ2z9+pr7yFFm5OfjzycVb+Pplu3u7PvfVNBjraNiG4oRXzepV+EfF/3qwYopKjoABj72oFhFtXoUezGENa97F7jTU1c6AAX5s3kf0MDzi2mSEJKCFJh2IDYR50zg0fdC1mvbLV9Yg2rVlZTGPDwHriQijsOFsac+htsit2yHFmUClHxWglnCl3FyP6WpSfnx3Zx6zd0fEvaalxwU5Ipcyn5IvVJgiXOYMiaYR/xSWK9kT+jzftaS9arXVJQKOeC171AYF+wVzovTZz4HPB+yQWvKeJAP7HEBt6Ew9/LMA6tMVHxMYumiWU8qeUu55uSPFhUP8HPrlboEk5NJ3kZTH54lMm1GZzxkbYxZcyG5rH3iZ+jCnFpnLRaWliK7hvLRyb2ntZEFz98CTbp+ruwF0PPvaT61/koVvAoM8rXTWCW3pDj1t54rV9RaQ+3HfHxS8pL/AhTeGCebJ4ETWd0ClLGmI7dpzgzkzyzwoe/5HKc5e+EV+ae/HdR6+HLjMPKTBzjFRAalLorQBRgNGhLiz7+vjSOUKTSsiRZCVq325xbqSq10CQFRqppstCX/RqgPX6PAaVZfme+wuRFuWKNUckOZec3x7oUdtzq2f3DkOeWHjaadnvc8t5rqb5UJ8n+xCkgVioOu/6NEaFhwMXdRTvSsR4AWipeoYhqUnFutUrb52Wl77dVbrsRr0+NWqRc97UWFZGRN6DmYW82hC4DMd2oDWeQlK09NhkWOVXRy4vXE93b37KTVcoFBqVPe84h7d5kEpf7kyYYdHZ/Y9z94bPc+fmpTtRlbW56xV24t2c2by7a8vuxFWchfRpGq4AnBXQFQIuJ8Z2fPq7WNlSbsd37vu3bvkw2bKJn94s9/2X71V37Oy4vyPrQ5Fgl+f5QXVg7PjlAgTctZiNQTO6c5RW3qUMtqRMDmTAHvax8QxXuw17BBYeBKfG5hzqn18bFxt5IAHVR3o/gQpWG9Z1vyZXoOeJGKbpPPBadpn2ldACOwBuVyFOBhzOx/FLloYHVO43XADj+qDsfzquc5/3Z/Z6eTSgLTV/3Mz58EEoH0shp5z+sUeFpcAEnGIwAgkCPFFqlqsYf0g/KAahb7dTWQToVhtN+leAVaJfzEPGh9pMiZL09FTcpW86s9nVvNGpNkxMhaij4GudXmQYJeoz7Atp5JMku0awQjRnS7xsK/c+peyjkX5Joz3ATICH4443Lz9VM1RuafsXCPeo2+8iF3dF+5LgJkRmaCQJjGLdZPz8Dn5HbBchebI/Anq1gslQOp80t7tvHMv0dVQowIsj3ws11lLSU/89elSKXcc0Wm9zSHUqJiJrSGWj/NY26Za921d0dyOr511arXPfLPAVABxDkDxL11zRw05CxP/rqAyQ8CHxq3zpqeW0BU+/GFLwjz6B//9SHq04b0qM/M/xYCdFRoQorF0XRqWSrkcvW3No6EhjaNL4RH/UYalai8Uka3s5mZUCGoHK1BwUG3joRdUH9EF3M9UW6iGYnuJCgKhe454136hPdt/4AqX207Om5bh5rYqXCMl8HEGvd06ZGwj+via4nIUFlOQ6TrkakXHmxGqdBrazW7/RL+8DWbXyD3uGLj1fDLScC69Z3lZGoT5jTb8AAOzLqdnk1OV3HwWrmCT/TMBt0zR/aNg8PoyU6Djyp+uwjmCpTJfBfs00/vOxPx4YdP7OmTfc9FX1uq2+uvrNrrd2/b0vqyFct00IogPsYXLTsD0UMzUyKbqP/9vQM7aZ/bb/yDf+ypfG+/ecf+xX/+L9jkRNmePiUa/tS/4/TxoD9MMUNZMHeiyfOIUmdmUj6vooQFNhkPY3F3T1J4QtwoMRT02Wnfzs7PPOr+xq3rHux26UH8BQ903Nh45lX9iDWAdVGQUvh0cQ2FRS2mB4tKVijjiHQuUjQj/UwInnHljTqkuFAMKHlZHQLJMZfhWnAllQCN6FZR64wppz+xBk/a4cP3zIYUhMpzaK25llwi2lt6HixywGkuMIdWcNa/QO/nAp9/ixLOAad/NtU1177VmZCw1DjY32Lc9JrGrTOOq4R95lXGUnyAC+KxqK/u6ZvJL6+xcz+BDQl17V8Jfp0jFYzifnxHefxDcOKpbwF+NLbeBQ1woigP12X/kXmjCG2xFAIlrI2U0xAk4M/NfiQXVfLX90Zy8fFvdV/U93Uu/IxcjtlR48jPlOJGvMZEagmr9cuZkly25FZqPiaNP1e2/Ftsj0BLvma54SHFKQtceiW/hwMTB0yRtpkr9Xxfao3F2ooRygGgl4xOgDgHGNq3Go+uKyCQP5/2iT6r+A7ux/8vfK31B7/377lAZeASrjoQOZLx2tBTsTGV6+rRsFf8MbKu80li0fIoQR088qm1MX0i3T8ciluBdkLZQtRK5YlmKM/nfccGi+hWKQa+x3NhIbWaUXvc25f2+tbp9u3g8MQODprW7Z3bk2e7XjACi5qyp1BuXVLIElMhaxGFSAR4jmA9Itad1ed2ed61memK3Xn5ut26NWdLqT76dA2LD59fFP4QlSn3RS6EcytKwCkQJSk4+M8T1Yu7gzUplbxVKRYpdJOXp5xEYJPfHhkHCMV2q+OK/6N7n9l7731im5vH/swLsxX7iS/dtTfeuG1Ts1DEY1Ep77lAu/D70/7z9LTnpV8BOwf7Lfu/vvb3bWF5wf7Vv/Iv2dLclD15vOEdxJh3goWcpp4MelkWH9Y6z+yWbAoaY72kOHkPASfQI6FHkBxWkcovyhpnrChyaq2cdE68qAz0OoKtUp50H/n+/qHXaD88aET9+8GoDrkrSxeCA2cREKJSwLKydF9cI/1zisiMDxupOCAAsCRrkf3hAiilvkjYCrixB9SBj3nNrSVZIICn09NoSakf5grrkN86t65UEgMlAZq7nJi7yEnvRKvXlHKXK0GdMVm8UsCMV+lWEvKugOXySWBPwlDKML8eY5d/WYJUln6uEAQOoLc5y6rtrbXH1ZQL3VygX5U58qVyX+0jXR9Gh3/nwVwKFmRNTtsd942rz7n7Ywvh5uM7ug5BlIxH7BHzI5eFlJAsbe1zWde5QcTYZUChyNnTjCPYn8iNh81i/8mwoNDVaZsqhBUPemMcq+urRvlfL2yFAWLm54n1k6wVKOaeAs2aRylCzbEMLAGa3BC7akHL6tf4cvARsitcBjlAHJ6RBMykc6TcBRDy7+sa2ucaW/56DuC0x/N7CxhoHfP76Ho6Bw5eX/Ra68++8R8NrUpNoig7CZagrlLaVeqMxoO7JZD6Igv9iFpxYZMJJ9FOsnR8YTIQoMXFX5xHy2vxrx4OfOHqPyz2IJRf+JQV8cwGRnjh01YHM+9zTaWwLlRr29qdnh0cNm1nv+VWOr5f6oOPjxOAFvEB3F8Um3yy+Qbi30ScT1bGbGm2am+8dtPW1xasPlu1mdmaVSYrZqVCpItlua35YZAVIQEgS0sb1pkJ0ukSY+KHzquEXbqfm6IsWOQo7tl63ar1UJCaH5Brs9G07e1tW1q+Zl/72m/bxx89sUKpZLdvLNtbd2/YtWvzVpiI1Dohb60dz4/iogBN87jl7ViJFt/d3rX/+zd/0/7yP/fP2huv3bGj/R17+OipH1q+gyALazWsERQxr4t+lmAURc3zS3hJOckilsUmio/vSBjxWV/3Myqadb2MrqLW7SJiJajqt7W168VlzINdU+/zft+Vrmqg66ArAE9UrYQxrpTBoOdr7p3HUqoSYEmWHGfEae8sUlqKQ2dLe53XdY9gP9RlDrYmGAoJYv+3l/bFTz85TIGT4JT1rvkXuHaaH0VOXEZWdlZCT+lwupeUdi4wdb5dkbOPse4zBkXWl+4pZaqx5GBEZ1tr+twzekxN1PzWNaOV7j/ZK1wCWgBJskj+ffa/gvvYLyhxGS8KEBTwZ71RfL3umdPVAADVc4j08FFhGK/miG++MBaV1VKsjtaB90WpMxY9r2SgAK2MFQeL531XwpIt3A96n7W+efPmc3vrcL/hMQTTtZoH2GHhzsxM29TM9HN57Hw3Z09+kFLVHEpWCHRpH2rdcyWdW+H5WmqNNQ/5mus++f6WvMst99wql4zMXTnaf7rO0DjMzo3umz+7gIiuqefRGcjXSPqQ9174gjDb7/wnvsixUKNIWEV08sBxGKOYSVS7Sj5c0qRShJ+QXD4RokFEQYeijVQ3PxCpM1O+CQhN8TSeVEwhhFK8JvrEW6WacmgjGA06m+9EKdWIGpbFIkTePQWZc20sSyyYC+uckvp07Ip8Y/PIznoXdtYjwrkfkcGqLZ781Ahl/QSaLPu16FBF/vfayqy9/up1e/mlVZufrXmAF4FXE3RLKqVCMClIg4PHD3XWsZIJsBIqJwoeAMG86nCpXSP12nn+8VLZrXHWpTxR8V7gpF8hXKqTVZtdWYg2nOSXd8+8C9z21paDmre/+GX7nd99x9794w89D3VhrmrrK9Me7AY463S7w7xMgJ1qoVeIiyiW7eDg0OlpirRQQ52ys29+/m3bebZlB3t71jppW+ukZasry25FKPqatUNA4huPuvQ190d6b/EE7KJxSewT5oMfWbOyYlVznOvCnLD2nodOat6FWbfXtUp1wkEUCv2SHvDnAx/z9vae/y6NRVlL9iljYVysAdQ6Qlb0PftJAtmV/fi4+9ELYyPGgms4y1KO/SrF5VZeqqsfBYI4O0FPM2aUSm7xSshqzT01KcWnCFgh6LkW+1uMQa5sGaMKgLhCGKRsCot2xMR9IPwZs++/VIeAseYBcBpjzjzpXOWWvHzUEqpSQjII8rHl/myuq/2tsUhAB7WZorwpNkzQpvucR02IrhoPGqesd41Dwlp+aZdt5IInN4moZ34ro4Izw95stZoR3IaLL2UPAEwjw2FgnZO2A1PmW0CSZ4q0StwbEy7nACQdejukAkKKgZB7iXXE4uZ9ZI6UO+Ph7HGGFheXIsCu1/eWwKSUknZ6/cYNP9eNRsPanbatX1vz1+QqwgXpsT7JxSbAI7Cl3wJU+TxKGfMeYxGLqPUXq6LvjBiViGHIlXMOEHMDhtcF+KQrtCel+LVP9QwCyzpnOXjQHtK9tS+lZ6Sgc3CSy3S+78zjFGA9tdm9/m/kt/ih/v0jST97+od/wwcldKgJFt3L3z55BHClg++I3iNlCfQJS4L3RIfkqF3WlhRUjqRELYmqF4WdoyW3govloExT5TWnOpJwlOUkRJ1vHASxOlR5D+deRC0jFM4HBBideVez5jH50Cf26cMdD4AjR7dPcw6ikw2fKEUeKOZS9MN/6ZGhA7u8AExQ8nFgpcKF3bl1zV5+Zc1u3lr22uiAHiKbvSpeKiCRb0xtYN9YSZmgcN0nU5kgwikEQfLVQemzwXJLg3lFMddnZl05UhDF6etq1WbmF2yyUrJet2uto7Y1G60AOcWC3b7zqv3Wb/2hffzxI1tcWjG77Nqrr67ZnVduWDmBNgQn41YKIJSzK16nvIn+fmYz9RmbW5zxpizPNrbt4w8+tkpl2rb3jm11bd5eurVqgwtKlAYgxHJhXaCu+eGzAAxZ4VHzvOTlYbWfpMCUr61oUkzqUVBmxDQAzkoAoz4ZBONWrVU9VsB90P0Lax137OmTZ9Y4OPboZcCDmACPqD+P2ur6EbsT/c6juA8Kn3Vvd078Y842JMB3WUhMVQqAkuWXWwxSYFIaAgcEKTImBTjxnVz4ah4cWPQjjiX3V8taVKCZLHedR8YogA61TnR1bmGJvhd4zy17CWqtiaw8CVztSX0uvyf3kOzIFcPQqk9NMHIFg4tCfvCrgljnht8CPPmYdS/5yyW4c0WlMUnx6DfX8fK2qfe8KHiXb2Nh2WsOmGeek3kDQHMNFO6TJ09tcXHZlTevMY75hQUPegQEaI4cqPbDaEFOaV8o0C2Xo8srq575gUw4PDiw5vGxK3RSMilvTLVEBeDx75u3bvm9YOEYA8VxZGy5zMA1QwOmEixixUFw7O9R9U7tP80x4EV7PbdscwAnGZ4bYleta61DbpUrTkXKNjf+NG7JTu3z/G9Z1NIL+X7V3tR987Otf0th6zfnlmcVW/DCR61T2Y3Bi8aVksxp3thQEZyQo3esoecaiCc/iCwZCR4FnjFpQvRaMB0MCSQp91BmEVSCJQUVKmowR5LafDp8Eor85oApkOjsrEdFVFcmXWhyKnD1aJ3X8baYjcOWbe61bGNz25X46WnfC8RAWYNovQCLV9KKetqe4nFZtDKNTmrjduf2dXvjtdu2sjZrU9PlVDBk3CO1JXCEXrWBNcc+J1bwbmz4Q8PSL3kQGhY9IIJAIlxMCory95OQ4NlqUzWnqh89euTWAD69ieq0TVcn7P6n96151LHi2ISXgV1ZXbYnTzfsG994zw4OT606OeO13j/35k27dWvFK6NR15r1JvJ8YWExWaQEvuFTLnu9+u2tHX9vbn7WS6R+/evvWKNx4hXpsA5++Vd+wZYWKaQCjR2IHhcDa7m7t2vjZWj6SXeHiPqMuYKyRXFG3AYKJ/ptRyS30quiOA9pRCgoSvDSS57iOJdWn6+7T56cdlqaYumcn/XtcO/Inj7ZtHYz+olT+Ux55HFoqZcXgYw6E0EzYvVfuKAW8GRtJfgiKGnMLWWeMQepotPZ/3IVyIIbAYWi0z+kkPEZuQuYD/7WWRB7poIwOW2oM8WYBIxQ2O4eSv5JuYeoeEY0cG4ZKVgrV+65YtY1dP4kC9TiNreAZY3p+3IlaF4kjHUvARYJZykPnZHcupJwlTwROND9c3MpVxa5AtGz5HnMQ6vM6fIAH2Ki3GL0PgtRulWKjxa4zDefEytD1gvglD2NMmB/sYa4X7DekUusCwEagM1cIfEdBeJJKbJXlpZXk/wp25MnT8JinIwiS7Nzcw56uBdgXiwWFj5ARH9zH8bu4JLU4fFIR4Sy5zVZojyHwJBAiwBOpGnGj2S5DA391prn+0jPqPXXWMSqKPZA1833f66A8+9fBWj8nY9XwDAfr9Y9ByK6jsao/a0952fmRe9+tv3Of+zPycKp77IEwWgCaU0aUa5CWlEaVLnliX5I/tihIkqKJrfC88Ou67PRtVFEdYrK9L+dEj0eBqZI4HBdxioLTciL17imcpAVCDRWIBXtNJ73MhpvYKGRfnZ81Lb9o45tbO1a6+TUTk9paRqKPJ47gvwQ5kTOujVYKFilNLA3P/eSff7zr9ncXN1qM+M2U4/DS+1v5kiHhPvq+XhNz8g8cPAJxkIg8J6iaIWoxTw47VyKaPmhwO6fe+U0DjEHlyAdAmHO+hfODHz3u9+3xmHH7LJs164v2vUb6/bue+/Zhx8+tPFy3f3G8/VJu/v6dXvzrVesMhH+PvL0dcCCco2GZ542tt9wdoPAvVpt1h4+eGr37j82K0zYvU/u2+xM2f7ir/2STU1FxgMBeoAjBAiKF6shSrPSyCbAC/PAa2odynryPs+MiwBfMZW0mNuwhiIXmO9R3Ac2g1aljB1FXpuZ9up0+INRZv3umW0923NF3m2HZQXLoshv36fuzgghzkHmM9z/6Kjhv9XxLJplBDPE/V04U1s65f1rX+bAWFYH93GrKGVsSCAyMQ4ak+tJY2DuuT730j5Q6qaED5/VWLieKGxcL6Q6SvkNrfZUSlT34jrcQ0Jc1qGARG6pSWBepUOlNEULSxlLZuRyQOMYvgfzR42CTIZIQefWksCcZJHmI/fFiy24qkg0vlyw59fRXHieOsxXopKHgn4Q7KTocNZFRX0A0YydPQAgp9gQ92O/cCZl3Ur+8Rxra6tDQyhnbJT7rnFyPpC/tdqMXwfWzX33k1UHHDP1urtv+GFsBL4xljg/wfCJXZGhQ212FLmCTzU32otaK10z3yf8WwaFzq3cEzKsdHa0BjkVLus5f03XEQjQ39IRz81PAlla+1zRXwURGjffl77I96GMqyE6ScF4mgcBnxfeIt/6ZgS76QDlVqPQkU+UF2oZTUZ8fszK488XghBiEjUiWkToRtfPLW9Rm5pgRZ0LSeLfJEqc78iCV8EaUc06kBwQ7skBk69dh5zKX16TG0TdbdtgULD2CZWYTr3i19b+ke0eHNnxccf6fUqqXnpHNAK8olhILDdM96Vd2Mxk2d66e9NevjlvL91es/LkhNVnK95Ok5aglISVRSEEmvsd5ZLwZ+giICJKW1HYCGsdQglZrMzpabqZBa2q+aDaG8KEz4Ga8Z9tb+3Z6vqaB57d//SpHR117fW7L9vu/o51e337+N5jazS6dn11xV66tWw3b83bjRvLVpko2fRUzRpE+rdaTiW7oK+gSMZSgFXBjhrH3n2scdi2x0+2rdk+t48/fWwHhw37ypdu289+9cs2OVnwSlOkygCM6OTGWqLIifxGUSPoZMFpL8TzRT4wP7XatFkhhCifDWUe6WLRlezSG6LQJAZLZWZ2xuus4yfHleBVtcgjP2zb5saWW+YIgujnPgpQAyQBVnhP944MAz43qv3twUtjUdSG86GI54GFf13ghLErII11VWeyHMRJwOA/J15AykLuLbEv2tv8xl/LXCgoSQxCTnW7MISZGRbOiT7ODi5Ic0rxLxKa+q6Ent8nBQ9JqcpSkpsjZ8d0BnO6WuBa971qXUnw5vfmWfS67qvvoWRV/S0XvvqcFE+umASgNT6BCFlnkjtcW6VmBWAEWlyekZ5K3j7NcFLwmsCY1kGgn1RHXmMONzY2fI+F2yjOJ2sbUfEBYMUoMg8yVIYuFmfoooGRQAVuP9r6kqUikCAlzd7jxzMTElh0Niw1McFt4bTxZQTgySCQjNL858pU8ypGSIpV+0FrwXcEBrkn/8f5ib2ntfB/pLKqvv85g4k10rpcVe5DBijVChHA097K94zGKWZBa5+DhxjCDw6ezPedA+o/DT5yTZAmG983Sht/MBZKWAb4ekalSikGg3CTotHB4W/52ticORLUxs4nl40gQefC86znVhcC3psP4EfC8kuWj+6XMwg6iNqAjMWDepKPV9YK/lP3oxIZeoG1SRUmmqicedW3k+6FPd7Ysd29prf4bLW7YaF5Rayx1EOcORnY7MykvfHqTfv83es2Xy/b8nLdC7TQSCMia1HigZCxEIMajyAoLFmEwgjVmuc+M06PsE/BW1iv4efDNxedjei7TZ9yDqMDG5/jsrfo1Pc8ErtPwB6gpWR7B027f/+ZbWzsWbE0bsfHR16bGau61Tqz9bUVq89M2NLylF2/vmQzM1M2VY3yoYHug+a+dn3NYyLYC7gn2icd29rcsz/6xvdsfmHV/vj9D+3+4x2bmKzar/7i2/blL71qdVLu0nMfHraGqYChnPG3j5QRyi3Sa0JJSbgtLy+7Ei2WIrUnrOSg2gFVARYLTvdvPN1wgbe0vGSLSwtWnY4GLDyDBwlRN6DRsv3dQ1f+IRhjf0ee/JiXZxVoZA/h3uB11gEBGBRkz6pTUdpVAsVjRirhN5VvXGueW6m8JwXAd4fWM+esEMBC0ewoFxT8aTfSjCZIXfT66/hXo+oiPwAAgRIJZBe2w9KxkasrS9uBUip1qvMjISxQJWGtv/V95krAXNdTsKmEqr6b/+0AIoEmMQQafz5mCVGdZ80Rn/VyrQmgoKSwmnVNKXt+54zX8Lk91oRrlKPGfqYQQqBHFTgCw3gPOeExPqkiHvfijFEiN9XITQxlfDdkE4FtEUTo1Q9RZrhm8D0lQ4A95JS9Z/wEm8OPLHePhemxv6b89XBhxvXdhXRK8aCyu6jwkfN8YipYh3BTXnjZVoL1PNgU4Nejdob6F5A1FLJdLKFcdXmqo895FsPA/Hl1vNQpTZar1lk5/qopICOKNWQuMFSUyqi22d5Qyi8QjaWiYlu4MT3YuBC1G1R8yZPqggz2H16/yihoL1y17BOWGDKA+d7XeznY5N+uH9f/qt7+oX//SILdsMiFUIeoKfnUZE3Kfx1KqDuk+ITYeVjRgLLA+fvqIkuY5Yc4R1W+GaGEU410oWJeZwxCvbK4JSxG3cdGTSycjkrpb/wWzcdvNhRduwYX5B3TRKXr5VqPTy5s9+DEtnaadthse+3iQuHCikYlLNK8CHgzq5QvbXmxam+/ecveev2mLc7hY56ysXJUTxvRfVHq0/+mqIc3mWCTTrj1HIo8DhI13aH9hWIdXU/wzKO2jRywpaV5p+4V5BW5ptB3BLKNasPDIlSqBSNSv9Pu2dMnVFg7sT945xNXfj/x5S/a4f6W3bp1zbZ2ju3R48f22qs3bW5u0mbrVTvtkHsaOd+yyG+9dMupQNbFS6s2m7axsWvf+uNPnCb85nvft+99smmFUtV+7Rfesp/76htWpZrcYNyKE5fWap64wlVEtVdSc6AYOfkjyxD/f3nYaQy6nc9Vp8JCdMWVAKNoZ9aVf1NTnkNOJTkE2LCQDU1remdeV/9g78hT0KqTUy4MtB8dGBQJXqsMrZ/Iv+UzIdQVvMk4VD6XNWO9XNFOxhjFtghwyhKQYJMlw5jlJkGwecZBNXyfruCTkBOtzhyRx49/21uUFoMlIJMBBS8hJIvE64AnQKu507kUO6T5FADROoQySvXOU3qcX7cQ50yFOFyuUhtfbTyzNZKAFevwJwnYXAlLHonWFEOAgBeA5TM638VkVUqJ6DmZQzF2Pt9Qz2R4JKOAz0dGRSodndw7LPh54dKfh7nTmgt4+z7wVLFzK0C3p/S73OqUtOecEy8CAOucRCob+yRiLQgYDiCn52c9MTh4dm+04jKXwlgRNMfY6CfgLiWqVaWyzqoBguJmLbgH/nu3UlOJ7VzWKjhYoElgMt8Les+Zm3740NudjgfHeQVDFHqK5/E5xfBLjI9AmPQAY1dcCC4B1QDRPtX5155jPHx3yMom4EqdEW/Lm/z9Yqt4RgCa9qsY33wvC5ByD55FVrrumWtoWfc6K4Vr//oPrcCHwKDX6yXM8Sdf42/+75DNuAAAIABJREFU7f/T3/z1f+Vf+P91I4Ldcjqci0xMjgSZDpEeTAKU3yGIo9GHlLkmToo9p+pzdKSJlOKSZVN0SzZSiXKmQGkxes03eoqylNDkb22IfEw8k+6jwgikoXXaZ9Y9xS+NMu/Y9sGx7e617cmzQ2s0Tyll7CUhPWfdK4NdWql8aQv1in3hzdv22itrdn193ir4TqtVK5Hm5HRlNEvhtyp/MYYAMiDz8lCRxyai+Er0QZYQiwNSHPYEjzSkoi0vL9rkJI1Iwn/Ld/Af4+8H5dOeE4uJ+STorlwiv/zMdnYO7LBxYl/7f9914XTr5nW7/dIN29netM2NJ7awULdSaWBf+fJbVq9XvMwr2QIocVnAUOHUX+dvVaI6Pm7Zk6fbtr52zT57tGN/++/8P9Y9L9mf++k37ad+/GUbnPWtVJy0ialo+co6QKurX3fI0FF0dqSZRScz0bJxmAo2Nx+dw3QAtecU/KYxcdC1zi44J0kfKrq7gVTD3Z0D297et8nKiC0Q2EOJA6AiXz4oQU9JG1w4qOJeQe8T8RvpX3wuonmjEqAsG/agXCIIOu1NKaD8bOicUXpYQFDsE8Vf+GEPRMR82RmXXOgFsACIjNqy+vtjdC4cXVPnh/egXhGoAti8llOlEsYCIUMLPSly7VVnNJJ1p9f0bFIMuocELa/znGImZOFL8ecsQOoBHKWGszoWkknO+CQgqOt66mhiO5TP7ZZcUtZDOj1VsNS4xFQA4n1NvG1xyRUHZ435xQr2AELS4jBYkuQVO6F10fgAvDQ3IeBTNeK5j/cKIFcylcTm84ByFLQrqNQRzQvUnLa953ik4JXsGEOgF0YA32OvsDdR+oDt9fX1IWVO+qE6V+aW65+kwLiWDB4HU6noDfMhlxBrAiMk+c/+lxEnACBLX/fk7HPuYSgAQFpzUfs5kJTMzs+65lN7TON3MEDqarKedV3t9RzA6ju51Z2DiJExESCFH7/fi06tY5FrAoWeCA5icnlYUXxSRLKGZVnoYfl87q9j0bUh5NfkelLALCr3VctR+VLGEsoUms43lQS2roMQFUrWZtHmeQ49J2Qr6yeE1ZgHRhEkRUQ3v5/u7Nr5YMI+urdhW7tH1h9w9kCGpJeVDUKpRoT6zRX7/Bsv2fJS1Rbmp71t4Gx91gPjOp22+4CjLvm5W3iRLz2dgt4oooK1SbBYvM7YoeNULY65cwssUcLMvdA0iqY2Q6vNoOd4XY1IWs2WnZxEShFzU6nAZEx4MBt9uOnw9rV/+G17urntFfRQMiD4tcWq/eov/7xVq0VbWZq1SgVfbeTSs65Siijc8Qo51PRMn/DxP3v2zDaebdj66rqVx2ft7/zdf2jfeu8T+/Evfs6+9NY1G3QJTqvb2PjAqlMlf17GzdqznowR2pp9IEHgOeVU10vsCc/I55ZXFl2ma0/qkDNGxsPrXNOLlFygeFORFxe85u6Hvd1Dr+S3v3cYbMD5uT8P8x3PeekxDkGfR6tVFLg/+3jkfstaIGaAuWb+UbD8u38RPkEpQSkyri0aU6WHeY/nHgLQ1PSH52I8HhxHKdre2VCoOAvmFenifOl8EH2PwhaI8POQipdgOQkcCEB7LILX606dpBKrpuvle+6q8C8V1at91NiDmBEBqxy05IJY+zpX1pIfjFsyY2gFZe4oPudxCamugr7nln5K9dMZkZLOrX+ei3kHAOUCWopfQE6CnNyFM/zhk5P+v5fFTaV6YdakwCTo9Uy5hSk55axA79y7MPIacScRC3PqZ1w/XNMzIs5HKYj87UWOLgJESmGzfluc43LU22evsI8Bk8srS7EHYalSTQ6eR3MsFkssicacr72Um4M4OjGmWAnNk1eOS42NdNZGwG7gY5bO0LUk61wO98I/r7MifeOsQ/qRPtF6CgDL6BP48lgCCiSl2iN6nnwfSYHrWjqfUvJi5QRa9bxhUJXshbfIj777Xw+jvv3QeXeyWDgdZiYmV5TaUFLQOgyukFIaQ07babPrNSZTAkc+T1nVxUIUs5BQcAovHV4mWwCCa6p8ofxDOYU+rLSV0rSE/BVAhCI/7RAx3fX0s7Ozc9s7PrTt3ZY9eHRgB42udXsXdnoReZ6ocRqC3FhftM/fvWU31mZtsjpm1amy+3qnpykKEakjsiawqIkjiMCgQSoiQUOaqB6ldBSeldSpqAPfdYUSVG305R5R9cQT4BtPfrNkzYPUW61j/1yrGSVYiWcgsIzGIMxLpYLiP7V3vvPYHj1+Zien1IjuW68/sOsrVfu5n/2Kg5LSGMpr0lZWlryTGHuC53MhO7hwhkAFMKKYSfimC0Tz27h1zkr29772W27Vfunz121+esYuByXrW9empsZT0ZWwQpgXFCcKUocyqDQsklDGsgIYT302aFDmTUpMwmcEDCpD3ydzyevch/kgOI9+5NDrBDcCwLDUtV7huyMQDN9lBNSFVYywpUxpZSh8sEJZGyl7sRY2FpkdEmJiFfhbvlztf8UB6LO+R7OA0uF5sfCB6jz6OUslgqV4uL93eUvKe2hxpKJCspA1Xx44l2pU54ycFP3QEkk1DKT8/HVvGhSFigRUUOSyrKQwtKZiG3SWZTAMx5gEtwS+fy91Lxxa3UlZX4j+znp1O52b5jwfZw5AfEw0ZErRy/KhawxiG7R2yMAAFpGKyPcUrIgLI7oLEkgJvL+MuhJp7iUXdS2XpZd0XwtlOgQh3n0tosqlwFz2WaSIBYAF7E5Y9yzKS0u5eVzRBQq/4gwX8gQwOVOvuREhtyfyFcoZKzgHS1JkWjPJGMl9/XadkGJ29Br7kuDRfK9IaeZgSntI66+/eQb2r1hWAVldQ/tK7+tZ+L7kK+NSMKD0k8pWy8WRg2lZ6VLoOcjL95jX9vd00xF4cfnwolvkh+//l0Nqza1YDyR5vm9urqiZJEVV8nn5z2UJ67P8RijLty2hxPd9c6VevAr8AaU6lellGaPCktCTKHxHpilqWek4fAZFow2ufs/cQ5uKgyLkx2vu56cq2oC80K4dN2ia0rJ2v2OPnuzZ5nbb9g5OrY1/+bzrFt7grGfztYp94a1X7OXrS/bS+oIVy+dWHIdenXb6jbQT+XTifkEJB3Nwbs3mcdRKd4szKpLpcDaP8R/jiw3KFJBCpPakNz4JtoNr0+ITKh0kzjNybcoytjstvzbXoUEMPmaoNw45Ct0j2U869v2Pn9nH9x7YoDBhl4WS7e837c6tBbu2Nm+DQdfmZydtdZXo9XVbWV4cRt5yHTIUoKlljXM/mIx269yajT3rdk6tOrNg737nnu3s79vPffXzNgPdR+/3btM6p5FHqxKt7AEs7Qg2iwYVceBQElFTGwHFobpz52Ubn4hoZvZAzEX0W5cSFWOjDmQShqH8Tz2iHTcD7AR+SBRAiaIYWYMUitGwBlix8o1yj9nZKOShdCP2a20G1iPcUIrirk5H9zLGrQh8hIYLr+QLDcsprFn2JsAk4kPCSpGSZNxY40pBzK0HhKsUpYAAWQ5SSEPw7b3no8KWwI/TtskHS0Ar49JZ1hoMFZqqMKbvEyBILJgClqTIoXOZszzq+zlFlpS1C+lkaee9EnILSAo9fWUIFlzZZE1MhgI7NWvRM6JoPVA2sSe8LoVFJTRXph4gGPErYu/YUzIiHBhlc8Pr+LvdHZP6HOArLrsLK/aBnkFyS8DLgRvU3GBUZneoPJgOlGIqOOVr1I94EcbIHqT0MvEYFFHKWU5Z7txXgaK9/pktLi64G4Kqi1K2yoCRchNTwhgFAgRE+C1DC7cFsRuSp9wrUo/Zm6NAQ60185aDAoG2HCz6s6dAU82Z9iDXYR10zrW3/SykQFf58zkzwzitVNgpB/a50tY8CCzkIFLnSntf1rn24Z8Ki3zv3f9sSAP6BHtXmlAmoiZFlQlRI6AUoKMJ12v5wrAZrk5s7jfhHihepVx5RGkxLDF+FD0pS19KUgcFqkaTzmfZYAhYRUe6kuxBr0ZKmr4fYACWgZ7RWONEi59ao9Wyp5sH9vjpvu3socgH1gYJF8wqxTF77faKvfrykq2vzlh9ZtJ7ezuV66lKQQmFwEjdqgrEDiB6IqqVgLZwGZAXHClqCPGTVsc6p2ze6MXNWMkZxQKdnq66L5YxEOGK9UsaXa1Gm1WPsbXVtRXrdE68UhP58BtPd61PN8OSeTMVgrwW5+ddEL1/76l953vPbGJqxo4Od23QNbu5Pm9z89D1RVteqNnCYt2mqiW7+/odrybF91HkspyhvQEJzOHW1oFtbOzY6tqctdoNTzErFMaJsLJbt657GdmTk7bTiFHrvmfLy0uevsfzRH54MDQ6SMwla5NTtPMLc1arVd0P7D5PBOvxkVUmcB+QZx50v7Mn1IJvNodrw35uHh/Z8VHHdnf53fbObgTdwJQQ1BdWOwAzBHv4J0PoY5GzBnw2WAQUY8HZieJYwcEWgMT3oveST13iUu/rkveaHxXzYc9IyHAvBR6xLyNGIBgw/iNymh9ZCEPm4owFjv0mBVYaJ4WHILT4vpTF8HrpNVmFAB6n8FPDFYGRHCBImOUWCu8rYIzXPe6DJ4c9G4tIbQlgfU9ATc+dKzs/H/Z8yhlbm6JN2hPD6ySZIgvcGzdlKXLPsQQZCNEzjyz2aCjCweoRXJZifZwy9pcDMAoMEjNyctzyPYU17jQ/97WCK7TadBRK4T6kiCpVUaDBP3sZqV5uoQI06F9RjrXiLHmNCu4OlZ3iFdy37WjJ7LBxaCetE1f8PPNxs+lFlQRGvK5/ZdxLQrM+yMdT4m4SuwrwyPeFA6p0n/ysSemxn2XJeurdRcyHB9ZRA58a8ylN06n0sdgXzvYk90OuTGXYpQ099PdTzdCfKUs7FMiVfPfzg4xlXyjrw896MFV8XiBCwDUHJleZGs2D9qEAsF/sSo/zPxUW+f63//Nh3qoO50UKPpLiloISdS3BoAljEaOyVVBCsrqFfvSaNoU2iCwrrq+0BNqLItgUPCGkltNxoti5nsYspkA1kLURQJNYpwIV8s0TTMVrKFH+TVrHAa1OL8r24NG2ffZo1046F9ahoMJ5z9YW6/blt1+xl19atJmZslUmIt9T7AQbRT22tREwMnt9Sh+SsgVAoRws/uFIQeMHSxFf/cHhsVPKOkRY47WZSVeqEXiFFVWwRqPpRU0oPoNiRWBcu7ZuzZNjq0yOW/O4bZvPDu3woGUT1UpEn0+M2+rqstNS7373kb3z3kM7PcPndmHVUtWurS5bqURLz4Hdfe2Wzc1N2fz8tC0sULFt4GCD+UEBn59jtaAYT2x2ds7291v2G7/5e/bW23etf96x87MzW1hcsuXFOQ8KYo2I2mUdofcjOA/6O4Q/bIIsCheC9FTuA7QiRiP23JihyOuzISxZQ64HMCHGRQVipFQKqZQm6yF6/OBgzzqdvm1vIQzx34WP2QOXSDMnViYF3lHIJ2dwAA9UdmN8KDu5cniNZ2DeSctz5D4WVb6wut1qdcHTG9KAAqmi2QU6c78fz5G7r3hWMVjcQ5a93ERiDqDWdSZzyysXTrL4xZDxLKJ1Y/7iOXMLWfs5F8qSCfqOwFgOmKW0pMR1TY1N93GgkqxV/i3hSttbWY4at6xFfU6uNgnqoaJMAbiidfU9zY/mhOqFdG6QxR7GCxUbo2mQXHLMy8lRMyzk5Npx/epBWyM3g3/fwWCkScrAoMyzJ1VlLZEZWwl/XcqnlisJ8P1PWPfn5vnoAhCMQ1Xn+Kyau5A6WZkKBo75xYqXolfDH82vAJn2pOZUcl9GmixW7s2z+16la2F1ytdHljLfPx9E0J2vaaKnxTpynXyf58pT97j6W/IwV/I5qMyBpkDcVUUspZ1fW//W9flOfg/fR8RlpDz4y7V/TVvmh/79I0k/U9S6DjMbhKj1PAdch4AFd/9IWiRRgDmdJwSboyEpdBZY3ZfkH9Tngi4pDANCpIh1kKX8BRJ0cAUOcv97vjgoTyrDScDoYOLbdaVwBsrEf31iJ+0zaxy3bWOzYXuNjh0endqR17/u2Vuvv2RffPNlW1mcsnp90ouysCnlswFN12Yiqhrl6puCns8W7RhjHHQyOknR2KRL9a3VbHtbzcYRpRTDIkO44hcrj4/Z7GzVfVzepKNw6eNtHhHByt/RhIXgFmhvSoZSPe27792zvb1jaxy33LKYn5u21+++4pTxh/c27Z1379vRybF97nM37PIM32bFLeSJ8YK9+frLVixd2Nrqsi0szLslfnh44IIBZYryIlId0oa669Se+J/+JpkTF/bG3ds2NztlZ2cnNlEeC9dA6s6F/441oCb1/PysF8Igqp8uYp4veiWaOAQu/kSszqItLMx5zXQBO+bdW1MmsBBWKYFMkV7Kfib9RoWBut2O7VGe9fGOl+WlShxgMb4f98BfTn48NCj7TIJMPcoRhGpJGcIOwRw+dfznfB7rTgJRaxlxDiHsJURzIZcLI76rz0kA8syyTKRwpLD4rtIz1U1QytgVTbKqBGR1fgUMJnH7eNW+SJmTopFg01kSHZ8r/auWj383WbYezZ0Fq2n8un8OCkTXu8JPEehON9OPNnNBSILm1rUEsuRBrvhzACK3Au8zBs2jR/SnKmz5Z0op+0BAgOchV19KzPsweOpZRHKLVfH5Mtx3pIxFRHmAHOoBxH3jfFcij3w85eQ7exiUMo2JhlRwSo073GtY45DaByHLcqoZV9Xm5qbv9dn5WZtbmBuxOqkcI9eWe45rSA7mhhCvS6lzfbk0pQgFCIbWcj8CJTX3nB2i/MWkyv2SK8jnmZjnlaf0hLeMTfJANLrAoM6NQM8P2q85cM21rsap++jcaUxitgRSGQf18Z2Fe9HTz3a/9Z8Og4pcsZEiMBPBTR5BeaXntwSCDnp+IHWw+YwOvCZH74makQ9cG1ZggMjOoJgjv5YfUfz5eHJLQMoiV/YAkfCpX/gBUuAEKDaKNxBowvVRuAXPKycdbXfv2Jqdnu0dntj+YctOexeunF65vWi3rs3bynzdZmaqNj0T1Dbjjh7Vp+4zdXos83MGkxBKiVQ3AtEIrEMRETnNGM7PL63ZolZzVCnjOaE7sRDHy0Wrz84Y9CyKBgqPBjJYgWFNEak9YbV6zSapYmYl++N3vm/3Pn5krfaZVStlW1qq29uff90rtn328Jn9wTc+tPmlRavXS9b0XuzmQKBUurBXXr7min9ubta7PsFwMFao/rm5GRsrXroiJ1CQ10jX+1v/29/3pgxf+Pzr9sW3X7XtzYdWn4lGIoHOC9EFbmLclS/uAsbPnDlgKUeBFx1ObxiTyp8yP6HIFzxWgXWUK4bflMJUcwM2DkCJMqnsCaW4sX+arWNnKR4+eObFf8bGLod0aESkRxnYkCGjaldBjUa3PPYc1+R6EYE78Jr6CG7oedYdpaBMDFlkwcxENDvjkkCRAOFzUroSPPqMzoDoRAlJnQsBWQfVCRDpLOWWcG6h81kxSeME9KV4lJxKza0ljUVnPVxTEYSqHwEfWZdSYPlvn58EkPQ9yYfBRQj15wS2l0IedWTU/XTNHGzkStuNA+Yj+bj1LPy+6i6MPuPxHHwvrMuijXtPhVEKmxS6nsHXzh0CREvH/QBEzOFpN3omiEX0tU1yyOcydWYEHIxPUpyG2BMMg1RoxuNnosEQz+CyYmffqWVelxwUVQ24hPXyuu7Vik3Xa0OfvWSRlDT3Zw7IhvA9lK29QALfEeuk/cXBwPRR2VpodaX8DS1dwPSAojVxVqTIBQS0XtIpUsJaT8aVszV5tTcZfJL7uYLOrev8efM9kX+e+zt7lmJU8v0xBBNpjRwUY52v/JX8Ej/Uv38kFjlR6zlK8s1XjEMq1K5JZPS5j1s0jw6gNkKOmiSk+K5oMN0vv68E1uA8ECxKmI3K91UzXQhXQEEUu+pf8z3dRwfPe4+TRjaMVg06lPKsodzxXZ+78G0enzrFfdTq2vllybZ29u30bGALCzX73N1Vu3VtztaWlqLj2fgoGMoRcjF82Dx7WEujHsAoI3y+FJ/BCofO398/cIVOilfP28NGSVmUnndncws+8j+JfOc1lB9V2FDIcb8ok+tKaLrqaVPl8qR98+vv24MHm9Y4OrWZWtXm5qr21puvGmTKw0efWn9Qt0q1Znu7GzZuFXu2s2+tk6bNzU/Z66+9ZAvz0X4Vt0T4P0PI8nzlccZXcHdAtTptewcd+9//7j+yxn7Dbq4v2Z//pZ+y896RTYxXvPY7lri6iUX1rwt3C8wvUOO97el6KKdQ9FHrG2Eki4Z7u6UxO+s+Nb4TndMiBYsI35yGZs9UpytObauvN9bdyQkpZ8f24LNn1j4hDoFiKlHilfmLPTSIvvGpaI1KWiLYCSLSPleQIYAEeQatDsjyghiFaEnLZxVV6012LPaFFJmEW352+Lf2sM6GaHTmQeeBz10NynIBhpL0qoyjuuuy7mU55eCB6+BjRDhLkeXWkwTh0NpNzURyRS7lr7FL8EsG6HmkoMUWSHjGPKDoohaFPuf3Topcgj+XJbLwpSwlwHPDQ6xFrlA1Hs2/FLmem7XFB15Kfc8FLt1aTzncrpgT41C8ZM0ioFCvET9x1ouMCb7jwJMeD4M42/JNeyxDcVSelX0OYO10o0yzsyClkh01Gt6rwLv1ZYGL+gz7jJgQwCUWOW175erUGuYgTfcfaqPEgqiBzFB5pWfU+X+O7UjBanruALyjKmsCdPn+ldEmfaI1lDwX66NxaE0cgBE/kgxLWdK50s0tc/1bhtYPUvpXwXQOFMR4qPIfRtUL3zTl+IP/diioQZgKaBDyZDKlZPMAF9EsuQDIfXmaRH2H6+TpBlKsOUhwf0Q5WIDoBHaaFdSI1xFmTDR+ZwI/OEQ64CoTGX3Voy58lEmMqFz5A0XjYwlHreI4TFDrWOTtTrQvPW41vQXo9fUVe/nlZbu2PuspWtDBJfKWyfOFJiNdzGnTC/cd4XdzpQT9dkmuL5WRBk6jo8ibh03b229YoVC21knXzumP3o3KR6eeLjJhXQLMWmfWbEef42qlZPVq2X78y5+z9bWFKCOZIpKxBmdmKjY5RTvCc/uD3/+OfXLvmdVmZ22sQF/lor39+VetPlu1jY1nVhqbtUePd21w0XdQsEV/7uMTm6xM2I2b63bnznWrTBa9RjrrA6tBEJ6XeaQ4ynnBKpME+pWsedKz/+Pv/YFtbOy7Ff6TX3nV7rw0b7Uqlmu4CgI4IdC6bl2gAFfXlu3kpDW0XlH49fq0I3rWjjUOv3rUheb/ZqtlzeOmgwgOGZG+CiyUYvCiLVVcEdHfWdchmPHpky3b3Wl49D7+14lxUnjoQEX962qUnuTeaa/K9+5BYBY528xH9C0HlADQYB3oZhUlcxl/7M+gUJ3C9G5qAfIkJK4qrfwcDC2cxPi4EkmplwICAoyiiF0xOVigkl6iX1m/jF7PhS7/dmDhVQUjM8OBUbJSNAYJQQcHXp89rMvIvAjgAZg8p2tcskw9XY/A5EG0+xWICCUdqVhRKCn2F/vK0179/8jocPmRGuL451J6F6BM9TlZO/aj59Wns+A1eQC4IF3ixjywLMCog+uUNqX9wnyBiqXYJeDHPHuHYN2or+6yxO8dytTTuaLpwjCfOpi3qNUvQCHg4PNBamEqiqTypOwXAhp5rzpV9T1LgyhF3TN3HToiXkSwF+ukhkYqeMPYka1Y5tDsAIG11TX31TMmWvNeFPJ1iHRKKfSQ8ZHFIY6FefFMoLQn/NlTeTLG4JH+3n0wZZv4/mMuKG4V7iW9lzM6Aha5Fcz7uVtHeoKzLz2Ru7qUiindoz0qkCMAMASgWbEg7esceOWgWkD3at39F75E6+F3/yufh5EyHC24JkKWtIJqcqshR9iaWE3GECWnKE2uxzXkzxZNokV1YVEMC5z/JWzYjJxKtSR1H1eR6mhEUo8aO0jQCvmFsPVqvUMhLFDiVlOhaK0Witwij/usbzu7x0ZA8BlWcmXcuu2mXVtdspfvrNvaWt0WF2o2OTVp5UrFN9/QagORopDToQ+gE31/sTYcTPQunE7ffrZtjaMT65wS+Vo23Kq0TG00Wnbc7FjzpOsNW46aJ9bFP0q974kxm5sq26/80k/Z7VuLDiCw5Dl85GxDh4/Te7xv9o2vf2AffPjIqtP4dCv2xuu3bG2lbqVxs2cbO7az1bTvf+8zW1tbseWVutPD/T60IwCkaNeuU1CCojD4u8Y9oh9/NsAF5UzaHgFh07VJT7/52m983T7+ZNOp9vn6mP3YF247+JEVKTCHAuWH+ALqoDM/WNcEAlE1jtalvJanlXjMRqpFDX3o1e8GYfVGul4qcZtcMSgBFDmWDUKNvcB3uPfO9qEd7DcdUFwMaGsbigOlT3wBfniEMzJL9KD8z8QkaF9xXQQs/vFhCd6ksEg/kxBTBDrFPLQvBJBlLUpxCrTkFrOAqyhfUeIC16LHpcx1vnLAQOCqhCe/BbYFKPwsokxTRLsAuITbUBElwexWJ61iM+vZLaaUQsi9dSYvkyLPhbozThfJb0zEfVIAcBaaC43XBXPywcrnHgo5nkmWma6fW/myynIl4mmFXtwt7hW/x+zCdVoWiOY3ufQccQrmyJ/cP4+02dy9mCskARsxL3xPxX805tg3ozx5XmevIUvcFzs2ZkcHME4xTubS/e8weqddV/R8FmbK92Pad+xxyhJTnx3rXMGWHkEOW1QO5iBftzDE4zXv5UB8D3Ep6Zra7/le0P4lqE3rpDnWtfP1yd0hUqLa465wpfBTFTUHQGlPcDiVzshnpROU6jcEXSnaPbfKtTeugoic8ZHCF+ty9fu5gn/hfeRH3/9vfCGvKmEJBV7Pqa0c5YwOw/Pfl9XMRImKH1nSI99EHrDjgADK8DQKsIwOKXm1o2AoBGIIRSIKw1eXL5roR8YWfkWsh/D58D1ZNlj8VFMjahzPTLVCAAAgAElEQVQrGR82ynvj2b41m13rn1/a+eW5vf7abSuPDWx1dc7WVmetNlPx4LIxr/kbVKlv1lSPWLRjWCogeu4ZQWpQ6VtbO7azTd1zOod17eKyZCftrh21e3Zw1LbGUdcajVPrnhER27dBAVdH0SrjY1abMPu1X/pJe/Puikd7h6VMcNaYF3ApjlPQZ8zef++Bvf/+Jy6gaLBy+/aqfe71l2y6NmHN44599/379uCzDVtZXbJXXrvmqXREiVO2lKC6mfqkNQ6PPXYA9oEzhlVCuhfKfjAIRoSoemqLf/v9e/b9j57Z2OWE1apF+8qXXrWl5RlH/YxPUayuQJ2uu7S19VW35KgRj0WLcowAuGBcFJCknGtP0zs5iTS/y4jB4N9iWrgujAY0fq0eldZUyMbrwh+37dHDTa/qpjFgzQMiorvdhTdBIWIYq9xZkNQbnPFM16JGNvvNfYzUsveuYqOKZvX6jJ0PImtDwobzA0hgP8jq0LkI6y32qVs/qiKVLHHt61zBcT1FvPO6nl8Clvdz0IAVHYFjYW3zO0/rdLCNzyW9L0WZ3zNXfH7+L2Pcym+PVKqgVSW4XQG7tRxKW9fwjILTyP/PGb7LH5B+JLkkWti/lMmj4TXTc8lwkCzT94fXwe+MJnc2J9gVL4+ciqzmypz0Sc7deQ/3Uny2e0bGBSmLo74AOYjI73dVSbD2uc84BysyhjyjhgY5HRijQdR6T8ViKJQFW8lcytDBBSD3J9+dmp72teWcKBaAscJQrN2ggUorWvamJk5DMJQqonmJU5WdzQIVtXe4loBLWN+jRlA5sBKQ1Hxo3bRemjMfW+aS0JyIKRAgYC4AF5rTHEDozGiMupfWUhZ9/roAop+9VEkuf8YfpPxf+IIwJx//90NhgkDhgdg8CCOhlzxARQ+c+940sTkFKOQpK0K10yVw5F/PJ9AFE6lFqY40gjmuE8FpQry+OF4lKarA6UcBQaJYWBD5pxUgwhhRLlDqRKuTBhaV0AbWu+jb3l7T2u1zb/PZH/Ttjbsv2eT4mC0uzNjSEvnjBLrVrDIVtYV1sFV3WRHG3A+FEJbdKM1sa3PXo6e3d/bt/GLMqfWLy6I92WnY7n7LeJzDBgcZkuvCxkrmFbvGxwY2NWH2cz/xqv2Zn77rio9CL/iYCbmpowhL507Tf/c79+3b731qY8WyjZexNKv2Y196w65dW7az7sA+u79preaZvf2F121xecr6vVPb3Ny1Dz+87zXjF5fmEoU6Ev4RJGjWwuXRCSC1vDJvU1MT9mhj0z78aNsu+kWbrhTsx774is0vUGEqKDj5c5lv/iaH++U7LxmKD0Ue4Ktok1UC+CIrgjUM33lYuES7K6YBNwUgxjMB5KtMVDzfqdUj/UaWIQFwVHJ7+HDT9nePfD9RYINr83/k7kfAH9yP4hvivahxT3xCziZFsR+q9I0audSpRZ9qjgvkBmNTfI5yl2URe2TU45p9LX9/7N1Q7rKeFdwk6l5KTWdRQk2v+/lNld10RsS8CUSEoI9c7Px86exL+et5POe3EFHTOvdY9GrukssHJ7zdVRLPGDnR0OQjy9B9qIBxTwGks2BY4ShQCWMpEO0L+V31DAIKvK/n03fcSqSGhFu1ZuUsx94VhVt/oxx2V1RkgygCP7k1gkqWqyhYAVnqOYCQ8pLrkb9VuCgHUFLe+rwAEL5gn1dnhshxj3TcQe/C5aKKYrniTPuF97HIX3n1VR/Xzs7OcN8G4zKwldVl72TooBRwnr4fbGek0A3nL1PYYkWlqGWg5E1TcgtbKVsCGDLWtLd8PZLxpWtJoecKOvexDxX8UNKPUhTzPaK3dS+dC+0PjVPrNWz6Ezd4rj2urstbfO+F95F3Pvkf/KDlqQlsMvkheE++ihwByxLQg+qgI6RUJCVfNBWJYGGj+EbkcevAOb2BDxyKJ1kqojcltCXQgt6DGgu6PUfIQmACEiouIpqSa0cZxAjackQ+gHUY2OFRwxpHBGDx72MPZqVP960bqzZeHrOV5XlvWDIJqq1E1LiKaHD45bMSgmduUFoAhe4p1HnTHj/esM1nx7Z/cOSV47pn1IA+t639jh07pT7woioDI5eV4LKSBx+Wx85tqmz2T//Zt+0Xf/4LHngGlU10rOd0z8xZebJgrfaJPX26b599tuPWJ3XTP/e523bz+pJVqkTWFux3fvsPrXdm9rN/5it26/ayj+u9dz+0rc0DZw9ee+2OW+9Qo/ywds5kUFiFgjS9iNgl7WpldcEOj1r2/Q83rFgYt5WFSXv9Nequ0w2JdLODiAIepxZ6pNd0Oi2n1slLx7JHSXt3s+qEB7pheah6lvahSu7ioqCwDntLFr72W1DZYzZeKTrQ4W++hwtma3PfNp7ueSc4r8Zm5GaHHztq4pM2yJxHH3QpMABBKLsoUCRl6k1TihGF7VZOas9JP3JRq3zWFXEpLBfVRtC1tf/5TB4IKnAiReH0aOruxndF7+bCUYJWZ2EIwnmWrNAGr+ts5IItV+y5ZZkHK8W/x6xcCvAiy8V/Y/XLWk50La/4dRNN7Iq4EMA8H69byCkYUNaylLY+p99iRPR8stpGQCXlwLumGpWaDqaMZIhRHypXKM6ij55FIKiU/N36O/Z/VDKTzJOCUbR1rnDYA9xTe0AgTYpRayujI1duBa9HEMVaeB0Zd7R3NLRKJRed5UyxDvx7bm7OfegodTGTAVboBjjrdRf4O9oHj8rC5gCOtVRQscakvcnziXH0zmwJfGk/EX1PAJ8MQSnMoRWfNSFxwOVmfawc4A7AwXclU58DY1eKxWg/aK/mOkDjFoB8DiAkxaxzMDT6ErCR/hC40HVfeEV+9tn/ONxsmjghJT3UkD4edvAKGjPPCWVC5Gvge0KfPmGlYnQu8pSQ6FTjTR9SDV9R9zqMfJ8AHFnP+MPFFJAiFIAi2lZGLif0pgIt1GM6rL9AxNEoQYyB2IHiGH17ySFvu+WO8j48wPdUsjbd10qXtroyY2+8QYWzcbduvWlJfdrItVdkqIQaDRkkpJkbAtZQ4r3Trucu7++17NGTHXu2eWhb2/t22h94VDwpbgd7bWt3qNZVcOtN1cPKExVPKxof69l0uWd/6Zd/0v6ZX/2qt6zkszwjyvXyHMs9AsqoXnb/kw07POzY6uqCLSxO29ranE1PE4l+ad/85rt2/frLTqNfFs7toNGyDz98YPv7J7Y4P2vX1xdsdWXOTrtRZpQgnJ2dbW9feXDY9DmjohpWLUFirMV3vvOZU/F36c8+V7bB+cDKE9P24OETo7nI2uqS92dHafKdza1tY/6XFuesnKLyeZbJStUrU1Wq0QQFQEA5XYRTRJmb14/HHeINR8pRZALrHgVMBHllCpBFKh4lUC/t8PDIHjzYskcPKKhxYXUi4M8p/JFHSYfSWZib8+C08B9GL/KITg9lLAscRd5sHjmFr2h7F4LkBScLlxQf9i25qJwBqFBAoAsh/kuCK1dqeaaILHbtqfxc8R3OkwSrBJOuJQUHmyOlKIGbCz3e8xLEWYBSrshzZa3CHxCwbmkly819qjQJSrQvrwewicwCr4JHQRQX5AGeFTk1tMZS7nCumGWl5q9Jzkg4u+ygtW6yYmVdeoU9hPb5hRcp8bajRB9nJWI9WE1ujFQvPZT0pTdi0X09h9yfrWMzBDomWaa5kfzK/5ZylBKU4SJjhGvLBYJiFZAa+oczK9m7+p12PU0NC52MDl9DDBCYKWc9zBW0t1MuhetDmIV9poponCPfw0kp85lgfqIaJYG6MAF8P5jYcKvp2cKtFICW4DvmVZ/1z6esCV/XVGVwGEiXjDjvuIdLMiudy3yMEzBKmV9nRRJDhNxO6Y75vtSZkHGptco/o9fyz+QAVLEOw+A57YUsn37ImNz4damnH/r3jyT9DItcm0goUT4pfktZi2qQtSnaT1a3DpioSKwPISM/HKnxA68J5avxg4CDJpZNIprfrQaPgA0qy8GAW/LUCG77pI7GFj16cx8h36M5iBaQaw8bmxQoX3rugVAcXgLNWi0CT8yp97HiwK5dm7PZuaqXGyXgaWqq4ulNWDmywmQd9L2KXAhOB0GXZqfdMzvaP7TGYdvuP9i2Tx9u2/HxmTWaJ3Z00rETUt86PaMaJeeNw6A551ARnVOpjNmt67P2l/78T9pf+MV/yqqVVOeYHOyJsud1H27ve5oagISAtvufPrHzs6LNL8w4i7C8MufUNff46ONPbHZu2dPhaAzTbJ/ae9/92E67F7Y0V7eXby3Z0sKMswkIB3KwmdNabc6Ojtp+6CkMA1tApDkBio8f7rjSfPmVdZueLliFqnndon3vo/sGyrj76s0AKRcRAQw9z5xAzcN0AIrIv/Va84VLz52XW0aKp+/Fa+gKFuDF/Y7VogcAYc2Tfjft9enxeYc7htrqMA6ffvLMnj7ddDDnpSw9ApvrhcUjvzaCqewlVYkAH/N8epRz7m7SuuPPR0mJmXEB5KXEQwgqsEwBTwIBHjeCchkftd1lz0jYaz9JWcuKE1CWYpay0Nh0NhTQ6efC6eoQilIiw/2ZzlTuux0CgCyA6DmF5YFho+I2KEtcE32vkBZ1A4bjymqZK2hQPauv3ie3sHIhnSs4P+tZkJsKh+CCQtGi1AKYlOwyBcjyt5ddhabudm2iHGzC6P9wpciIkcxiB4gSV5wP86o1lIAHtLmiT370nM7VPTTf0gC8LouYeWD+ZXQ4+MtAldZSFj3X6NDFzdOxKEIU+4bPOTs0VfVsAc2b1k7yj89xD76vHzFCWhPJduIrPPPmYuCuCX3OgyzdtZVcsKnTnmc0eJlZ4kIoVX3hrIgX3SHOCXCSamw4kEkKWtZ40Vk8mD5KH4+aZeVu3qvKXCDK9USK9coNwpy5EQMmPaM5kQ7je5rvfG7can/Rm6bIR87DKRjs6oHXptCkaNMKVap6lihz0RWaOEfvKRBGtCGbAsXHb973QI+s0xI+2SjX2fdNk9M/HCxo2iimElawLG5aLDIuBRaFFT6KcOVz4e/FHw+9REobFFjfjlvUPT+zgk3Y7t6uTU5STKVmyyuztn5t1UuWUkhkZnbaD4M2mJiLYqIMAzzQzezM2qc923q6aQf7bXuydWz3H+3as82mtU461iNgj7SSi0svyoHFpmeRUB7Yma2vT9nf+Hf/TXv9zrKdthpWGiNlbMuu37pptbk5GxC0581SDlwIHOy37L1vf2AXfcxKLGOzV1+7bTO1KBv68NFTO2n37NHDZ1abmbfdxpE1T/q2s39s48WC1acK9vLNVVu/tmaNxnFqBoM1M+H57VGOFEBGcE7BpqtVazVxC/Tt9u1rtrIyY6WC2f5Rz771/kfWP+vam2/ctuvXlz3VhgyB3Z2mPXqw5RbvTH3K5uZq3kmuf46/GgU6PwzkYU6wagPo4He/8Gp4zPN0bdyWl5e9qQkUNtXkiN7H7ULUPR3ftrb27JN7G7bvKX9hwXuFrgEd0Q48wl2MD1W1gJ08IxH0BBHCKEjRsOajpidRnY49Rg6v+0XPz4bFVrSfWUsFdnF/p8YpHZbSlCTwcyWg7yoyXUp9SG2mmt1SCHxuqPSy2tNqgqQzmQs7KS+d06tCMrfGh0rILerImUfIk0mA0K7W4vm9N3gKJsuBBuPUnnawm3KXc2s7v7/u7YFPmYBWGprADEqajcFHwo0W8wuP7vY/ssGrrZl1KJ1bHTWsiXkP5kXsn2hdKHgBMLEkmkMHbAnoeNoeCuCK/JIx5EAiq3KXG00CCkSaM5cCMDJk5F+WcSTAKGaRPY4SFBDg2mSwAKw0DxqnFL3WQftIClDzrXv6/JL6RkMfUvTSjxtd7D13hYal72l1DgqpiRFFXfy8uBwOFyqBod7emRgYN8yiqY0r1VTjAxeiW+YpdoT35IpV7EO+R3QmtY81f9p3kqWaAz6XMyJaF/3WntL3hnId4/FFt8j33/8vhhaFhIIeXH65XAhp8uQXyjeskA6vCYGLOoMykUUhBIRFfhWt8nmlYyjS3P3m6YBKcQeICESoiPiggQIpahHYaVDB+pt7h5I9dSqYaxA0R0MPD+TCb905t+Nmy63FpeW6razM28LirC0s1L2CF81J6P+syOqgkZTXPGq9SWR6p31uG0827f5nm/bZk4Y93T2xgyMqu53aWb9HcGz4m8dG7Txza6VQaNu/82/9y/aX/+JXbefZQ+ucdKw2NeNU5uzSoo3TKIaa44OCtdtHXhmuedy1+58+spPjU7emSbWCUVhbXTFcU5tbe3Z42LaHj7a8+1m/ULRm59y2tg+sOlG2m2uzVq+N2+Lygm1ubFulgpAet3NytCdwR/Q9rxo3A/T8hJeQnbInTx7bK6/cttW1ReufdWz7oGPvvnfPy7x+4a3XvIRrv09U/pG1T/q2u3Nk7TYV/HpWmSzZ1PSEzdTJGZ+0xYUF3xvMEyefoL7xUvRCh1YHYLDO1IUni6BerznVD70+OT3hNDxArdXq2MbGtn3/ew/s9DQKn7AH3O88RpBPgEBvMOFV56Y8KIouaDwnwXcwMXye/xUDggKIwLxR2hQClQp8rJ93i0sNJBT97ulFiTKkbKsLtRSDwG/33aeIaDE7fJ79PaT/EqUuYcPnR/s/xiJAICGJlZO7xzQHohyvCrpc+eTCzYW+lx6O6HfSnLyOAs04UgvV3MqR0GWd3G/b79v8wsLIZy7uNyl1WbcCNrlVNAQSCbQ7QJGfXjntaAj3rKWKcCMXrM+rF/YALGdBcXHd5+WDU/JZFoHmw/3CXtY50tD4nIOgRMVKSchylYLRfOeGjaxo3rsKwoYgJjF7Yox0PSnycnnCa2nwffaAg0lvy6vUutjn/Ijt4d/KUpA1yzxKrmp/Sm77WHBfAkZUjCal5A3dRB7jEYDW2aPUudDH6+mPUQhHjaXcsZSUuaz4yEMbgTbGLXYyNyxz5a1/C1jpb+2VfF9LyQsQCLhL6WuN8j2rueCzL7yPHEWeWwyitHkwobOcNtKmlhAQzajXfaMkepnfLjTdnzvaTG59++EdBU8wodpYilYPQd4Z9hHm7zwaEuWrvyMauucCPBcAESgX6Fr3wLfKpqKqWkTgFl2Rk0Rz3i94Uw2UDbXO11YXbG19yVZWFj3dCiq5f9H3LlzKExbSE90k4bu3e2BHjZ49efzMvvfBQ/vg013bbHStcRJ0lZuYdLCiGUeRAxBFOoYHdtC3uRmz//V/+eu2ulyxp082vfkKVDUR0vOrKz5n25ubNlOtWuPowGbrdTtp9Wx768AO9xu258wCCrJma2urVq9XbGfn0LrdMdveObbPHmzYUbtrH336xNrdc1uoT9ubd2/Z0sKUA55PPvnMqpWatVqnNlufsekpaNUIMlxYnLPFxXkrlwq2vr5sDx5+Zqsry7awOG+Xl327/2jP/uhbHznleXN92V6+cd0mKvjviL49cyVOAR5K12LJgtoRQlSjK4zR4a2WUso41EWbSDnlMCysa6vZtMXlut26dcsqlbJT4KzL1DT0Lh3azj3N79NPH9pHHz62y5Q2xT7wdB3qAZTGhsGZ7CEvF0snFg/kwddbihK5VHdLbRtZd/6m45kYpWGltdTpLFfE+gzCifOFwqdzmizyuC8+5XALSRFzP8Wa5JZETjXmFK2Er/aQCymKdiTLJh/TVeWtKGZ9BuGVgwrRqOEeiSyCaarnTVLzv2Ckj/0gIahAO+pwt1stt+bIsND9JXyfs7qfy/OO60q58W+XR2py4Y2HiD/Zd1+u4l+IlsfKnZ2b83aek1PEciRZlCL1h07kTJHz/FxHyjpnRKQM5DKRrJORoGeSQpPClSxVFodHkmd+WP2tdR8qohRtz7N7GmGifhkHrKLLOgq+9HoOHFl3LPLIqIisDynDPGhR+1EyPAcc/PvqM7ucTmlaMrQmfN1HtdKlN2T0CQBq3UKpR1447ivVB5DMvwpgryrjXK9wL82xnuHqHtH1flBwokM3sQCJ7flBe0yA0hmG9b861Cs/7D9+JD5yCsJo8TT5UsqyyPPJ0sOJVhcI0II56kwVpjxoAoSWmoio1KqoF+JZtQGkZHOFrs1O/XUQX9RGD1YOHyjWmgdM0IqRyGr3kYUFI5TGd6CgNG42AOOgyhqvh8AK+uu41fHocnzqCAeCnNbWFu3atSVbWJxxywzhTQU1TpUYCB+TKlYVosIV/vujw5Ztbhzah/ce2UefbdvHD/btqH1hHdKn+gO7PB94sBaKcHqybJWEnvHtwhj2L3p2c33K/uf/7t+2udqlHTROvClHbbpqs/OLDkaebjz2alVLC/QTD1rrrHthO9sH9uzppisG2ANvrrK8aLOztDbs2e5e0+7de2bvvPuhDYpl29olorVks7VJW54v2yt3bthMfca+/d533JddLFZtolS0xcVJF969/pmNl4q2vr7i1vT1G6veShVljJ+ucXxgW7sn9o1vfs8KNm79btdW5ubs+rVlm1+YckUNkuueXdr+/pH7+RE8pNQVx6i2NuaghBaqWLQgeqLZAV6sGVb54OLcI/EBKCjWmZkpBzjkg7McuDb2dhv22WdP7NN7G77eUQEslEF1suLgicpuESiHor2wfq/rz9A7O3UA5KyDd0BT8YyzYRCcC/5csHh71kjPGlkSo3QrUYXRqWyU3y0lIbaAa3plw+Rz9qpz3u5xlC7kSg3rKKv6pmAv5bf7RDjbPWo96s1ovNxnwS48qj4Clpyi9ijuUe43n3ULjyr++D0Zl6drnns8AgllkacerShzy0ZpaUSqU0yocdiww/19u/PKHb+PhCxrIkUuv3duPFxV8lL+gInG/0fdm8VImmZZQtfM3W03d/N9iz0jMiIrKqsqs6qrqru6m+qlpqdBGnjjCcSiQRpAPKAB8QASEmgECPoBgVpCQrwgQCPokWage1rd01NbVmdlVW6Rse/hW/jubu62r+ic+53fPvfKRt0vpcQUIXc3++1fvuUu59577vGxZXNgVhxnr3Ayro2lrX564gnRfCysF6BfQHCmycSIJEXyhfMg7DevDXcBH+K8IR9HhgM2pe5L6IpklLy32CvEHCqvR3CxlIgURxwOkfKhDAwx31jZik2P3wEyAoOGNHIDa7XdqaExEEIFSgCMZbOMC0donANDOQK6d+V36JmQo4TcFZepHoJlKWE030IReUxw4JjoGDg2cM+C93UdsvmJOQ66goyc/NTXeShrlOzWOogND40nfnKswVYY9QBIlG5U9qbwjIwB7b0YidY84zPqtC969zMocj2A4iUaOFnn8GDPw+sqb4iFFn8PijyOL3iJjyeU6HvMdkQv35BEIcUbC0VNDpmgQMcYEjRwHu8j7p6MJhifC2ZUhi2zK7ueRY9rQDjiJxQ2jvfMd4+pn9Z6ZEsDJAsPvVgssWHKlavLNjNX8Nro8SwFGOB1PO/Ig3JhhiThdrNp1aMTO9xDy9FDe/+z5/bZsx07rvVt//DE2p0h49dYuDg+n0/ZZHHCsjkgGGiUUrDqUdManaZBJ/3hH/yHdvXiJGPA44SccnZ8WLcH9x7b4eEOCVxuvXXDypMFbjgocnjkay/X7PjolEJreqZslemSlcqTNugO7N7dJ/bo2Y7dfbxp0zMz9vz5hjWaA5ssZe3qhSm7dGHRcsWcvd7ZsafP1m0sPWnLi4s2MdG2PChLUSYyMc5M+NR4h21SwRSH+wclJOhUnz1ft63tA2bP53NlA9EpvO3Ll1dZ3mapPhnsGo02S2Mwr6wECKVdk5NlGnBQpK70RgYZCYG6iNEPbH5+jpUQCIUg3l0olliDf3RcZZjh048f2v5encoEQgIIBTLTh2xS461gB8Muv4sX5hRQPmLo8wuz5IaHzMI96AXFitBCHNoBegRjT+tC6xLGCGB4zIPCMV4vPWIclALEdwX/SQDz4sEDjRUAPse+ElKg/Rp7K7H3kISCBjCDnRZ1gC5fbBAyTEqzJNj8nkbdrWS0QIHOzs97rfU5bxlymIgADGQYADgGFMgwqnb27HB/j213sU7n5lF+6KVWfXU6I3TvaABegqPj68jR2D84sPmFBVcogtwD6xvQMVrDkQBHT/HDvX2uNciDN958M5AVuQKXp+3XDqVzIbTB9rs5774HQ4BKMqLQxe9aC8yVCGQumjc8R4x2SMHHXh8rM6CIgkEfoxA+HL4OhJbwsQlT+3+OexgH/C2HSd+J4+L+2dnGN4itwxBP1p3COCHerfeBPmH8zqMqJG6J1qkMTZUBCnnQ/WoehdwqZCPjhkYMqBAC2iOjRnpKxkN8vxrvRMFHhDMcf+fvTuZbe01rTetMP2WoTVz+e/FW+hv9/kvxyI8++2/ObBgNoh5QihU/tTi0aGO4RhY/Lb0Jj1vreMFCSkDjwLP01MunYosIvysJRN4yyhzgjWEBaWDhbYEgIbb0hBIIwnRvHwLf2bcEbeH8/Z57ZbgnKHd4YgODZ99jUxN45CiTmUNsfK5sK6sVm5mZZOvOXCHPemc8hzI8EUP25+has96w6mHNttb37PHTLfv44Zqt77ds9wDsZE1roBxugNpwUM0OrVgcpyIH73kqDY8gRcIWNmOwlv1r/+r37M035i2fm7BLl1Z57U8+/sx2d/bpGaJP95UrF21xacZOT6s0Nvb3q/bqxbplJrwZCRQ5PGd4VhPpcbtz55H99OeP7NGLHZssFaw8NWtrW4d2CmGS6tlCJW+337rOuVxbf21r6wdMHpuZKVghnyUqkBlPW7mUs8lymkxzSAzzdp4DQ78LzNFkpcIMYkCrSICDJwgkBf99bgb0qpwzfdSIBj3gvRkJ4u85ZqT7Rka1wLg16h5zJUyddegdhgzgeHixrTZQlwYNog8+uGP1OmJ4EM7eshRjiHWFGC/QCvRHx7kofNC4Bc9h6K2MWLqXHcLTkzJ0I9MT2/Ae1hBi+8hEx0shHxdejiQp7tPOi98AACAASURBVEdFiwS4jHtQWIN4yZCRgNReVHtSHaP3JcgET+r98/A4PpeBQKEJAhTQ/kFAwpKk9wMkyY3tEQQPohSXWYolntZq/JxNZoIyS4RmVEGCcewxeja09AAoWd+21jdt7eVLm5ubTrrAQRHDYBvCqlVymurQI8ZJSU4ZRzRCeByo20cGRSLs+2Bi8JJUen2hOxk8SuSUwBgBkrG4uGgzc7OJMlSiHpI59XJnoEuOAZKI4LqRKJcikQKXUjgvM+XoEEVRxnbEbob5VKJeGAwfd2axi2Pe0UPOE6dtVMbGXIUoyU9jJZQT5xd87waEV9jI8PPEQvSFcGSPHnmgqcVC0HcxFjTAwvxIsXrp7KjJUljUDqeHlq5UkL6QkzWvdY1y1Fgp83eUFgZEKb6e1kpy7aiaQQYMxymiEk6UdDCAE2874fkfIUOxpsY1vvAxcihyTZAEgmJsgo802TFkzUmOGHokqDjAWGERlaKsN5HhS/mSzzhaDPJktFBl4QKagwKgJ87WpGhkAAjcu6PheIdbvY2gWkW65YcyEq+D1IKF0k6nvDZZHjoh+R5adNZ4HpasGaDkKZubn7TllYoVihmbmpwm1zqyjnFtfB9CDUIFgr7dbFir0bbD/VN79mTDPr23Zp88WrODk761+2kaCY1uxwb9tI0ZaotTViyM2exkwXJZ1NxzBK122rS0jdtYqm9LS2X7F3/vN2x/Z8PeunXd3rh+0Z48fmpPnjy1yclpW1hYtFIpa7ffftM6nTpzAuq1pj178tLSqQwFJc6LxL1mqwNH2D6989A+vfuKmfSF7Jgh5rW2c8y6diQXFsaH9o13vszytrUNlG7tE8pHKdt0BbHyjBXyGatM5m1xvmiLCwtMEMPGA/ReGMtaZbpi0OjNTiOUQHn/d5SwASnAHByfnATGNidcgaJm9UMHhgwEVp8hATCrQeFqk+JeAJeiXhxc8VCKaC/LlrZcJw07OKja5vqRPXr4ytLpDDPmUVIHpQyPHGGZ2ZnZkG2LeSzw2jTqBn2vs7e+TZbRZ96bg2C9+npGngBCDiEPJJNhKAIKAFSYSDzye4X1PyJYwuxyfbIsyg1MrE0JdibhhXNSgeKaQahKoWrvCQ0iFzcyllEWFAlrKXAJPaFnMMhQ+UBPGEKS+3VIlCX24nxvBgY3Uq727fj01CoYj8A8JiGceC4BraGHC+UMaHKYZonl/va2bW1sEL1ZXFqy58+eUcBfvHSRrTdjvvdYqcdCVfICY5YkvLlFkYwjoV8YU6RR9uQ23mcfKIwnw+I829vbtr2zYzdvf8kT9oJywffREU9GHY7HGIO+Vwhg7FXG9+depBsPeFEJSOlF7Us13zKQ5FQgnwjGgmSrnBzA4CFGkiAWIGzCs+HeYJRg343q0EdNSzDveuZYUSKPhOMYsvDdcfISPsliGqKhjEzoQYwU6Bk5vuG/9EmylqKxiA0JGYwyeOCAxIYF1y+s/4hfP/ag5bhprPQsyiHh/IU5jfUV1oCeUefWfMYog/Ybn+2LDq2Da12CI4Yq5HXHyTcaeFHbCT6XR4HP2SEpkPHLI9f3tGjxk98JijyGzLV5ZBFykgMdq2JOXp4BFjjPehdqEMPz2vAQ9shal8D0hQJo3ZW7IC7E/FqdHslh8ACA1pEBDxgWMfLl1Wkmu01XZhhThTHrcabAThdqq1vNhjVOW7a/c2qPHm3Yx/fW7O7TDTs4RcwTsf4e4Uw0HkkP004ykx+zSiFD5YiuYywhafUsY+BXHrNWv24337xs+bSxeco3fuUrbDzy6Z3PrHbStsVFMKmZ3bx1xRYWKlY9qdrYWNYOdo/t+OiE91gqo8YaSWBj1u/0bX191/7s+z+zo9rQZiZzTOBr9kBe0rFBa2D97sCKUyXr9FpU/r3BmLUaLSvn0sxKhwIHkgCUYGa6aDMz06wRB2kG4Ln8WM6K5SK9vp3dXUPzDrDjoX8449x9oDE9euOIt0Px+TrxLs+Icx0doaEKSGdKXsvdQ8zNe7sDmkU8HUgAPHR4w2jignlutJyXHajGk0ebtrVxFDozeawPuQ/oSodrOEMgIFgwSrkSRYmbK+0hkYBiAed16FWVFGjy0um0EkEI2By5IOhjDQY8nEfJkOqqJkOWyiDA6rHAxvH4TIYpPqPgCtCihJEUh9a4hLQ+l6F8XiknkOUA9ATwxFOGtDGP16dt0PP9JCXqv7kiZ7wb/d5rNRo2Onci3MP3KBCD4GYWRGoI+hjb2ty2ZqNpB7vbduPGDZuZn6MCevrokbU7bbt45RIz2hnfDMI3vn8JXL0nwUtFR5dt1AAEjXgAgyMHB+hM4j0TMQ98FGGcNzY2mA8BkiBHK3Qedxwkq+Cl4t7wt/5rrCQH4/sVWqn3cG7JmgQajzpLStn6fDtlrAwvKufQillzzvEIXPZCPwH589xR5zEpI42XlLA/g4cAtC6kyIVq6B5ixacudfFY6ZxS5InnG4wrmomRQtW4ae27UQOyMDgCnMgIIfGzSrbHclznkVHEtRChJfz73Hrmeg3nlzcfj2lsFGgf8N6/6Mlu8MhlZWpAZDVp8LUIYwhPVo8WupQ5E5YK+SSJTd+NJxffYRcrwqm+mORJaHLkacMTh4eYzXpNuQa9UXfqU/8bcDz6l3vWsfOrO7xJBd3yGnVtIMKynVHJCa7Jzmqo6WZ3L69JBcwOePfqlVXGyMEtXi559zO29IwYnpy9rm2tesNqJ03bWj+w+w/W7Of3NuzRyx07PkXvcW/RCQJWNAycLE2yzWg+m7LpAtjJwBEOzxHtUfNWYHMDBNKZr2o3r1223c01u/WlG/bOu7dtY33D7t19apmJImHzS1fm7d1337ad3des+Uas/PXmtmdEjw1sahqx4zQ9pEazZ3/2Fz+z9e1T+9KtN2x//7XtHeza5dVLVhrL28uNfau2OtZo140YXmrCBu2OLc+WbWamZKursySNQaOTppimhiDXqTHWnBqgfSLVhFVPa1QASJZbmJ83r9VGvkTLTmo1ehOkZQ2JkZXJCucUzGkUpmMpEvSgWYrHwtHucYpLJZtD45o0DS547ZjjZtu7nW2uH9izJ6/t9AS0d0MrFDKEzHt9sFOhUYijAGB4g2LH+7msc7t7Bj3OP8H4dqtRo4GljmpY11hzuBfcN1CZWr1GIwHenTLOXWC6h6O6ZKxtdfuS4pYxHRu9EqQwgrTu8dONjRGZjLw2CTueP8SZpXT0PQon1h97N1E1K0FfbHT60h6XEGPNeCjZxP1gD8LoErELlUCAcxV/lNJAQAHn7bW69vLluvU7XTs+PLCr167ayuoKCZOQ5/Dg/n2iGJcuX7JLVy5T0BLhCkjEGShWWcYihwn0rokyCfXfxXyeivwXFAj4+YOhgWdkzTU8bSAhIebtMmjUYU25NPmQeMi5CEo+9sw1D/g2PVrIBz1DhAjicyWdYfxGSX9+ZaquuOUtPXwvy0V5qTxPUeAiwx5zIESG3exCkqLkI1AhyUDJWOU/4H3A/X5d91b5fEoaIxoaWtyG5DQ9l9ZJovTCGMYKkf0LBKWH79PAiZrd0AhNeX06kKKQ58bGUTLitAc4p1L4IX4vY4QIUHCuODdRuIY6JpqPkdE2CpTwvmkkjdAyGjarf1fD9jf++UuJkYMQRgOFxaVYhgQKPtMCkOerGLQsVgxwbIFCkX+eEYD3IOS0MVBHLoMA78n7l0WoxQ4PjRmm4YXPwbcN6lXBihJiSCxSvaKygr0EzeF398LhzXucCf8B12PTpdKAyj0jF+fGeaB0UIK2tFphe0+U3KCUhaxH4ZzcuOMTTMBrnp7Y0cGJbW0f2p2H6/bex2u29bpqtTqer29dWNHwxgH7jadtqjBu+TGUfRVscWmaBDQTaODBOuiWZbJjNpHNcGFBiXSaaCYxsK989Q0mYv3sgzt2dNCkIltcLtvbX7npkOAwxTaojeMjK+ey9LyypaLls3lLIWY7TNv7P39oH3760i6srNrrzRd2+/Y1+7Vf/YYdHR7a+z/91Opt3/ydLkIYE1aZLNpsBfc5S6OmUkH7zzSz83d39si2hiYoM5UZ0qeyu3Fq3Jqdth0dH9K4KBUmmSyHktzxMaAggAWxcQSbd5mQxwYkadDn1tjIpnbSYowSZhA6ul26vBo6jyFhJxXqyEGG0WR+w9FR254/27FnzzctlZ6wQg7j7Y1OUOsNcQllDc8bhgIUO36Hp0qOEVJWou96NrQ2RXY3StWyhOZhWIIOF+NTLheTOLgza7nXJ8Y0JEZiTtiDOhiYWjsMBQQSDBmvOGeC9DC+6x6aYqhS+i5v/X28FJePvWX9HnuGLkA9g1/7m2QcnAvveeD7El77KI6KVrugOUUegjzxWGCfEbRIGgz9u/d2diyXydnT+w9tZnaGyhoQcsLSNkjZw4dPiIhcuXaZxiFrtFOBpz0oFt53ooU82UxjIHmjv/HN2BNMZAqqEsgP4PXVsacXs84BXdKzaT6hRDEmuKxoRyGWOAeBdlTKnM4QxjIofNwp2ecwtiF0QmazQKCjBEEv7/PENecoEN2qyy85RKMS/LQ10VwqKPJYsXpypldG8DkD4oBLssoAo6l67tDTHc+CRGRmzat1bciTYH+KaM0op4JrgfkIqFjy3Ce/TxFxBeMgzF3sQctgiedR485nCYo69p7l+dNzP6eocV3R8Oo7OrfGhoZLpKi1B/QzMZTixMEvukcuaJ0xoMCoI+uGHlLwmKkcAtE+Pbxg2eh9CSOVnMhjkJBJYPlgLdVrNSfKDwkeipNo0JUYx2zzPlqWIpPYszq5EFIT9LrwkmEQx2Z0PZxHaIEmCnA7oGttCjwPnv8UPckbLedH76BMrUWO6IsXl+zCxRlbWJomhAwlzqYg0UQ7KtCx+nHVdrcPbWv7yP7yw4f2wb0tOzpuW7M5sC68gWHf0v2hDYPymJvM2fJMiZ3NlpanbXIyY2U0D8l5Z66kQibEwrKZgr188dIWlyp2+8tfIkz9k/c+4HxcvrzMzl/wHCBoAAl3Wn1630/XN+ywWrVvfPWm3bh6wWrVqj17sWP/7IcfsR51It23b/zKl+2rX3nLDvYP7ODw2GbnF6iQDw4OqFhWVpasMoWkOTCjoSNYaAzR6jAPAcocZWTw+g+PT0j/urt3FJ7drFwAzJmybqvN/uk3rl+0TBatTGtWr3fYvnGqUrCVC0vcwTAKuu2hbW0eWvX41NLpri2vLNrCwqzNzVc47540N7BKBVzrbnTsH6BJyrE9efrajk+aHEvkdAEqR4kaBHloDMYxIhd4zutvIf4hyFz4gS/AO7hNskUk5h2hFMTPS0mpDMYGZDb4SVIYCuER3SMMAPYXiMheJMAEn9IjCagRrq3945p2lBsgQ/u84sJham6kPRcLde0HGrP0Wnz9SpHBiOmDoCgYp0mYw5M2qODR/wCvUhk5F+OMN/9VL5y7awOD8q8dHVP537933+ZmsI+WmfmNHEMu8GHK7n12346Oj+xXv/Nthq34fKHjYaKwoXiD8xQ/v/bhGSXmDdkSZa1n1U8hD8qk1ndHn4/QP4yROzmeqR0rGlRVKBlLhkFsIMSICNZrjJZo7LQuHDVxfnM5HaN5G7VsHo05ktHGyaeAdRdfK1aMNCIDqZCcLz7vcOTc6J41lvF4DQMqI1kPOQxETGVrmh/n0HcURIajn9eTPbXWYmRXMlnXO3/fMsbi+4HBJYhfBpquqbHU9bVOzj+XwmSxDNe8SsnHRurYF90jByGMoPXY4hN8h4cRC1G88Wn5BIEVK3VYmahjlNegSdbCFPyDcwJbk3WGwYNnLG9EkDxjyv0hs5R9oYO8pcGsb2WjM9kDHMLZLDec0AEJSXnt2qzyyHmeQICA0iR0QYIiAhQPxQRvEClpYHZ748aqrayiDnvSyWCgzEAhG7LzYa1D6Z0cHtnB7omtbx7bP3/vE7v3cs+Oq1165ChtQ8wwDZiKwr9gSzNFmytnyKa2tFixubkClQ4yy5nVjAzrvLPIAX5EDfjBgWfdXry4apevXLDNzQ3b3zvmfExPT9rFS6tsCtIDYtEZt0/uv7APP7tvpcmCfecbt+ydt69beti2wTBj3//hz63ebLHMbnlp2q5dvWSTk1Nshdho1mi04PoQxIU8Yom+gbvdNj1UCEsYPwcHh05120ZIom9rW7vW6uBeq/Zq/cCaDbNiERngXvo0O12yWzev2OJCmUgG+qRj7q5eu2D5YobnOzw8sU4LcK6X2SwslqlM0SAFDFYoEQN5D5Ls4Akjno7Sou3dY3v1atc2Ng6t0zNmqKcRq2Upi7crxf88SvmofLFuOjynMna8Mxo63WUJ+7dbbXr9nW6LQkwkLh5LByLjHjEgdnnTEqyMx6PELXhU2jeCVCUwpMixTmOFLY+c3lLUfSs2DPAdXFfXlkCMFVSiaNDZa2yUdazvDnquyCXcYo8c9879OT5OVCqmFKVHRsM+hLfZLGXI2Pfa2ppduXLFWs2mNdtte/70mU0Wp2xldZVhKuwlzO7HP//Imu2mffNXv+mhDjxP8AQTYc3UQ3/pvfO/J0olKHIK8vMZ0uEcSZ11QDRipSC2NxwqSudi0ZEIKR8S+rCaxz1evKSoMVaqUuB3ot7XCQwcIPZYuZM9bjhCOGXQOfeBo5Yy+phPghbPoV+3ONSVbKe5hNEFOSVHLVFqAUaXB6rnj5Uq10xUpgYFelKtsgcB1r5gaDdMHcU5OzdO3RorVK3zGDk6r3CTecUYqbWrMtADBayeLzaIMA+Q9+CeiNdGbAjgfRyD8VI+h+Y1Rm6lF7m+v+jJbjsf/peedR0Woh5Ig0NoNfAIx0LivCWlxYWNyZ60gQloZK25pSZPhB53YHaTMo8TL2LvBLsanpeSOlh7PgBa4NSEGHzSRYZkIVxDtbXaXILu8TcznltuJWoBQbm3oPjI6oQe5V4igkYd6Hx27foSOdexgMH0VSi555UYEGwE0rD6cc0O9+v2ALD6z+7bZ2iScoo4/YBkLvSwgWilUWqVsunihN2+ccmurEzZ7EzBFubg6XUsO55hXLc8WSKcC28fm7nVRile0X72wae897e/esOWlmftwb0ntr6+basrq7w3cI9vbR7Zn//gI9vebzCDN5cZ2q23Vuy3f/1dq5QAmabt8bN1a7Q7NjszZZNTOXvz+nWWr+3tvLbq6RE3Jjz82blZEstkclkaUoTZ0G+9BRa5faui7aul2aAEZDf1Rt9y6LuaHtja2oE9eLAOKUfBAyFfKozbzZuXbWm+yNj54cEJr7GwMMN4NUredrYPGQIABzuecWEebWQBRWO+T9kitdsZ2NzcLOFtZKLX6nVbWz+y5y+2SHozjvK7fIbeB1jc0JgF7UphROXAFDcORjgo2R4pXhEn9fWYYkIhGNgQVoBRhLWNkjMaBmyWAsXttfto1KJ2ploTWPue2AYD1CFSeWUQqnHyW6IcohKuRPGGnuLaY1jv2ktS7jFEHAswHRdn+wIC5UKUQmN8EgLzbLIbBT4SkEK89PDoyMv9Iu6GxPuKMsfdshmz9afPrTIzzZhnoVRiHT+SSTdebLCD11u33rJcPmeFctl+/pP3iVa9/ZUvW76EqgIzME2ceZZIkeP92JuisI0QBjgJmMtY2EthaR5k6Gsc4mOB3sj5wPuQR5lMLhmzkfJwRRXHZWOZJ2Wlc+mn4F0ZcXEoE/tSRp/e1/3EaAsIjnRdrSvcl95TmRieWx5oIvNIKz1KKtM6wfnjZ3GrxY0+ysoU8lVqNKZFtqOx8O+dbQkLyxjjE6/PWIHH3q+uoWfk2Hic60x1k8rc5NjpmfQMeFbsOxhgoJFVqEiosfSM1lCsB2SEaM4Tw+2LDq2fPviDZJJw03qA2HsQaUqyac+1UMT7EhTcHOOeIAM43BMXhqGsBwoNpAPefQctTeMENi04kSngHiA4eh1kfHuGsCvpLklb4DXjWC1YxRhHUJhTIcJb9mfzfsqQEqhf9hi8x8LxexvnZHe0Fj+HQu918Gwpu/rGsq1eXKDHC+WKbGbPoPZ4Jjtt1evWQCey/aY9eLhpP/rpXbu/tmPVE9Shpq2D5C8QiwzGnFFrLGWT+TG7dXXFvv6VK1bIDS2XNbLJ5TM5yxcmrDJdZia4GyxgcEKMPGcvnm+xfObKtUW7/eUb1qi17cXzbWt3BlYATp8a2sefvbAf//S+ZbLTBuLa2amMlSvj9p1v37bbb15gx7DDoxPb3j9g9vft229aqVC0Rg218KfWbJ16DkIqbYtLi1YoFaw78IoBWN8Yd0Dexwd120Pd+qt1KxSKViqWrHnasVxxaLPzU0QjPvn0iT3fOrRGo8MmDKVi1paWpm11oWDjqaFVpmZD7TbmumvPX2zSM4G3feXqEhU54oBYB/V6k+jGSfWUlQWzszM2MzNljWadIYHnL49s8/WetTvwFBHnRbQecDViY11SuEIJQ1EUEKslF7mohSHguLU5JkAdkE076A3J8oZe6qgtR+UCOOLR6KZULhKCh7KGMsfXgaYobIS5oLc87h4zUACWnwWFLAUdo1jaa9w7+Zw3qgg5HgoVJTkrIdSFuxZsmShArE+1iwzfZ9yVXo0bGPS86fkE6uTA1kbBCvwkNLaAV4e1gCx8r7f2ZiU8l3Bs8EB0Ora5vm5TpUl64osXVmwczHgpNErqW7vWtrVXr4j6vHnjTYarnj55avMLc7a8upxA68B7cFrVixOXCeQ4MsBjYwS/K0TnhEUZeqtShonxE7pw8XxR1yzNh+9n9yJlHLh8C6V4EQmOM+m5EYH96Q67s92pZHZkMXndd3xeeed6HsSusbecmc+NP/53jDnJ8XE+dQ+54L8nwnm4RMgIngdrDnIsSahTcJ0EQKOab1UljAwUN2QYQmE7YH825A9h/aEnAT3ymIwmCgn4+vN9pH4EDrt7nF//pcj1d6yUqfBDHwtdh8cHaB3zpD0hhRsbIbEzh/MKRYthd82FGxGeG+NGFuZJpEBpSy3/W79gxP113/ilJLuJa10DiQdTcwg8kGAfKXj8jLvTxBYzBlXWFDePOg8FYcS+uoE+FR4iYpEyAnB9r99G9ysv88CxjPv1PCEN7FBYvIBwNTESZhKCca077gVKGu3+4uQRvK978clgSgUVOLwvxN6hIMC3jkx2JJ8sLszZpcsLdvHiLL050kKGulKiB2aEdXvtpu1sH9knn63bD9+/Zy9fH1utAW9/aH3kBCBdZACOZPTc7Vkukyab2ts3luzyhXlbXqxYPpey5UUwik2yRSgWrqMQXjo3ls7Y4fGxffTxx8wgvvXWdasUsnbvwbpt7ZxYuze0pZVFxs5+9NNP7aQO42fA+t/56Yy9eXXRvvPtL7FP+fHpsR0d1O3K1UvMBQApQ6cNdram1eqHXidfKLFWHfAwsowxF8j2xU9co3pUs+cvT+yzB89ZQre0WLByHiQ0aJ2ao/fVbHdta+fU9vaOyHqHLmroVHdhpWLLi9OMOWNdgTN6e+fAuoOBLS1UbGlh1mYr0+4VDzq2sbVt+0c1dozLZXM2W86TsQ4AIEIhaBH76NWRbW5u2XAIgxJZwRmGM4YGT3tIuJylZRMZy2XAqAdDDw1BkLndp+KG4MPYIp7uGb0DW1xcoIBHnJyeDyBq0pcOmK3OMrkJLzuTgUehatgzLmTxPj8H50AgGsEa5/oMZVQ4N9Yo3sN6VkIorxnCWSBywZiQ1SyU3ICimCs5JB/hfPRq1EREEj6UYSWCOlBvQluohSYdMZGLhPvxPYr5b1sRmesR1/Zg3BUXOozVTk6tXCjZ9ua2Xb1xnahMagLKCB4dWN/SVj06tlajYffu3LV3f+Xr9uLlC/vqO19jH/BYOSfORYCnY+Ep4R0rHxn1hFfzeSpyGB/knA9lXUyqDVnTGLOJkO9DxRcS0STLlDCma8XzISXgSbWjcjXJRPfUPcdAaIC8QjcaYmUxQizPP6Mre3jpTo6ia0l24ieZ52BEMhHPjZAkzyI9Zp2W50DFCtPr5RHaAMeG34vCBPKOFX6I5wToJ0JtWiNa13pGoQ1Sjq44R1z8chI1fvG547n0Z5Vx5L/HnrIUuYwt3Uc83rHSFmpxft34NZyKGPfpxgW242gt2tK/8dfV279w3C9FkW///L9IylnOwja+MPHSAMgq0nsSOBBEcQKc4tuaaMRZIUzcmx6xWI2n3aIS7ILPVYoWQ1KoH4ZVCS8cNeHkTQ4xdcHpUCpYuFhkWqy4J8TWAYnFlp974r5p8cJ39SzOJezXwPVO6g0q+FKxYBdW5xmnnZufJhHJ5NTUaGMAcmrWrdNoWLXatPfev2///L3PbHO/YbU6YsrIJDfrD6EU4B8j8gSvIU1ilXm045wtUZm/ef2CrSxNWy6HmJMnMXkt8tDyuSzj051eyl4837BP79y3yvQM69vXXr22re1dHj89M2Wt3tCer+/awXHTMuM5y0NpjbepyN95+w0rV5DN3re9nQObn5+xm7euWXkSbR5TjHtjMR8eHtFjYqcjlAISvRgyhg3vGP9fPt+h4bJ/3LLKVN7mZrK2sjjNMYPwRtKYQ+LKoh3a/t6h7ezsUsGBEc5zH5r+s9m08mTZlhanrVwuGHJlsAbAOoeuZ/tHR8wxWJxfsOW5aSaawdve2dm3nZ1je7p2yDanyKEgBMIENtQIO1MUytTgSUOvgGsdHjabTSB/AZB5iGcr54JrMTVgiANxc0DwFMjjniAHRY75hCInnWswgIUw5fLeJU2CFD9R2QEERx4E1i4FTEQDq0QsKZdYyJFjO2GtAoqAyo7gYUY0p/RmYRgnxwfPI3iGEvbO4+37QUJc3mIiaMkyNuCeaNbRS97Z3XAfnQHKNuEBjlu70bK1589tIjVuly9fofE3OV22TC5j6YkMVz6VT61OQ3F/d8eyxbxdvnQp2ZO6Dwll/YyFsBRzPC4xhCu0T86Ijhdq8RfMowAAIABJREFUIeiWKyNk/+v8Ok8slaVE9J68YRkbsTMk2RmjAZJtQg5dnroc+jylFitdMbvpvLpPzZUUucPdHnrR92F4waD4Ra98VJEk5epO8FnWtXgMpEwdtVB1g4cChEAJ2dCcIbFSYx+Pb+yZn1nbEZSO8UmQlOiZEkMjqlyQvpEeOz9Go2cM3AgRC11UkchbOW9Ap5b/zS+2IodHHieJEQIMNa/a5El9YsSBHMOCOP58IoXi2fiMmecofwJjF2LQIa4d97llUluAubDgxODGBaKs9TooWket+QSraODxE4IBL21eyG548EpiUL9hTbYWCWP2zFrGa4wJbxOIwQ/AW75LJrn5uYotL8/Y1HTRiqUiubNhBdP6BU1nu2m9VsP29k/s/Q8e2V/8+I5tH7bt8BjeK7KF0zZMDVg/S0iO1gNqqMcsN5aymamiLUxn7db1Vbt6acmuXVu19DjKpFDqhoxX1FHjeJCOpFkf/eP3PrDN7WPL5qesUi5ZsVCwdtPrtp9t7tnmzhE99IlUyvITaVtaqtjXvnTN3vnKdZ6rMFm0rfUje/L4ic3PV+yrX3vLVi4s0oCA141xRDIYvFCW5rEkbcJev96hUl1/9doePHptT17tW28wbu12g8bIt37ltuWzGWs1T8mv3uu2rJTLEIZG4wrwXsMoOKm1bQztGCnUnRYX5C7QKdPT8HCdHKd60uT1QL2KGDqUJowaIBepFJLJxliSuLdXtc2dEypyKH8YHUAyiOIE0hBfr1kbdHsBFeqHbPQBu9uBJgVCQJ411gZCKTA6EEvHvZETntAnMrqBHCFGnud/rAd5LCxzyyMe7slPOC+VNtZa8BAl8PCsKDXE9yH4JHhHRqYLTDcsRlSX8kTEjIbvJ7Bj8KwV+qIgjvJhJGB9r4/aX468zdBbOhGubowhqRXJl+VJJB5OsFrgYO+ANeGY35tv3bL7H9+BF0BDYn4OFMNZm1lcsHR2lDH/9Nkz293Ztq99/R3PvA6COTEeIhg7Nr4/T2niO2foQ5Psu9BlMRg0sedIgyHq48DdHzXdSDy6UFusudH4nlcesbEQe4iSVURBAiSM9SiudCEwkoEyZEbGSkhsC8mI+pwwc2CeU7ljHN/nsxKx8RBJUvIXlDV43cEfwPOxntyptc8bDLoPyGnIZsi9WJF7qCXUqgcOgJFyPpvrECfjyYCNnUiNkd+D/9f96LnP74nPMz7lqcffJXoahVO0zrH2dW68p2fT3vzCK/K9j/9B8JZGsLgGJS7NiL1mPJy8dJWtSUFikcZZ4oIYwziNBjHwrUvBahNqgmT54V4Ac0ORNurIanfCF5WV4XMZH3gPGxkTIeODG97cetQmFWyPv1UTTy99ICpXkNA4IUyHfOzA1/HMHZuZKVplumiTFRCjzLC2m5b5+Jj1+m3rNBtsE3rn3ob94Cf37PGrQ6s1vD0qkt2G4FIP9ZtIxgF0Ls8unzFbni3Ym1fmbWW+zLgw+MOhRFA2BWWKHtoQxIMBYOOM3X/w1D765L6dnqCnd4ZZxeNjOSq+zd1D6w1xX30q8Wx6YPnimL11/ZK9/dYVwsxTszP2erNqH394x05PTu3ipRW7cnXFLl9ZYQ92KDbUsuNYditr+Txsbx/YabVha+s79v6Hj21958hKk3M2XZm2/e0Nm5gY2OoSYv1pm57Mk88dpCqgi4XXivAEGmV0umk7rsJ79iRD3CssnYWFeRo9iIXv7h7b/mGV855O921upmwrK/NMfgPLWCaHMEyLtejgEas3PUSDWDpapALFqTfanlPBsIyXX/WYZ4E1hf7yKHMEW5xzqyuRUQYqas/J515G7bwreUcogDD1GT+HoofXjnHS9/ET44fPpEDgyQKhwrPiPewzrGEgVypTk8KPocFYuIJMSQpdXQaFeuk7FELe8D48s7OmkaYnajXswszhz1iBxkIzIeBg7a571D957z0iYBDqGEvUM4MnAbD77/7t37Pqwb69evacZYngWwc6Upos2vLqIpuuVGuntrmxYdeuv2Gz87PumUZ3EQtgjDM+j5P2JGTPHyd0MFFioUtc7JEq4YljF2DxRDmeIyo5L/uSQQqQuZRcMu5CRtRyNRhWuk9Bzx4v9rNJ5krJyAjw933+fsEACV+OZV6s+KSQXHH6dWIjRQafZK6HgYDuOEPaqM3rWWY2GSVCJLh+gkEhhSyF6YbPWcrZGFURmoHjUeWCRMp43YmgRgbUX6XAz35nlNsgVEmIQRw60Zj7+nc0Kl7/sUc/WPjXz3z+N/njlwKtn9z/75KECWV208MM8Tn8joUi7ySOM2gB4aFkLXucBhSnyA72phdYrcj4lQKlxQVYPcDbGFxsVMDgkCUcfDB7nZ5wvAq5AhciYteo5fQ4HZjcnLHtvOEByBL343W1w+CZudDE+6pRV4kPfoJIxjswgdzBG60QxkcyXLNLVjGIwHIpSwVbLBeYsYxxItPVGChH2zbso27d7NGTXfvzH35iH99bt5MaykZS1kOTkEHHoVigvIMUx4HIRHpoaFG9NJ2xG5dm7ea1ZZufm2GPdGd8A4846ErL1ul49uj4RMYarSYzvlv1ru0e7tvDZ2v2erduW9snZEpqNNuEnUuZlC3NTVqmkLY3Lq3YjavLfN7i5JT1e2179WLDSsUZZuUfH+/a6+1tm5tbsK989bbd/vKb1u+3WI6Gse12wJk+tOOjuv3oxx/Yg+fbVm32rNbs0AAqZmB45A3U67OVot28etFy2TEqU7BQDYY91m0j2Q49wmundZ4Xa4foTc+sCx71fMaOqjU7rjas1oDnPmalwphdvDBviwuTtjA3zU50oGbFMzabHcb4LQ3GP6wpeI01gB5WPWlx/YDrHWQ/uVyJhgsUOShVyeKWBa80CDEmEkIXhon6SMDzFq0QdjCsKpUK4+m83yFijd5FDdA7vqOabqwrdEQDo1yc/6HuZ1i7KlNS73AJkBiil/BMFJnDOsmLhsM5SBUfYicp1JUopIAGxOePlUUsFGPPVwgCUA4MxA+//33G+dF4ppRHaWDOyjMVZqHPz8+60dobWO2kZh+894E1Tuo2jpr9bNpS42k21FlcXbbL1656iCKKh+IelJeFfRt33IqFbTwGeD7cD3Jv4vAe8woiilApj+TZkvbIwXNU1kyQFxT+UbgihnVhjLGTI2WWhxnicjextNGAojPh/R9cUSO2PorLs3Q+0PtKIfp8M6PwTP5CbLxAJktJ65ysDgGLJBCRkCciT1v3H6MKPt7IMD+bkxGHGCBLXUd47pKUq5BbOWV638fX5bNi5LERoGtqDvf29ojmiKzH3/deBec95PNrIIbT47GJDYBRSGXUQtj1hye3aQzx0zsZIg/EkYYvviJ/+AfuvfJBfIMqhizrEINBMoiQlSgvO35wKfVRzG3EGoXj1YCFiyWwR1HQhKxv9io3b3fI7lbNpse1yUzk0JBnz/vEQkRh8BX75sKiZW30DGgdh/I2LeB4UYLNy9m70Ic6S+HdaKKu3BPk0LSEjHA91MOCetQT9ZCwVgIL2wJg9kU26iA0nslQUQNaRmwdrTs/+uSx/cVP79rLjaq1e3nr4nlQuxn6n5N+JGSdpsbNCtm0rcyV7PLSlF1amrHyZI4eeS4HatOKpRmnzVupNEUa14nsOEOqTPgbjtvxacd+/JPP7KNPn1kT2fboN5zq2htX5+zXvvW2XX9jhWVAKJ9DUxKMHRRoCzSpnS7resFChr7i1hva9taRPXi8btduXLOvv3vT0hPe3rPb6DIz//vvfWYf339p9R7IW+pWrdYDNA4DJ2XpYd8KE2m7dmnZFmYrNpbz5DAw1g17MA69VBGJb2SuQ/9xzjF8RldDAxunoYLEw3IxYytLczY3U2QOwezclFXmK4zFQ9bBwGNEnHM7qjVG7L3dcIIflMthPWCOEeqAohcE57FKnMoJJ/RyJq5QC5tyWlfC5KHGFV4MjEE8Tz4/wXtnIxdwto87dz7O7SWZnpWM72D8lWlMDnf2U3avE0aNkC2tcd0PvSplVJ/rFIZj4lKkWCkjji6vPYHjw7nc6fOcFSk4QZzytgCRt+pNe/l0jQmClflpK0+hpS+gfje+mcmOU4EbPDW019uvbXFhkWv+2dOndueTu+QjKE6W7Mr1K3bh8iqL+1FDgMWMRiC02qG7YDwHBRiPlcYhRh703JAjyOc4D9F/nuB3tA7rVEo2sMXBCw5hmNhQYJAhqm3HnwAaNF5eCRDYzBi+8CRaer70/FVTjeFCyV86VK94Uqa8RpxGjtEIkVFmvId9NK9ytBRKpOEw8LbN8uDDwRHe4g/iMX95/P495Iy4hxoQAHrbUHy+fj0pk2pZpw3P7BnfsJqpSENmug7SOX2vCQEa7VGhFBpLjaPsIn/fZwPyIUZJ4vFIxl/PwGTHUZtb7BvVxcdrXegIEE1QOyqhEF+FUs9f/ffipfA3+v2X4pG3nv8PHoeM+oJrk8vCwgMD2kampxSvFJBi3lKWel+esg+8w4Ax3CIljs8wUElSSN+TzyTEsHDgHYOQQ+UD2KyIYSPOieOUeEEvn/FQh+HkleO6uIbugfHmiTHGuGW9YQy83nFoMzOz9vLFOr/T7w6tVm+QgrUKBrJGi97z1GTBLl5ctlmUo5XBppblOYHQwBg52K/Zs+db9qc/+sQePtuzWgvnh7ffISGKrEN4chTsY0ieGtoM+oGvztry/JRVKgV647nMGJGAqckiPXLGuhhSQKlPkwlG8NK3Xu/bzu6JPX68ZifVOsusvvWtd+2rX7vJ9qOVqaIZWMYQ5A1kxkxyQh82UHSCb7zTImf4oNOxVnPM/ugf/4Bx+L/9t75jv/e9b1u/27Rmo28ff/rS/pf/7Y+t3hu3NBCNNmo3ITyQ8Q7ecoQ/GoT0wSw+WYJRkmcL1KXFBaudHNOTEywM5QPvGoYF4TQqUjC1oVMdvJKeLc1N2cULSzY5mbW52SlbXV2wfNlLwUDawm5iEMyY+9CbXuVzw75niaNxhyvytjVbTvojaBtj6oaoKzNudNQPE1VyEgmcF+9D0Wo/iFiIvO2gng3GIdY4jhsnG9z5UiaXBVingmZxDTYdCoQwWsexAap9o/sTPIq/Y7RMiVmJoRieR5wN2p/cd6FVpSDzkfIYJUwxBjoYME9h6+WmHRwd2pVrV6xcKdv0TIVlYRjfT37+IY3Cb3/rWzYBauCo/THmZfv1nv38gw/t8rUr9qW336LhyPjtMHRgI+VL4DkHjWxABPkcyN85l9UeS1Q8s4hYBKHq81iRxB4bDaIArcfHICU19uY4zu5X8pTav2AZEk1oPG6xMnRFbjZk10av1ff9i50xqnV3GTrqsueGpVsOkHcM50RwPq6H+cT/GDLXGtH9yEDQfY9yL7wFqpLvKNujHAW2MAWKAC6BqAMZ7kmxbRkLXKPUuh7CVC03PfBwzrOG1whJ9bHwpjIy3PTs0kV6Jn/+UQc7jbPGRfNN5R4a+Gh/0TiiIeIGa7xGcM4Y2dD+0nG29AUvP2s8/e+TMgVZNnogeAnYGBgA9v6OEoAEkWjScBwGVbFpxdclhHBueR94j+cMCxCLSWVkWAcYeAhNvJh5aliwyPz2em+HxjEZXuuI97SgAK3iXmTZaZHqPhQmgMuAiYRiFMQERe7CFVAcum8dW7OOZioDwtj1eotJZG00Vul1bXZ2yhYXnMQkM56ysQxYxCC80EWsxx7eP3j/vv3sk+d2VMfiRuKVL1YuQNabOiUo4sHoTV7KpW1uKm+zlZJNT+VtHgp9CrXZaKFaMGT6o1YbIU2v6hgStm00O3Z0eGQop2GXsmLR3rx1jcLv4PiIerFQKlqu4FSiIF9B+RZOkh6bIC06vHQyto2lbTyVsupx1/7Bf/U/s/lLIZ+23//tb9o7X7ph69sn9g//8fft0ctD66Wy1u9i7iHocQ7kGvRtgHIjG1ohi57raUKquQljuVcuO2EzlQoJWjAe8GSRLMXSD5I5oG1tD5FYbkZ8d2Fh2qanwOoGRKFII2p5ZYHoCO4X3N3wKNT9iHXaAXIkctPt8z/kMNdaSKLEuiLTX8cze31dIEyCmmmv/QaygTaoLhBdWaCkjQ+s7mkuYpnRjpfWnSewjQQh3o+zluN1qgS4WFgL4dJxUsTKC1GsVx5UrECkMKTMpRQSr4dEMCM4GeQvamWq/SQhSIEa+BJePH1lW69fe3y8WLDLly/ZyqUL3Psoc0Ip2dWrVzmWrzc3uV/n5+etMj1NIXqKBjgpoBZFzgUqJMYszURIhEhQ5UBB+jlUpbGyjJV4bNgw/h97leI4D5UBsfDnxgiwaqLIgRqFemXJRClyX5IjtAYGzHlFHisV7XUYAYPuKJFM3iCUJIxXMQJSYQ69jFDKi45Ub+D89ILwow5eUtQeIkROCAiKnM9A12mBgjt8Ln5/GEwsxYvb5koBCulhCaKjBZLHmAPJcpeXrhhBKITRwJhJBlMfBOND8+VGh3v+eiXGbFT2qJp7fTYyBNzg0XwlRlUwkM4YogEdiEMroJz9RSh+dL5Y8cv5/MJTtLZf/I+JR6DSMFl3mJBkkEJMDhA2XoL79LkUvhYfvqtYNBaW4oA4t5Q9lDUEFT1f8Lh3ukxs08JQCQDiliihwEsZ71DiJPsMFLK+GNNMZpKRgPPjflX2IbjKs78dqlLv8hjSwSS3mm7pgq0NXhLoWxGDRf9stDsF09fEeMqWlxeozOFxdvpNwqg0PLop292v2YefPbO//PCJ7R52rIs2nGj7wXt32A33TMXJFp9QeEMrZNJWzEPZ5Wx5ATXWWZupFFmmVoKHh8SoCSiZFJOzlhaX7LRes6OjI8KSiPVeunKRiu6kWrMP3v/QajVA1mZjuMbEOBP1oPSh0KdmKjY9W6FhgDppGDSI27/33qf2v/7vf27Vaoe17qCRvfHGNfvZnWf24d2XVmvCC8TzYKyQJOPGFWK1A3TTQsel4OWSlCSFeCIUI5L8UoTE00Ov7VaLSCSvgXAHSX0ZlN5lUlYuZOzShQVbXqpYBs1PMmlbWJy3mflpxtoxlFhTrBeO6DYJ2wfCIDaRY7wb+Q4QlhA8A64XQuQgHwJHfd8FG2rf8dNbmnrbVcF/QHSowNlJa2REOqqF8IeXO2JtMw8D6Y1DJzeKBZ+Ur9YeE42iJLSzHox7cRLM8R6N1672rM4tZa7r6v1YQbtATJNtkERNwROMrx8bAY2u2YvHT0i3ii6EuUzWli8sWWV2hvFuhF+QpJhCqeWgZ0+fPmVS6M1bt0gMA++eSYeDlG2srdvdz+7SkUOy6dWrV5gMObMwa2MwgkISIIS6DBIqu6heKBm/KA4uBaH7lgEUjws/g6EYwdpU3Li/0EPeY8yeywJoPFbsmC+0UP28eZIyjxU5wklyOnjPcFg63vhJ6KDP38hr17MBEWStdxgH3nvgC0BIhgl+AZVhAjL6mof8IYyVSvFGRt3ZmnHJRnjkOLfGi/wNSKwM1UwwOrSOY0ORz0uqWJebOJ/gfXjkGgcfK8/vUYcxXTveu7pPGSkad/95dh7iuT5jpMGgDpUhWgcO9J0lknGj1cMMZ+ZXDW9wzS+6R9599YcJUQUGTSxuytbVBHms2mPKeNi4nEWDLYhcAkcKNRYiLNs5V97hFqdnorebzkIUK2MoRihywUi+GZxtSAvUN6iTUuA4LV4sOnktCh+wTzQ7YblliZ+Mg+QhgN3LQrYzhVsfHbrgLaat1mhSiTcaXTut1m0IlrBixmZnKjY/N2vdPjaQ0xTWTjpWq3fs1et9u/Nw07Z2EfPHvbUJp8kWxfVgWKBkBN4I+pOjy5gNe7YwU6QXu7I8Z8XchFUqJXY0zedAFdpjshg6oBVz6MaVsXq7adliwS5eu0pPCc9xdHBkd35+xw53jq1+UrcBDAV6Qsjw75HeFBzy6Md98eIF3gO8U5Db/PGf/Ni29/qkW50qT9jSwrQdnnTsg8+e2fbeqfU7ENQDa/SHLE0DwQtgexhj6FKG38lUNeGsWGilmgG7GZjWAFmPp61cGKeXDm2Kjc02uNlxKxezbOQyM+k16ZcuLNrsTNmmpis2nh23ymzFiuxTHnp2B2ucCjRkP2Mt0ODEBqXi9sYTQpzg8sFIjCueMCYgEEJoQALGBeiopCvZ7JGXAmEgVEqJothDmAfQwuI7ShDCsbgPKohYaWIMos9iaDQ2kGPFLWEqQRULw1jZ6/u6rhCqROEwRD6RcE9rzyYukzw1tJ8dpOzk+MRer23Z2vN167a71reOTVYm7eqNNyxXLtnc3BzzQVDKh3nFPiPyNuxbfrJkNkhbajDGbPfH9x4wdn9ardrVa1dsYXGB5D/tXsdOUOJWLlPRYf4kdyiwA/NXjEIkaJfIcKJSqvPKXWM2kfI1kcwr6xBGOT6J3CO72Siznw4NjPEI7o/DGyPl4TFyKPLz7TGPTmqOCiZJu476KOQymt8QDZNHHta7ZLYQGiEpml+GGAMigWsIKVVSnJwtjmsgFpKxKGODPS3C/WEO43Ucr0veK9sBO4StdrRY03L8RkaPr/8Y2T3jSYe9ERteCYpBB+gsMqK5jb1zhQrOICifo8j9u47s6n4UftA4pr/oFK3djf8poQNksgI5M5Dp7RaKd+PxgcOCIMQOIYx6VypNb/cHqxB/e/LEkH8DkhRrEBLYmOEZFCfLvgjrhA5agJ1o8TrkAu9cHjgWD7KYtSC4gbpDKltsDAhdev0TWesR4gnwexqla7iGZyErIQ8KmwQgSjQLC0oxd3wfi5ewpg2s0Ww5XN5oM/4LClEkdoH1CwsN1i8IVaiPVC7XM9Kfvtg6tO3dEzuqtkkBCxgXVjzbBIaEEFjSPm49K+azVpkq2XDQsVlA6gVAjhPsHIbnA70rSrnAUjY9U7LZWcToEf8uWxFlXdMVJrRxbto9q+4f2kc//9gePXxhls7SK58Cf3sGWd1NwtvsJBYQkTdvvsEkMiStvP/+Xbt7f9vWNqvMjh/PjNve0ZGd1rvW7SOmBUOqb80OlH2TbWCRGIPxQ4Y/N2ZgSHKjySOMWaAJKSdjQVtwZHWjXSyILKjMx1M2WczY/GyZ2fUgyqlMFSybhwJHgtWUlSZLZNejABS7Geczbp8YklbYknFUj+qb1Rm/SCMcPAbFp5k3QGPT+zpjDSmJi16YSrpCbJXrMngh7NA3MU6DEFAmxhV7R4JZwkpKNoY1UY/NOH/keUvpS6DjMyljCW2dSzCgjBUP3QTmN7Z3DI1bgF6Fmmoq/kC3CuEbx9Dl+UqgC+qEqYu8is3N17b+asO2t7Ztbn6OnjieAfsBSM/FK5fIt/Ds2RMiHLffvu0tcbNZe/HshXP4z8xZvlC0l0+f2cHenl28fMmmKxU7PNznPMOwO62d0iBE6SLDULQ+PEF85Pme7dnO8UqskNFx4LNwR3wk20DMhHWH8SSlq+SCL16PlYeSMl0vQQHQzCR4yZq38x46lQEHs+9ea1DCWHsYD98bXtXj50fEa5TQxvUZeAM4t+wi5ImFalCl/CFyk4NhL3SKlNLVGpSh41l7rkhhvIrhjTKPiKF6frvchyLHOmsEjzxW9jKkSI2kBjKBWwP7AntAa1bj5t9XRruIadwJkxHpyKyS+/x+/f5HOSwyJGJlrWlPDN5gzGnc9dw6ThUTOgeMG2dfVBfEoY2t/tvnVtNf/89fSrJbe+0Pk3IIsYelSKLhXjIHjtSQo77EmBSWuwQvGr/H1n/M3qY6bS1SlRYI2pOwUKyGsZZAeqDfkTwjohd9Dxmt/S64xz2G75Zlmr2ouSGDdUWoF/Xb4mnvdkJzC4c9dS18jvg6/sY1ROGKBQyYsF5DkhQIZ9DidMDEtxZaqzZb7HeN1p55JjV5X15c87hat8N6lx3AGs0uiVmQOwJhJySBxCRDeKrjNugDeuvYNDKBUwMrFbJWyKF5B3qBl5hQVilNEZYGh3k2l6IyR7x4dWXZCjNTlgpUn4NO1+onNTvaPbAnj1/aT392z6qNvhXRTzufsenpspUKGbu4umzDFO7xkO1El5bn7d13bzMr+enjdfvTP/2Z3X2wYa2u2Vhmwtq9Np+r1cbmzlgPYY92l0mAzFcOZCXMPJbXxDgacgEAR8PAS1sOncVQkgiYfWKcKAMK/EB2gzK8YmHMLq3M2803Ltri3BTbm9pE36ZnZsiKhnvhWhooQW3E9y/FrI3JOaaA8UQcva81PNrQzkEuwaO1RgQo4kVP1hcaqQehrJig0CWFkhRywncUH6enEOKK2he4Zxi/SNyTYIwV9vn3YjEiBa5jzsTVMSdRvNh9D4cXY2SMXif2gwQpfg+cDHrGWGgyyxp0ye2u/fhHP7ZSadJu3r5tD+/etVevXnE/lstTdutLb1E5d9toQTxGauGZuTnLZibs+fMX9vz5c7twYdVuf+XLJCbReIDXHWPCjl6hrzfogCFgmZWu7HBipSMPTYZOLNjlRRM5VKX60DOx3Xnxph40woNnng3UqvF6iWHXBNFACdm52KzmRjKH88L/HocVgommHqLnlVPh9+GyNnkGbKtgwIwUsaM3KuFV7g/mDERF7O4VJcd1Ok59LYMybjmqdSMECs8puRg/i8YnRmvjvYOVFT9zvC5j5SpD83x4iFz2UYwe3/H+GGeVphASed9KrIvnPPbu42/rmMTYDc4UQjjSRTCCUFIM2ZagLV90itaj+/9tAldpgsD9ocmVJwsr22WCCyQJLEyu6rEFE8qqj2ETCQF5ILJeY4GmazI7OAhOChGWtYC8o5140c7WheQKZMu2vdQsJDWhDMk3JBSv9xfHAZ7YBLpQtLx0Bi156dyY7LsbEIGQWIcYFr7faoEgBiVIoC/tWA19y9G8pdu3VheIgCeDwLIGhI4yJ2Rcd3F8q8tWoTiENbis7nVvCc+J/4U8enWDghWwcs6KhRxjyYg5paxnGcTRx9LMXp+S/G2JAAAgAElEQVSdLtr07JTNzJRs9cKSraws2sz8nKUQnwduDaaqVtuq1WM72jlmM5X33r9n27s1m5tFswMWsVsB8fWlBctkHDaGF5nNjdvNW1d5fXQfW3u1bx9/+sQ2t/atN0xbmnXTEMg1Oz0FyxpZJBh2gCKH4QSedDVkwHg4CpOiIsdmR9cx3GYuixIuxB89NwB7CcjDNHMDpuzypRV65XkQquTGbW5x2irTUwY2KhLf4LwhaUZCKFY2gpkpgEPvZSW9nDHgBG9rMwcCj0SYhVi71nPiMYcywljoSrhAiIrdUPvBBZPPtwxawetU5PC02FXNM9elOBLkJsT7pKziY3Sv+Ez7c2QIjM7FfRDKfxKPJSgNNsiIaCvPKJMoccoNHJxznOWYh0fH9t6P3rOVlRX76te+Zk8eP7ZXL1/ayUHNSgV0PWsyeRC8BT2EjJaX7Ld/53fsuHpsP/7BD8mI+Fvf+21bWUYfekdt9OyMVwORCwoWZam4OHjUoeyxBk5Pqk6w00Woq5h0oZNBR1QieJ+s12SJoYcIeQyJoEKmPN11bA9X7FJM58dKBj+IoKTIY0UfK0CuyZC1HitNOAsM84X1p5CMCFR0Td4HqkqCcyVDLbmH4HgwJg1HBDKx3faGUwxHoHTMK3m0zuBAIN0Wey9WvrEy1HViOY7fpYDjsfFn8BJm7cX48/MGkQyaGE2CDOX6RV5JoHyNSXO0n3EujRn3VAj54jvnofV4TvRsMsKSNRZyJbSfGJ6DjoNsU6nfF52i9fCz/5qWqUMwIQs3bGYpWS6GjHuReC+Oj8s716AosUyxGMWnJWgErcvblneiRYPBVoxbk0LqvxDHUgIcFiK+G2eyA/ZHEo1712jaYlSo4EqX0laXIChnvSfqWDhs8ebFxMKTdkWO/x1DnhMIRaDgoZhRmnYEOlBYzWNZsolBWYMcA9dNpVBLPG4tZIQzB6HDOlqvX1YZS8qyjCMPrZjPGH4tFXP21q03bWtrk/XI/Q66xo3Z0uKk3bh+wd56600SkyDDGmVbucmS04pD4OJeG02rNeq2tbZtrzcP7WcfPrFXG/tWmSywmQlQgJNalcpmsgRFO2aZiZyVp/I2PV20C6sLLJfJ5YpWq3Xs7t2n9uzFltV6iIf3WIvZaiNDfWh95BDAoMvm7ah6Yrmc0zfKS5VyBagDBY4StHw2a2Uku5EjfGDV4303Yso5u3Xjks1ViuSLR2kfGpqgKcnsfMUmK1NspQpFjg5jqnLAXEpxxQo8yeoODSFiAzFGhRJlGeLr2tQ6Z68Doh/POpZAheejl9Zl7Dl73bjPsTLVhXIp61f7xsM4Du3ihb/j+5MnFQtSCTStWQlQXYvv+4PwnDqf54T5ezFEinCCkqnOe0Y6Vl4Wkq9c93ny0sv1TfvxD39o77z7rr1586Zl8jn7k//z/7Z+u+u0uoOu3bz5pl28dsm6SIIbGjvqbW1u2Qc/+6n9xnd/0+PqyYiOfkGOCpQeYN2lpSUqKTTXQSIWSHpIttOExz9uQzCE1eu2u7dn6Bq3uLTk8doAf1PVkIgqy6RU2nhBkWtt4B6QAPcLXn1giDtDMBM6wWldaP5jI4tKjArW1w7WBRwjcCZo3cVVPnAWZKwlazoY/bEDpBGSh891A7mHZlG4BhRiCIs6auGjK7nO5NfIeMPnktOxstYa4XiEEIPWCs6HNe3He9JYbGhqPGJPOPb248/99J7AjP9+3NkQCscyKuWMPW8ZDlqj8X1o/er547XP34OhiI58i4uLHitPIekV5bh1W/zKf/w5K/Ov99YvBVpHP3JZ8bJyEngrNLHH5xCehGYgYEKcTgINx+fQaSjUNGri480vGB7ehrzhJCM0Kn/QhpDlyAVCD8KtTCl+xBK9JtAYt6eng7j+0LumCSVgH/O2+izjHOBrRx2xx9XxUhIc+mhrU+A+8D5InwB1ofQMRgGgdVhq9XrbGq02IWVA7w3UXRNqBTznBDaUyQO0LwVhy8C6zEZF4pX32dU4uQXq8C+aqEChoUQLVKmAnnudgbUbNZueztvly/P2rW9+jY1GPPEQPO/j1h9PMyMYRk+31rDmSd12jw6t1+zY2tpru/vgpW3tVK3XcmNtbCJjx6cnhI7m0OhjCE8OGcUY1759+fZVKniUU8F7eb1xaM9e7dj+aYstQgGt43EhTN2bHrdMrmD7B0eh5aYbRU6r6qxdExMuOJEQ4zFyN2BKQBlmymRsm5+tMEM/j5p8NFxh+9Exm6qUbG5hlrA64FbcN4xLxGrPIz+x0ko2fqDDlHKNDUcJOMHLo6KYaKMGbyg2EsDspvNj/UlJY30DNpUQpoANnf70fcH6Uq4ycLFOcD8x7I2/lSymZ4thyVg4SXjR6wB8z7ilP5EXBCJs5utTykZCVkI98VQiz1j7MjEG+NmEVasnNE5nFhbsL3/yE3v+4gW97eWlZfsn/9c/Yu01QidAgK6/ecOu37pufayxEFrAXgRqVsqX/JnVuS0aeowtFBPlz8SEDZA0F8JvrDgAZ0Gva3s7OzY7N8fYO9YGZqcLBkiWsBp54T10gPEEAnZWkWtumHcBxzzqLUEFGjw3KRnO70RodhOMIikZGVdSvILWtedhmMRhRl0bBrUnwLohl2SmI/kyIv+h0RHmR/fJ8rNWi+1bY0/U14rD3jLQ3OhzOlQZmiL+iddtsrdCH3L1lkjWDtGGOHbt0XfyQ4RcD5xfBqh0S6wbNFYqSRsdE9btucS2805grNy1bLSm470to+m8gUaHEfs77GGGXCmzjesbLI6Fa//uX09rf85RvxRF/vKH/6lv+JBp6AQdHreUl8MymkyGkAdmCYKZShjsRAG2iuMh+K4vTLfwZKXJo2dcmAPnmaISYjH0oTi7JoKJQ2BaCwlz/UA8gIXJkhkoNVhrPYfL9dJ5oITheWMDcSEgXj3wDGenzkQZXIvXwN9IzoEX3u9BGaFFJmhEm073OkjbSa3JxLo2OqV1OlZvoSOZN6RAqRKEWzabZ4IcxgibEDza2FQwLCgYe/2k/hlMaIDO4a1COYNgplBI02rHM02MDezmzVX79V9/165dv8RNTsUzPmbZXMG64PeGULGU1Q+P7eS4aqe1E36/Upm1QrFsvf6YHe827P/4h39kdx88ttR43iZyiAUZG8QgGSc1bNnsTN5+49fftYW5MuNtaEuJZ8oVy7a+s2MPHr20VxsHaAdip6cNK2RQ257nwn+x/tomcgUrZnP0+llzDYWLBMk0aEzHbGIMNKgoORvaVCnLnAA0bAFpzfLKPMMI+Vye94+a2tm5GatUpqxQyod1CNjLS9aQjyBLnEKSdfEim3AeAqw/MO8pY5iKNXA6C0pWQSCSwOA9UVAJdgxG13lPAoajXi7wkOCGBilt1gbrpfWtv10phLaaoWyHyFa4J+VuyMPGZ6oR1n6QUDrvucXX4L52aT+iJGMP7rP1u4kSAUwsaDkwjTos7RlYUlJO4wklMG5ra+v24P5D+53f+x0qzD/+f/6UBD7f/d7v2Z/8oz+yCxeW7dvf+SaNuHazbfli3gZoHBQgWu559tX25h1SIrExIUUgCFX9HXQ/CG+tv3ppG+sbpPjEOW7cukXaZKBZQJZgupAnAu3pUdKGFrBQ5GxdG3qP04jyMkoocimIRC5xTbiLmNxrRNoSG3lIlFIpHxA6eOMwYGUQ6dwyjKS8nC505NVynuGdgm41yGg6IDCSW23mGsiT9hsOHnfI9WHOCkhmgper69MQCDC2yjHlCWuupfSxiDDmoFC9cOHCmRpsGowhSU8IY2xEKMyjtTwyWKIGQCHMKINTyYxMNg1NeOO+8VhnRABpsJyr6w95OXhOtIiR7jmLDLhekt7jfuz3mNuBCgJwHvgchAS/Rt2K1/+DL7Yi/+gf/ftnkiCYdo/ezKHGmgIG1mHoYhZbcFjtSkSQ9YXPVSfucVdXvjiPShfwO72X0G8W15SXruNViygoXxtcxgAm5vzi0IaPiWegSLSYqERDP3QoUWa6g8QiMMF14GUSVegz6xPdnVBPDkEBRivUZEPutACtI2sepWgoi+ub1ZotGxANAGwI5e8ENhKiTExhrSI8SI/Tef34hLVgnU+k2awDx2ncpsAhDo9mLGVXLs3bd7/7rl25umgFZq37qQm5khlunBm9eK5mrW6NOnpzH9jszKwVi2XCoKcnNTveO7ZqrW0/ef8TO671bP+obi+39tnxLYsYfCFtywuT9s7XbhiujwudHp1QEEzPTJqNDa3ZHtra1pE9eb5lBwcnzgyXMque1u2o3rF2P2VjSC4LDRjAeIcQQD6dsWwGSmloFTRSmczb6sKMLcxPM5mtVMrZzOwUFYJXCYCNb0hK2ampScsVvHRRXAb0jCJiiESJQSGFCgpfl6gVduNTqBPWj0JEKq2JS4NwrhiZUpgnRoxkQMQGKOKT4jqgwRA8cZ1La9bDb6PyG8Uvdd1YYWsPCkGS8Izji3qWWNp4QlrIT448pPPXwN9MAovipVIwsVDm87KGN8Swsd67fXtw/4HdfvuWx6urTfunf/xnVipO2f7+nn3z2+/azbeuBsYwNaYYGRIjNGUEqZ6XmPH4ouKjisqJkxNCoBiTQr7EPYvEucPDQyrZ6blZW1hasn67Q+WOlqn1ZsMmihmbmZ2lseYeseffYIM4fbJTzDqb4EhJMKXOg/eJMpbi0/1JWSAEBzgW6EBiEMCx6SOnxqsktA5j5CU2CmWoa/wRuht5rn5fwFT6qNcPCKnmDOcRRwdRjIB+xJ4oYvuq746Np3hNJ6gCynx7PTvY37fl5eUkmTg2JuXVaz7je0reC41VYmMznms9o96j8g5Js+60+JzAYYATFe+Zz9WyVOYeztDL5b+PD3UVy10Rpg20uCHUwHEP1Sh8lgv/zhdbkd//k7/vXmJIuacHM+wxUSImrxesjuPwmRf7D6xWP2WNpxYPHlq86hJkWCjwULDpQEQC79mVnC9ILeoknhmsAylYLWYZA/hb94bvC9KU8lfGMK5/PvGOngDb9Z21eokwGJJCRnA7FG/ttMU+2fDI0UOb/bAPkFwzbqe1hjVa7CXF5DfyMZEoCvfkJUnoBuWbNYaakJ094TzjoWxpulJiG0+MLYwPKPyJdIbCpTI5br/1W1+33/yNr9kkYsboANfrBrpKEh9bGg09hkOrVU8ZSwwRUHJ+I2a9u7PP3uJpdBzrDe242rSXa3u2d3Bi956sszHJzFTFVhZnLZ9N2dxs3laWZ0nggo5EODcS71Dmhmdvdga2f3hsm1t7dnBUN8SQD45OCL93DKWF3oAGtLIwUrKZcSvlx62YH7eZ6ZJNlvI2NzdtczOTViyCZAj9vGGgOI9+p+0NJqZQVlfytZhFd7fgnSbQGYLuAdaEMPGkTFfaiacQ4oIih5FAkCCQIDuvvAThaY1pnUrASejJg6LgCUlVEl74TPuBXpAyyAP5i9Z/7KnEgl7eloxjSZMYotTv5+F4HAtWQhoyQQh+3vepsKi9RnFhjUUs/AULi8ueXOF8ZtAMBm7x4Zg9uPfQ7t69z+TQ3//977HCwkEBKXIveXNv3MvBuD9CY5LzXnlsPIGhDBwHUM5QwED3AM0XyiUasThvrVq1Zy9ekoQGXhkM3Ef3H5Df/avffJd/x8ZMiu1bPbRFVIpb6hczx1UCpjmUconHCPOFnJmdnT27fuM6DVzKIZTXhlCeO0ue1Bd/N1FgEeMZZR/+hzI3KvCoPI5oQ1Q2J+MD94b/vBaQq6DMNIcscwzNYM4bE1rXiSKHR45eG8FJS94PhijXX3gehZhI0BTWU7yWNHa6Tz0P1z/2cpD9uoc0DPWQeCgjmOs05DDEhmaM4vBmMVahHA7fBRoLBY5qCu0HzCl58FOOOMnpdH3gIQKux9W/+/8PRc6tlEox6xMMSxJEmgRY21L4GARXpLDUugldnxJ+5DHhHDgO34OljIFCQgs9TvZF9thJ7I3jMyaDoIlEsF4FNWpD46e6sUnowXuT4tcikmekDGIJPCaWBJge78lqZXY7s997VPROC9sjFA5Yvd3pWqvRtoODY1vf2LbT05ad1Ds2Np5n6RaaRHiHIPyHd9+3Tp+szc4eFrq9wVuHEJQhg3tAqRm8AcBnFP54/o6RIObypRn7nd9+l5D3wtys5QslCj7GpkJp4Fh2gjXRB3v79EgIKSEzPJenULp37wHrTkGsRVt+OGHb24f2+vW+PdvYsU43ZbksGNWgBJs2Pta3i6uLVi55C9J0asi4PeLpgLNhjGE8EE7Y3j1mpvzuXtXuP920l68PrdlCHHzI+u+l+WkaIKX8wGZnpsiTDpQBYQSUWyEUgzinb3I0KQCr2gSTmKDkweU9OTVJOlrMdwLXYf0EyFcxZxl5kIUgyaHBGBr1yDORtyMDAOvB8w1CFnMQpPHGlqJNFHFENKK9QqEcasvlwUuYSoAmhmsgEokFm/ag1qT+lnDRXozhTP0uD0hCObnP0J409rRw3tgo4XUAGQfP7bwXrj2J9x8/fmzlySlbXVnxsBq10SAYAVSPNOK2d/fs0w/v2DvvfMVm5qYIrQM+Jz9EClS2WbImYm9in4wjeRVhsogyVPs1UeRBMcAgQ+UCQyBQ3PVa0sscCM3aqzWWDoGSd3V5xarHx7a9sWUHxwf2W7//Pc4zyj05riFhETkqgr+pANBFL2KQw3cGIcwg5SNjQMpYY7yxsWNPnz6zX/31X7PcBM7aJ3UtaGhjLz5WiMnvUZc1rVOibxGnu9YFOOIxFlLkGD+tcZWmQRbGCk6/c98wQXfE554YsiKnCTkCqGJSOeDnIQi+fjzvR3F71qdEsLvGkmMX9UXXc7vWdN76My9kF4f9mIRjaNiM7lvHJ4hECLeS5x8sleAsCYY9lDkQysQYD6gZ6Kl9PbvlRfKooBNZ3nb5732xFfnjP/tPEqsQiQzsTtXrJJYJFntCyxpBFBB8+QI8qVETdiT44BXXRkqAIRsQShwep4QuqTwDZCJvG9/HYIuyEN4pzqfPpQylrDV5ynTHubXYFCvHsUpow/kRW0VW+3khinuRh6x4D2AykriQJrbjsfLTlu3vH9rm5h6blNQbnhgxTLt3QU6GUGqGJBzErtnsgYKqx2Q5h8WDMAHzmCFZz2E3PK9b4vhez65embXlpbJNFYt29fJlGlD1Rp3PkC/kbWp6ygqTRRontSri4iCZSFmhXLRcNm+vX+/axvqmlcsly2bHaHTYYIz9xA8PT+ygVrejY3QvazEbfwCe85Sxdh0sazPTZe/9PemtVJm8FDYt5wulLpmcHR237N6TLbvz8JUdnXYsN5GiB74wU7arl1dsdbnEGnaU2mVBk8sNCXTBu7C5khtnljNi6bjfmZkpm8iM21RligpASkjhB4zvGQXM0iJfgzgfjDnSSwYehNhLiMM0sfLE92Sx4xhB8vIUpVgkaBNPlR3A3GCL8zQU345hfRqgIQ9F65DKIuyHvwo2lBKJE0V1XwotxXAq/WXQi54rxk2EXiIFPY9D108E/jlP7uWrNXv5Ys2++1v/gidagtac8+KoE5+F8CfIT7IM8RSKE7axvmYXL16hzu92fU+jlIzrvVC0o/0DEsDAWxb/e3wPZxRQKAeEc8GKlvEUjW/E7Yks0Mgas93tPWs3W+xZf+ejj21hacHmVxetAmciICNOKej5DeifKyh3DI0T/j8Uue4nXhOE3wcDu3Pngd359K79y//K37FCAYl+SKYaEmGLjb4YVZFRILY6TUtigAVOdx0Xbo5bQuxsXFOCnwMBlmhSJROTvRJQGLG+xd9V+V9iQCE5ONBpK4k4vj/F0r3ULSTpRWovThLUXtHH+luGkvZAsixDqEMKlsQ9JIH6qxU57pvNtOCksdugH8u5inqz4xoywijzQt4RKiJKk5Oeya4GMV90j/zBP/37CUyNZhyo9YQglYcCNigqNTak8MQGqB18Dm8KWeDykuAVY2KwSbWAsMigjJEosbq6mvRpJmMWGNnQVQ3x9xwsc/8bipxc4GhQ0WyRbAXJKdwE9G4B33sLTC5QLGYwRqG2ONQm429YVYLZPQlt1DUH3ikUkhQ/rgXiGTE8UamDnrXpXjqzaxsoQfL3jo5qjA9Dkb/ePrRBKm0N9LYmpIxkNzV+UAaqJ8BB+VKIhhisM88h+SZNOk940kBFOp0WYcNut26l4pj9nX/pb9FCRH9n1Hijxenu3qYd7J9aLj9l+fIYm1ecHFWpuGBB4/6RELK2tsl7LhZLNoamIFRqSLrrWbk0adVG3Z4+fWVPn21ZqwvDzBMGwfmMWu/JYt6mp4q2uDxnU1MFKyFhqd+GUUwh2G6AnnXcWt20PXq6ZfefbNj+adtyIHpBH/TZkr1xdcXefNMpYMF/jCQ6eIFNxhNbJPLBPSIMgJahs3OTViqh21uJ84+kvk4XVjN45j0Rk/Bh6O2sTUl6Vjbv8SQg5wnAYDt0JopgIC4YB7FL0aZAxrDWWCjFwVzRAwwMh/wOzC6vVfwFJe+0r6MkOCXVINEKRgoTH5U3EjqfydNIvISht0U9r3wVh9SzSjjrp6B7KRd6FswV8DWHlxuI4FUPvO0qQWPlyKiUSEKNBnS7zSRDX1dde/T4qd28dZPoDXIYGDkfxt2sfI/2+16aNrSuPbx/327eeov5HICZoYQ7nba3gx0bs4f3H7LRClAYuWUhTOklcQlhB4x/n0ugga+3tmz14gWn4cW6CrSt3gIVkLYzTz568JBsjp1+lyVpYI+jMT8CFLyFKhJwGQYbhWykBBCf95f8Rk8MFveEFNpnnz20ra0d+93f/a7zzYOuGBBtqLCIvVCfDz9vjPYEuM5hfuTVhG5s5xU5bsU9cs+/ceMjtBINd4trEAkIKGBiFOlpArrk+UEeVo3REAwkEnpR2kYjPlyTVGH85/OBeQHjJ5wVJJyybS7zKty4c8DK2UPxU53ksKeoUKMuaOLtCSOTKOJEkYf5+TxUg2GbYIDCMCM6EJ6RZcmBJElGBPcfWvEGmaIZ5roLaIMtf8GZ3R792X+U1IYzMQfbrgducW/BqIGSByClrcYQcZcb/C6oXIJIsQkkjkE5y6Kjouyi97dfC4of7x0eHHAR4Vj8DaWOjOg4ix7HU/kFulfcG+vDsxNsnYiNpU5mzE4Ni0peNjxseBM0NijoEOtDjMwFGZQg1hXeA480m7ngO4YM9zYz0ZGtvb9/Ymube3ZwWLVOD8Lde607G5FnZTpDXp9eOet7AdOMe9YsYuLKVGby2zjoTbtsDEKIu9+zafborttv/tqv2u7Olu3sbNvS8gX78ts3rTQ1tP3dYzvYb1upNG7FUslJMtiIpm451qRnbWNji/3Ui4WSTZWzpHBF/TszvMcn7KR6yv7rL1++tq3dY2s0ezYc882ZGffY+5j1WSa2sDDHLmxTk1krl8Fmhxp3JJ/0rG9jtrFxYJ/efWo7x03LTYAvfWizU1n2Qr98ZYXKGS/MFxCcIZCB0zoNQqwVMCrhvPiPGCfGcHJyiomB6liHNQgFgLWBNSRSH8wdsk4BZcqAk+ep1odYNwr3IH9BHooMOgqU4P1ACVDpwjidyIySbVT6E3o3J8gOhAVj0iP6XXnegtpjZX1GKAdBLug1FlA6LoEWg8DRvdPYiDK+pch5jsGoEYTGYgCFDO551BsDTUEjHhrooxghFTkMktAZDOMmA7THVpsjLz8kuidlbkn8McRuYcB+8tFH9vbbb9NYFcohhYG/kRwGj5yVCPKUohCHngnPqfJSjAfWEdZMnOgqXauyKCjBg8ND29/bI1kKytCQKOfxT2TqO0LmMWw0cwnNa0TtqfK9KPQi5Y5YLb6Me4GBBAV177P7jCl/+StvWw7rNh06HZ4jmFHynPIFzhtuMrzOe6ky3HjNSEnhuLjpjbzNxMgN3nq8tmgEhNyNGK2SF6vvAjGDzBdMHYd0xB0imezGxCib/ayB4p8JadAzQsGSjz5CfWEuIS9YL42DnksGis4RnzN+T79rXcT5AniPe4fkWx7aVAMnhbQ43l/0pimvfvSfJRCk4MjewOMKgrQxwYQoQ4xKQhIDGfcNx2TjOHiUZxR2r0ehjfdxDkHr8AixCNSlDAO6vrZGAY7/8lwgxPFdTSR+4vx4H5OHZBcsjlK5TIWJ34EO4BjSOQZLXRYkW12izITxcRzv9d/y2BVrx/OwnhDQOnojD1KM356cIoQwZltb+7axtW/VE1CWOkEMN1Oom9SC1sKj4QHhEWA9KHGsU4wBSrTgRcKIQjwa94S67mKhaKcnR4wpgxxlfqFijXrf9vca9uu/+VVbuVhmEt7JsXeSQ5MJbeiFhVku0mr11E5OTq0yVbGpco5kKvCgXr/eY1tWGCzFQpnkN6iPP67W7KTetNNay8bHct7jecJrvrGmAXdPT0GZ522yjGQ6r2dPj2VsZ6dqD5+8so3dqqVAn5oym57K2fU3LtjqykIoWUwzZ6J6XLVB373iTAZcBKhbTzPprVzCeZ2ZisqZZSWeT0GYjx6d8+tjvNXsB8cixwPJhNzoqFXP5Kzba3M9+Lrx2nPyVDPDPZSChRLBkaDwHtlAWXAuUV7y+FCR4Z5L6B4GKD9kw0rxUAgE79fX26hcToJHylvrRZnuCiPh2oL349h2LEx1bOyNU9GT+W5E/MI9PDZmR9WqHR9XWXLzzte/bqVC3g02eUfB06J6T+KaTtfMHtwJNO3+Kf6j/lkKXwoAcc/PPv3Utrde25ffftuWFhetCRRPezKgau1u17L5vAP0wRXX+MhgiZ0Kzt8Anf5guPs9Ys/D+TijyMlk5woPxsIP/tlf2LVr1+zWW2859Mrade+FnSLXf4foSwxxS2HqPuJ5YyIKZEek7KGg2+0mM6EB4aNqg3PQD2OpJitA9YM3rnPHSkfGgsZS61Lesu4LYw/DAc+C51BiZLyutH7iZ4iNSqTKAN4AACAASURBVBkRmtfYqMDaqp6cEMWI5VscL5eRKaKYWJHr/nVO7FUauFHzLBxDEh550iH/B8iRXnr+2DDQGNEZi5AwGb/nx4wcCsHQjpOpUW4M+avv4f7OhN6+6E1TNn7yn5+xeACJoHYXAyOPF4IFD0WPMrBUySIfxZTdKhV/sIwAxipCrbbOh5/u+XoJGBSm4thbm5ssccCGhMeF//8vc+8V61mWnfetm3OqnENX7JxnuidwOCNqhkPRsmGJIqksC7YAWQ+2AcGAAb/YsF8sW36zDfjJTzIoUZAlisMw8pAiZzgz3dPV3VXV3dWV401VN+dk/L61v/PfdTkK44dGX6Bwb/3DOfvssMK31vpWMs8l5WUm1NHjuiNhnK3tWFpaVP3uMDE2+MDlNWcGONY68BcLqtpXvJly6BLSRqkBu2cva8Zro0XCsb0tlpeWVWaD4cEz0iAE5Uim99T0Qiwskg2ZkJ9+yt7jmtyX++CVqOYb5GEreaS1mQXvJRTM+7144510e1sRa9nw4HCsri3H4HBffPkrb8XBQ3vju7/7g3jnRzdidKwz/sO/8NW49um1WJrfETENpWzM2eHDh9RFDWH1ZOaJhkXb0O2NtRgcGQucj3v3HsWdew+kPE+eOKkyDBjpxscn4vqt+zG7SCigPzvBtVNKlSUZ8KT393Yp3k1/8P6hLlG79nb3xuryZty8eT+maCqzns1KyFLft384RoYSMciM+w4lKdEBi5h5f39XDAx2R1c3CZdZ9mZEiL2Ex84eSGKUFFaLaqaRZXwi3aSzmiDwbBnqQw49JX3iVUvbwYFPKsleYvUQu1cehDwU0JfClcD+cDMRCZsqBui1TYWZZCu7PRF9Rqx9qaAscGohW3sSVsS1ErPXwPcd8vKhrRWA72GBKUEt47LFQCdDAG97J+LuvXtx7ZNPVDeLYiPAjCFCCCbzibKemrlg/z569ChOnDpB6kaTgORxiHm4IGWNUiB/YnU1Pv7oozh1/ITOIklqoGUgdBhdlDVhbDNv7A1ndDvBSYK1nBU/nxGPGoVgwMqnKfziuSLFwCjQ7oP792Pfvv3x8ccfx8Xz59MIUO4KSNmG4qmwDBqlc8zbHANkOFt+pBEIY1zeJ52DkiPQrl5aCjtx1vU5Qkk7pXyqlOMWduPkRCjJlrXS9n6pFa7fr5Ube0UJWQWh5P+eIysm7/HdCs4GETLDSZ+1guVaoswubX75vBEXj4tr1kZn/fpuA4HPWr7aoPbn5eCUqg8/u+bI81r2gREEP9Pu8dZz478bA7fQ79qwaZ2j1tn1/NlQ0ln9vCvyyXf+x6bOrhEibS1mIcN2yqQu8He9kH7fdXkcULxpW8rT09NNXLyOncsA2MxkJJe+EUcnwxTSAUOnajqxyXjSWmKSDeHbAkVpc09zCzMWro8XX9cc2/iQsKbH7q5SJntOGBa+NocUiBVGN7VNXd+KlUIWMzMLPetyLC5zv9yEee1Wxx5sBq6VBlApvwGGrvpVEzdFodBHXH3GYXPb2oyBXrLFSaLbjnPPno0XXn5Ogvaf/sbvxcdXH0b/YFucPH047t99qCz5nu4eNZHBgDh48EAM9HTG4BBQJgx1a2q3OjI4GCugB1vt8cknt2ODDPud1Rjo745D+/fHiWOH1RXtk+v34uq1u7G0jNLriq025ovgQjY+gbCGSD8ISFdfd3S2b8fQwADdV2N5mVpyqG1BKVi7iOHhXsGaCAxZ3W1tMTI8rKxeuqLRTnVoaEBlQIhBcgZUVtfe3njC/f0o9FxbhA5hDvV+L7CyEB/CKKoJTe8wPUSsf0IdWzIOfIh7+rpkoFipIjyU41ASY1w1IQ+51PFyvcYLLPew9S7BIg8sE34ahYrnVzz/RtjvypD3Zy3c7HXV+6kWWH7fguinKfY0MEqcuqKwlWBsa5c3fv3TT2WkHz9+XLXfE+PjUoacsVEa1PT2xv4DB2JyajLee/fd+PZ/8MvR15dtZxslLnKRfN76uZmLhaWleHD3bpw7czbh+NIRT17e4qKYyFDwXgOjHWlQZQISitxzXiuG3Z6yz53mRhGSbGhC5cjkxEQszM7F+XPnMlnKEK7WIY0/RcxVS55KmX8uEUUmLK8si1WQOfnw8uUMPdHxLwgFjmmMQ0PDYp+TsomtmJ15EkPDg3I0OjuyOqLx6DGqSm26jaD6mWrDrFbm9jLrEI5Dnzy7lbPRm9o49DXr34a6Z2ZmnkJN/ToyHeZOGbHu2Ni0XXV8vORPlfc1d5V3XRsotYKsx6GgStULXedJOQItQ9TPvtuQaYyBp+hdfwpPA2tbcixqD7+0EmolxZXxW7Z0fN6T3R798L+XgHMJmA7QTiptKzqTqohKFBrR7oQzJWgLBzobfXJyKvbu3SvPyVR+dDgiYcklaxwCwb2z8zEyMqq/7T3fuHFDZVcHDhzQvRH6XBePcHAwSwb4PMrRCMH8/LwMAb4j2xhFL690VQlxOjQlmxTlMdDfXzizU4BjIOAhkMyBCmEsXIdyJwn1NmL5xMj5nRA7inx2dl5w+tIKsG6OCWjeYQM2a3oX5M+0yuwYPzrKEJjLQ/CK+0jqI0Gsn7lvExvZwsJcnDxzLN744uvR2dMVH1y6Gt/77o9je4tkw46YmpyNmccr0TeQWeCCwemD3d8bfd3A1H1x5OghZaKvrS6lcNtpj/HxmXj06HH09AxGz0CHWNaoZT91grahYzGzsBQ/+PGHcfPWZERbj4hgkI49XSAKm+ndSru1x7a6NW1i8UANEzR96OxFoWZGOghPdGxT1ydlzpVY5z17x2JksEvc8oQQEIKZ7c08ptFmvgD1aBai0a0wAWuHl4jRYv78kydPytODo91IEevAnnPnMxt2Wpt29nCuEwiBPAUlJTkNp3gaMNOJJQ1PH+gWzy2b0/B5oQSl5G99O1v11t4zil0hgYpx0J4R58iGiREEC0EbIjyDn4fruByzFvQ1JGoln4gSRkUakFZMWWK5pUqLtZUVxY9BYkZHxuKDS+/Hk5nHoiNWjmAnaBKdtLplYL/08svROwCVbwuu594ra8kvoecqCIDIesqZGuztS7RCUHZhM7Ln6HBDgcupcBnbuzemJ6aEzo2PP4ojR480scsaweBv6sr7BwbSqy2oQCry0LmenJ6Ox48fx7PPPSeEIevPqcNMGIESSr4HS1rAu07CYhkrqM/dO3fUdY9/tM4l+e+jq1eVk9Ilbz5RBa7BfW7cvqvk233798eF82djUGFBqTLJTdYS+YhRUIcpjNbUYZJa0fm5rYBqz9elv3asvL/8/TrmvdtjtlwlzIYRh7MAiqDEUHV/zMqNbqqHivftPW7vlTVvkqGr5L3a823J70QpJQsLEsEz0xfeZWxpFEMqVZChqjOdjaxamTfhMYyHwpblvu78v2EoZOtVNW4+c26qZHjeZwZ9p8983j3yW3+Q5Wd1vaGt36TAI85IAX5bUC4m5VdiGyyqOooB6a6ux+TkdCkZGmsMA9iWKB3C0yQDfd++A4KlJycn4+TJ4/ocypNFvX37dhw7fqQRCFLiq6uxsrwaY6NjTcxcUE/hQMeKZLxY9cSvlfxYuv+weMpijhSEFowoAAhHWPzMbk4rFsIUnofXyBjnO0pEIb62gJdOiIGyGrLkS4156ZtO6c6GYjStOJiFqw9gbtwOxc3yoGWyjZR3X4cgZe7N9KK0GMPAUE+88vrFGBkZi/EHc/GDH7wfH330qTxODAvoY8kyN4SayYM7CjHAlNbevh3DowMxNNwnL7ctulQHPzn5JJaXyOjtUtlcW9ummqU8d/FMHD26Xwru7p3JeP+92/FkZjm229aD0tq2nRJ7VnJUWsvsESEMKqdLtIEn5P/OWeBZO6kDZ2y0Ku3rFlnNcH+vaug7u4C8yc3AS24LYqbOxUC5JxyXtIz2OLgPCAn3pC6ZHAD+hqveuCrXQiBRx6zPlbpaxbvbciwIkzoHpFYUNsxsiKoyorTwZbyOCVugKVGunCd7QsxP7s/lxottFFp5xXul9rLS0Gxl6NdhLQm6qhOVPR4LcAtNSgtaQqkF/3JuOFuwnPFZ8hGoAf/wgw9iaHhI83T92qexf/8BVVDMz8/Fl7/8dvLbd2U4Qs9cWmlyLlw2aUNCIaxS8TI7MyMDRN53IUfyZGQtSl6PHA8O8eDwaKyvbMXExKN49Oh+nD33TOzdOybDZPcPcgKlyFypHK3QkvJcKCXCfSjhHHRCCbWXisHRGDrqNZ98BsgFwjLa1xiS8tyziyKsdSTkQiecxkur4ciDBw9k8KU3R3fGbPqCIQtySBtXkMfu/j41AfpT4/EzlAf1GWvohJ+iy03UAkNSZbVVO876Gb1Xao/WaI89b+3tArUkx8dO1o9TKlr6bDiPqJsk4qakK4mwSIK099zQnxaEINckvXfvde9h/i9vv5SO2mPX+8Xoq8fdwO7V9TLDvMBENaGOqzWKrEIGkJfQjKPsBTkYVaKd97cRoPi8tzG99vt/v0BidDXLRBxKQDj8zuSVBQfzTYEXWRQ+Bzk/m1XW+057PHjwSElPR44ckjJm8969ezfOnH1GHhGCjJ7fsB5xGNhzeFGUHpHBDQzPZxkH10W4IsSXF5dL3C4TELJGEANgVUlTJpmZeTKjsi8OC7WACYN2Cz7legiu/CHunRR9dakFXnbN4yyFoU2Bp0u3NBE/KeK2vt7iTbYQFxdZaY1alw/ZWpQiV9wxN24LDmsTXAm0ztx3d3fq78WVpXjjzZfjmTPH1Q/9B9+/FFc+vBGr3FvEMyhyFBlKvZQBlZCBx9TdQw11xPDQgKhd4ZG+f/+RDBlqbUkEayNqgXe6tR6nTh2OZy+cjbE9AzE1NRt/+IcfxMT4nDY/xoCVqIW1LX0fPj8T643iSQWRcezuws1PFQKoQ29vdwz00vhkp5TekYdRKIEpN1vfkIAkzMA6eT9giKGARbhTyvxa+RxwBGSjDpQ1r2emdGbF16GWfuLmna1ckJqAyJnVzCPP6LPAc2bSG1UP5GikQajnF3d15pE4Mc7zZMjTQksx+ILg1B6SFYqF3e74n8ciI7OKu9eCx8In9y+GeGaY+1mIPSwuLAQxY/4+cvRoDOBpbu/ED7//fXndXH9kdEzfuXLlwzj7zOkYGOzP0sWiTP3MnCsQNjqTNfewziyZyHh1KNTR4ZEmdNEoz9LYhe8SU+/q6Yk7t+/E937/ezrL3/zFb0Vfb1csLC7EXpghy/N4z1khPQUll7i47tFQg6bh7B/PiWl+Lde47qMH9wWH4+krz0a6qtWmU+G39g41e5H6KM+pZyj9HGxc4ARtoxB3QmW4dGZDmBw8fDj2Hj4or9deZq3oari8hqqteL2XuD33tCyz0rNR2Dxw2S/aH473F+UFqgFa2VVKFSkJBIkE3ezp78tuaqX1s8Yq7t88G819Sm92ryvnwHOKoUG+iY1+72snlGXN99OETMVC0qz7mXd74zYGGIs71u1W+n5+GWEQTxUDufkuwcMSGmoMciNYDg983tuY/vgf/93GIncmeFc3MG/GRFgMZUFGiy/di9fXS0LaqrKHYeKampwWvevhwwcEHd27d08C4fQzpwRfI4iXl8gwT/YuYFDgOj57/fp13fPkqaNNHSSfR7EuzC3IOzVcL6i/oycePZqQcKAPsqz5uXlRqJK845IIZc8LNM/NzkYgWYqacJct8Xz8DXsb72Np++AgWNzGVAkrxGS3aBOYiW/eWEBLKFXXK/p1x+186DJWW1qtOnuaORa7WKIHGJH8fezkwfiFb35dBC8fvH8l3r/0SSwuEu8G7gHJBqZLj1yZs1U/XqxpBI0FEPfFoMEQQUGW4JwE204HENZmtO9sicnt+LHDcfr0EWW0v/fe9ZiaIrO9I/oHeoK9YQjQglQeQamH5znrrNQ6n6JPWe9kCreJ5EVIRDekNzQxofFKQuBcC49GHpYMlqxvBeaSF14SLzMJM3vPW8gwjxhCjA0lwF4hdo5BozhoB4o7KzIwcDAmLHi85hbwNsp87TrrPSH/Vrc8CZqikGoD2NUbDlN5P/BpCzo+U69d7Yl7rn0WGVvOS4s/2sIyDaZU2o2Sk4AqXmNRGErMam9XDTblnidOngw4JNggNzmH/f2qtWZcjx8/iampiTh7/kz2AhABSyJ1Kg+KiBvXr8e1j6/FN7/1Le1jGy9pWuYPyuzx1JSUBQqSz3jfwP0AokW8HO/1yuXL8emnn8Yzp87EG29+Ibp6umNyYjJu3bwRb739RaE6dfjAiWZsdkHrcjSSlYn3shFUiZsXRW5DSUaA+TGKsUM1xdzjWa3PwsJ8HD5yRLzp0ZYsjTgdPD/hCNjaTC7FcyKzzA3htZDiLIlcQNZ44/Rsfzg+Hi++9kocPX48S6/qSoByjlwqaQXv3/Wac19B06XpjuO6Vmj8btakIjuy8Sc5VowdImh2YHL8EYtUAPX0yDu3IdnF4SllZI0xz+wUWL02ihqvdldZGq+bEz5DWhmWqZ+xtKXQa/U5rZW1xo9RUSV11u97LJpfnrM47o2BV767u9vdU3N98G/U9tDP9Pdn0v3st/+3X5N1hhJlDRBwCFS8DTO0yZvqyYQQW1R5EDvjzt37UgwD/cPJp761Hvv3j8k6v3r1qn4fPHRAWcd87sH9h/KaiU2jIFkEvPKHDx/GsaNHY2zPUMZUS30fB2NifFLdsOBXVvKbvKD2uHXztjYv8XGMgunpx/LQ8NAdZ0rimBT+tuqSqS0TrwxXAjVSz4zQJ5uW51QcRzEt0ITsfKZytVIyZk8ghSZBw1xfx3543ZC+hTNxH0h3LOB5Hil5IG4JlIj+gT7BwN/+5W/EiVPH4v33LscP/+Q98b7jYWVpL/kCZMUmm1wrwa4QRBQ6WKA9lKFRAdX8NpBUDnhN3aG2lQi3vbURfT3dMTo2pOe//3Ai5hcoFwIt6JPCt8Lw3D11IKtSRSsTK5/OnexGhJEClK5uYdTUd3UqrJAc/72q2ydWZ8Fkr9e/PX68XmKYXAcjz56w4nolA5oxiIegO8vEWNs0pkAByNLHoMhwgePxaTQ8ncRjT5PPcB+T9rhkU9Y+JUw0wqFbYOkFzeu+Pr8ZV3pErUznGj5nbmsvfrfw4rs1ZOr368Q8C868T2kNWmf+ssko1yl18oyJ+QA9mZqc1Dzs3b9fyufj69dj7949sXffWJZFskcBYItXx/wuLK/E7/7L345f/MVf1Py2FLm5NxKCx6tbXsgySCseGR0RMb8wL3iYeDLkMxJGOle5Vjeu35QyP3X6qM63c3h0xkpXMIwMd8UTf3YxllqoRovoRbHQEh5aW19rEB8+S5XK9PhUPHrwSHLrzNmzceDgQfFUoPRJnNu3/4DG2badLVLdx32Jck4QGcI5pW5bOQZ8tuRebO7sxNLCQoxPjMfa9lY8R+y+KkOzDOE6OnNFYdo5sKFpBW6FXBugjj3XCm335/x/73eeoxsFXf1wTYiueB4b0Dr/haXSoSWNhTBLZWTViIDH5mcRlF5gdxm0yNvKI7fSJVSFM+XPe2i1ctZrxSP3+z6/u8+PHK1S0obOaBItC8Ofx2cZ1xhDn3dF/pv/y1+QIEVBpbVFPS8JNTnRKEKs9a5OFQYIWuN1WaHtHWJ5WpYnm59Hke/bN6Is2CtXrsSzzz4rQUBzlatXPxaUOzw8Kq945sls4VNPVq0XXny+UBrmctj7enj/kQQriS850dsxO7sUt2/diWPHjsp7Gx8fV+9YDPFTp07JqOCz0Mjy+eyklZ6JkuXWk2yGDcZhIUkFwwIBgZC2N5aJHsDEOwoB4M1ZqMu736RTFzA1SW0Zg2TDJ4TrhhDJrqVM/NWVWBdFZRLXYN1n/ChZs/L17Xj+xWfj9Teej/nFufi93/nDmITPXE0nyFUoSTok2UFTUzxvIPaUf1mH7i52+g787pAuiLM5SVTUJ1w82WDr8E/TFz07Djl5hZaTGB4ohI7OrmQ+axpdFO7zEkNMRqz0+F3ih/ISooOw3cnMccW6u+HUTwuf/+NF46lT993FvuumKU+S9ignorChZflZsuah9FdWlkqpGetKIiaGQHIeoBi4Bl5gVh5uZ1yz8P+vri8pbwBWQcXRSymi9rdKBrMU0eRHVvYpJHlOSrVyrzAueUIqgXO2fEKm9swci7ciN5GIPRoLagtYC3QbC37fHhb7uw5taNyZJdh4d5lNvgu6xRhQ68aku+TzrCshLMbYS/Z/SsD44OrluHjxonJcYD4T+gFJUFHkjIVxLC4uSU5wf8hl9Ay6RqkzL/tGfBJ9STSl2K+SzTayuqGEMLimzq/Ql624cxtkD0bDgRgZ649jx481sXChavTKXloSAuPQWBcIVBXm8lxhGGheS9KZDCdQopprf2s7VhfX4oNLl+L+vXtx/tz5GB0bi/1HjsTN23fi7p3bmgeMzYsXzqhVK4JH92jPXhEytsrcKhlTuRXZ55p9uESHwtXV6B8ZyozwEtu2Qje3hvdCyohiXFZGpg10oQAFqfF+tMFXK3wnShpBk7zCuCx7nhi5lZlrwtfop1EM2IY+l2qcdspkV5uyNWWYo+ALWqT7l31gxSrDrexblRtyXQxgkKaClijHpjwj77caT7UsjMaYKV62nOwiFzWHdTzec6cwC/JzW3XxfIZe41LaFdubDIuKmU73+rwr8u/873+l2XjpvfQX+FPFotocgn0Vk2wlC8nr6O5SM47VFTYxWcVkK2zE0WOHZDU/ejgezz33vBTt5ORjLdg0CnNlRYcOLxdFRvBobGwkLlw4F719aREmDWMq3Yf3x6WIRkYHEwpt24lHD6ZiagpY8LiE943rd8RexvehKjV3dybuJYyp5I3GMydOTs9xksPSCh8egXBlnzKhKeMiOU+exBpx+XXFqUEhniIRof61NC5Q166iRESLqZp84OAWBK+OaJt50B2iSJnJZ+gLvx179w3Ft779tVhb245337kc1z+9IUEGHE4WuDLFy6b1ocCIsIA3tWUL3iqENyW5T4iEujzlodJcEyeCTKcweeVBIqM7s6TVSKbQKIpe0d2rYMGqIDNeV3OZzaR1hMEOYxCPpH2b+nGUdk9DWoHhB/pghc8egxAGaljyHPg/e1KQZTnwVmisrWqHS5UEhlbmeWSpnNEQ9ioxVgwHh014PvZSonF4udSvDxb4vRWmSG95W9C/PW0MAfYX81sniYpMBWO3hEycxe3xmhuB9zHoqAKpvWsbiLu9Cr5vI3R3zFyKqFD+gtYYVZBHU9Vf+3O+du3VSdAD5dKvu5C/cOZBqUDKyPa2QjEKY4G+G+Ktx85+9ritHDgrydbY39Q9c825xQUpFLyv/r6+uHXzTrz34w9iZHhU84mhTfOcX/n1/6gpffO1UXpLy8sxNDjYGF61B1jPGeNLBKLVD56/2UsyiuRAQOsLahfx8N7DuPnpzTh8+Eh09LTF6WdOx/zsQtx/8EhK++PLV+Lbv/ytGKAkT/uuM1ZXN9QLAS8WYw9ZpxR6bbYkGFpdXlFY4+DRY5kkaKpcZWengWsDUPKQnIiKpsLwdyJcqN/EixXgaUIJ+QXLBa4nNr9SnUE8XIRXVNgU9MA183XMn2THbG6z2exZZKL5FRrlXkh+Mjkvk47Jq0Jx1uvBSN3uV7kkBfonRVaGYeHrTyMr58Hop86IOpaVfubFAFKyZFUS6ef2OXDJqwwNh+cgiPJz2/gtRp7CMegfM9R93pPdfu///GsNQ5rhGBY6WdjwALPURgQIqtFNizah6554//1PYubJggQozFuHDu2Li8+ek5d0+9YtUYG+9tqrcfv2LSWzQY3IxqZULT1i1jG9tOeevxiHDu+3Ld9sQnocP3n8JEZHhwXx89lr126qZ/DRo4cUo7/+6R0ZZPv2DQtqV7b7CtZiJo45eY7fjJ26b9WEr6zG7OyCNjc84qNjZNijfOA5pxQqa5JhdaNRCoqN7zsObGVR1zRbaKrkaDMhfXmIYghLUSfYvniMUiXtGdPmnj/381+KZ84cjR/+4Cdx7ZM7+h6IAONQzLgQzXizJitdywurlYMhXnuxaSQlpO74tdfT3oAVihUn7/tZUD6OweHVyNMumfoWPijw5bWk3VTuwOaGINMe6uOLMZglYcTmskuZoTPmFi53Qe3b29oz/Pb7eHRWqGJxK54VY/e14f+2MrWQHh0dbFjXeBbVSY/RzjD7m3MdfmNYgg4YUnNIhFCA/7YyqOP/VuogChhwjAfYjvvwHv9YCxNvZJz6adYqxup4udegRn9qxVwnS3rd2gSLtq5pyL5+llqRex+kAoiYnJ6S8XTy9GnNxbvvvBMnT5xQmRX3oMkJHceMWtUIgY3C2oBAkXtsVuQ8NwlflKmqQYrIabZjnTwIDE0nRG3vxIfvvh+jY3uU87I4Px89fb2xd//YU2VOFvD2RtkfGALy8AqRlRV5va857wqToNjU07wvhXZnZzy8fz9GxuCl6I9teBZW1uPatU9jaITw3h6VSULR/Dvf+Z3o7+2Lb//SN0l/zWqRTiDobIWqckPClX19MpTEOd7WFiuLSzE3M6t53LP/QGNwpbLD8E+F6fadmtOSXGZ4u0kSK8YHqy65tLGueHYNedfrDJwMOol8H+jJM6hzWzL+zdQpZKUTo2RVSIyTNx3CS36MdO6SHju713E9KkhAQ7QnKma92qgjFu8QpJ6PUE8h2bFMrb13N16RUSJoP2PpzTV/iiKvjUqfAb9Wo2B+r9lLZm0sWfT6zuddkb/zT/5e46Um+X96kGzyLCfJR3c9HX8ndNQRk1OL8cEH1xVvTq9gI0ZHBuMItZ8TtPmcjdOnT4mukNperHDqvjlsB/YfiOWVtQLrUP7WGWNjo/HCi89KsCNaUG4s6szjuZicmCo83MOKeX/4wZU4c+aMmNAePHgYszOU9rTFhYun9TkOKvfB+OjpTeVjJc7zUb6GEl9Z91tYbQAAIABJREFUXouJicnY2WmLQ4fpztba3FZ2WNV4xDT1gDaVeTI3OBs3FR7lTTleNxVgc6LEfJBSoJPlmd6wY778TQ053unBg/vj7bffjlu3b8Q7P3ovNjc53IlMOL9JvPAlaU+5tNvZ6MQb20LeCsQHwoLtpykEHx4MMMPYFr4WxrboW54/kH0+n7+PIsI7WttITwHPLkMSnaJdNRzH+liwIiQEvxfLHYid/uWGKE30w/vOfeB+mdfRKvuxMqYOXetQjBauPTiQ7HAuaRP82N0Zw8OZC6CYqYQhqFPGgK0Ik0Fwo8TFE7av55T/Z1y0lQVfGyY2Kuq4pWHnRETSUPE820Dz/S2UGy+y6lImqljlOOC9tCgmbUy2jL00Hn2N3YqX0tLVjQ0p8j1jYzqneMHPnDkjhSLkoeQe8Fv/r8t8ihCv94Z8MrcJrdq+EvJYLtzq8lGlFaqmKwWQvXPrVvQPD8W+sT1NGWhWI7WS+Zh750NwXX4UIik87DyzUYrdgp3e5tDCOvta4+Bfe0c8np7WfUZHhqNzh1rq9Xj46EExSoelzKenHseTqWk5Lj09jB/l1SkH4eHDB3H85EmVrWXCrTK5stXn9k5MTUxEf19/DI2SWJsjS/QPJkxCT606d81paQCjvJGSIe/zwvsaOzJhC97w7EPh/W/UhD3qjPqsgc+GQHYqdH6IyUNoVRw2zuDW5rpedzJYGl8sWe4nG7a7z6TkZ3dX5vqXMTpEwPMYSXJTHMrXfBZqxWvZ7TOCR/6nShir2He9zlb0vr8NTT5jOegQGnqD9y33DLfrXH7eFflH3/mvG68mvcZWbayFenpgwK6Z7EJMmJ/LV27E7XuTqk3OpKr1oK8vpCDEZw8f2R+vvvqySn+gRYTo4cSJhL1RpqkU8faA7oFPtuLMmdPx4ovPq7PW1jbdriLm6DQ2/UQwOBYxmbSQRLzwwvOxs7MR779/Obo6+2U1XnzuVOPVUJrGz+Bg8i+3Yi/Jewy0z7+7dx4o0QfiFPGdF088lVPGffEuKHdD8atL3Ja99TwcheWi8eTsKSIg/WPPoLZEs+6bvuM96pL0pS+/JYrZf/2v/yQRkR08TRQ3PMTZhQ74tvZ0HIawMrKgs5Lz/QwD+5CkMbDRQNdSbiUGzbhMkerrUk/rUhlveCnXcgCtPJQ3kIXBpa1icpH3luxslIUzwWsDxPE7TEJi6IzPHPsSHtvb8hB2Q9bcV6WNTSOdFGzEv3Itd7QHFubnGjiczw4PD6oNrJq3NKU0eB9PN0iRV9VLrkiLFc5C1EaGFAi5JtrHLcYJxu11t1euvViIJmqB4j3K5y20bLzw/1oJez78ugRgd7ZuNVLgNao9Gxt3VvA2jOA/Z9QI7Pqnga8pH5ufF8UqjHBQukKpaaPG1/MeyGu0FLmvqXnr6AiSwkB08ITx/hDO9Q9K7fGTxzIsMCZM3rLbw08vtiQaUjfOvoWApVIenn+f/xxafhZFRo+G+oe9Ck+EPD9KJql64R7uoNXRrXDXH//RH8crL74UL730nJyY1dVllXTKky8oXHbYa1OmNM9LX/KBvj6dcZQla4bsxKhgTmjooj4rRZFaqbi+W5n5FeGKCFQKVKw9QI5NYcPz+ltR8z2HHEHIdpdrWWF6z/J5DDoYF2vDNZUtlRYlkxy9UZo1MY82TiXbMIgpAa4Y39QgqihS7z/eX93IzzNuZHntKfu6/FaDn3LEPM91vblRA5Afo4ScCZDgWvY5TIQiR6448c1IJKEHyUhCEUf+k6f2yM/yn88ka/3W9/5bKWcSrbL2N60i8SJ3YV1mYtH4o5mYmHisWDJCmMW+fvtubO0Q16UPLtZZ1kqKf7htO9548xURkuDlzMzMKs6M4CNOSbnag/vjqgNHaJN0hCWJEH3rrTfi0BHKPRjThkrFJh5NiU1t396DMT4+Kfavs+dOK4nu/UsfRnfXgKD35144K7iUZ8i2qkCmmZzjDG5tiq0sQxNn+uxc7N2zX7XNfM6QdwrrjIE74Y1OYUIqCvGH4+PEjJxI44Qzt37dbV3a02o2TFe35vng4T1x+vSJuPTeB7EwT610txAF9Q9XW8iSFt+eJTVcPw8YrTMTyvJhtEBtYHaXmMhDyPBAbZ1yDZCHVNrMDWx6g81a63CU3Ssvp3AIoLSd1KPvNgKZWGC+p5IgJWGlANXhU6JgtnzFSIJbnnIeFDcxQgxCx86t2HIes35eGe8l1u768gwjqOr0KQ+A9QcNyOS+FBIJJyZJjAVeZghzbcJGlMOlQJayiC3tW4domBt7I1YmQKfQcTaZ6ZXVb0/VilTeSIN2VRBh1TXKSr4WGj/Nq24Er1oOt0rNLFBrL9kGiwWrUSHMQ2BZlJBbhtaqFcUKqQvhEiBjsejNzUnx98H4VQytf5cit2e0tLIS1z7+OJ5/8UUZhypnqn743I3bd5SrcpH2p1oD9n0r7lsbI+xfn+/u3h4pN/9YKfpcc244g9rTFcFV6/bsk47YJpeFZkCR+00kzMSVyXnp6IoVGig9mY2hwd7o6YO/gAQ3ZOamPGsZwh3pHHWR/Foyv4QqqLPjavT0Q0+bBrVyBwZArf50yKWBk0vnQBlrJUmR0l6MbEHmVA0UKmg/d41gEB5hD/XgsZfcHebaoTfW3q2AlQC5RDJpnhf2kyFp5lvOhWRpyhLOH/fEKGlQpMLuxzy774bek0eumWg5JaVckXWx0+E1cg6B9jIJvoU+t0nsLKRllrWJGiShjeRse3vDw+919rm1E2COCcvRzqzd1c/nPtlt8if/gwaqVp3EZiAq2aI8jI1JcxLiemvxh3/wo5ieolsVsQ0WEcKAJMFIiISyGhjG+B4tSSkD26us4p22rTh24lAcOnRYxBE3b96WYieepIlvS5gGr5zD8PyLz8TrX3iuGAE7sTK/FHdvP4jpqdk4fuy44uQbW0vR0dUdj5+sx09+cjlGh/rj7bdeieExYlTZFYuachZp3/49Dc95a1OjaLDKqR9fkhFgSlfmQ/2mobBcz85qfA9DBOIE6GI5ONl1LQUGMXIQBjx8d2VLvVOSUJo4+dOJbmxYFMiTJ1Px7HMXYnJqPCYePY6NDQykLaEEZOSjvHwwGy9qhb7x9OmGaIZsesIFyR6W0BrKPyFoUVYSo96m53qW9WQJGzSelEUhSLK3PAJodXVJBCD20K388ChqYS2DoDBbsY4kt/FDSY8OSqkD5/BaeQjpoGUrgqT0505YLqF3DEuzoPHMWWqU4QfoWZnzHA/Up70qPfS1Jcy3yDTv0XMbGcGrYK6d1YyypUKDeLaZDK2YLZD4bqISNFjp0t8IPKx3SiGXl9OT54drcHYwRNKAbMX1FQsv2etNXoJL0Aq03hhcVS1xbYxZ4drD8OctHFXi1k4b4lZzFhmsFd/1n4Lm+Q65Gmtrsba5Hp2Q8zhhSZ5Rq48kzwmiJmO7t19xHpgMgb9ff/31glo9pYv1HwtLK12PARZHrglCJ+OjLddC34GAaWM9Hty7r7/37d2bXQwxvjSXBY4vt7t9574aKIHWAVt190Almg7E7lixDQleZ51E2rKrC5coPdU73EmhaRj6GewR+9lAdMgLgREPObalZLKSCe/SNNCotszdUOhqc0ukPOyj+roeX+1113PH9+fn5oQirKyuRX/fQCwvLSbNMDFry+6n2szm2Jl7jAWemZnGI+c+NVJhGePPs9cpR+bHyJ5laB2SSiQI2L+94chX/432NuUgmKtDqNraWuajLC/HyMiIxuVcnpSzaypj9HN77u1pyxh2dzQhlPljg1z6qBgWNUpZz+luz9zyqTHcy3o7zNB+4HNeRz57+X+qYMX0+IjVQoWIhwSwRDLZOz++EvfuPlQtNfFkXpOXur2phExITog5Hj12UAlvfLenp190oLMzczEzm2QtwOM4TWy6LM9qbbIsgWuPo8f2xc/9/JsSnry/tbEejx5OxCcfXY/jJ47Hnj10TWKDjcSP3/0k7tx5GIf2jcQ3fv6tiM708rAYZ2fm09veO6pOV/x4w3Cfx9Pz0dc3IEhscKj3qY5ZfNYxpXpzozQ4rP392QOZ8aEU0ltub8rcEPjy1gtBPzEve9EcYoSWy6C419zcrBL38BIfT8/E/BxKNbM/LcTtWXnT+v7pabRoB+vP2Tu014ZRJUOgPfnylUS3GbGwsNgkc7HhOzpTcaZgSb5y4EAEFBByGgGJ1vinhm2zOoDD3WJ+4rA4vyJj+4XSscBuypqX4s8+4Fw7ExazZS0CBaFpJZZe86DGniGhjFW3qR95tiy1YYKRRi90Jynm+LDUMxZuRcy1UQAteBFF3xVDw/36rpOBEDQYqVzf96m9Fr7fwOEFXq2VSsa0M1ywW5DXiqL2qiygrAxzrC0iECq8a1h0tyCsv9egMYUIZHl1JaZnpsX7YMMmeVNzfZkvhSBg+BsYyozlrS1xjp87e1ZrU+8F74ndirxWiDYAZUyWtfLniTO3tdNoJOWEShq3NqN/IPsX+Dr8Z53vd3YpC3x4aEiKY0DdEjMnwtC6lZM9tRqdaTaxJg2th3FB7gnyxE2Q8r4/7ZkwChymwshZmM/mUc6VwDMXuUllEEjZFCSivi5r6j3ucVlJWS7ldYil95SStqTZphqCig8btg1aVAhmtC9BrjCiq/a9tSfrdUSu4OQgB4xg2EBtFGEF4xMKTMbOFnueEhlLQqp2eqEvVpJsSahTJU+hYXaoijGq82B1rXoO/Fy1craBwW8jRLWB7PWv36vnt/7b32sM4f1//akt8rP85zOB1ueu/IPmAFphpBDqiL7eATUJYWI+vXZX7GIpDBKWVpZmF2QxPfHM6VOq79zcXI35xZkYfzgdt27ejyePF2JTAdMU/hlXcTebhDVrAZBoxmYMDPbGiy8+GydOHlXpEHHx9957P44dPRKHDu/Va5ubnfE7v/d99dB+5YVz8cLzZ2J9i0x4cQSJox3onoxj4qVeaB3g7v749NrNGB3dozj70AhdjTJ5ypYmn1tbzZwBFCICLvnct5vYbR2jTKQiFSqf558TKUx76/CFn9sJaGxk+nzv3TeiWPzszJKob4ExRXcLIc02Gd3ZgIbWrerMVGB/chhcVmOFwT0MBfMdwWIqc8OiBc5eU/at2PbKAevt6ZXCQ4ilok7hAxxPz2M8bitMk8vIKCkEKBmvpy65CD/l4JRM7lLDbyrgrIlPw0vEt3U5XBVnTqGR/NeZr5EZ4LyMRY+QxxDKhEMMy5KcVUhesg57W8mUzhrnmpmX0fK2EISZDJdlUzaCUOTDI8mV3iovVNFdFZfPWLg9gDQ+UqAhlKx8uC73cN8CG2O7vSJ7CLVxVAsP759aULXDA1CSiLTWLcnUxJGtWCwUm+/jmZWywlqJ+GwKIQGepPlJgWS5PD0TKCc9depks1dqJf5vU+SNkSLYtpWwxUNMTT6OKx98KgSMz5G5fuqZ03Hs+N6nFLn2jIiGkhqV5LWZJ09iZBiPLsuqFCrwfiqeHHvZ3NrOuXhKOG8lE2LujxYdrue99twyHSQzrzdhP8svSlbiPcOQeOr0ac2vlYnvZceC/9dK96cpYp9nhQZUSpYHKg3vhNoJiTmUuDv0I4Mf9HCF3tvd0Vd6adQyuDYs+Xx6x8mVwD1c862wjdg05yRb/T3kEN9rHCbCs+5ZUdV2e+2dk5WIUrvGxr3qpNR6Xeo52q07vCY2eDXmip5YcqkykixL/m0KXN/H2B37yz+L7n7qs5+JIp+/+j/rprbuLUypzUYZsjAI/dt3HsWffP8HgkSBGk+cOB6HDh9UmRBe0dLicjx6NC7a1LnZhZifW5Knt7VFXIl6wuwQRr1z/nD4WgxaTDL/Ms6V0Dbx9d7ejjh+4miMDo/G3Xv348zZE3Hy1OHo6eqMG9fvxff/5ANN9C98/Utx+NBIbO0g6FMw0D+c8iUUOfFN34MYFrXvV658rHK4/ftHor0TuDZbFLoEiESb7EHeWheEBRtgZCTZ31rZxjluCemibFKZJ3ud4VofUMfJuXLeZyNoq3nuHFn+a7G2uhlPnoBgJAxlBjisfK7PNflcY8lvp3GVyifHa2GdZW+ZtNc3kKVWysJfzdp4t2jNksP06qgYAHrGUMAqB1EQ411hkfP489Ak4x2/M3aWPAC5r1LIiiK21H7ac1V8usTPEarKKRCpRsbeVH5TYDJewJioM1j5e3hkSAYGwkKJbRze9qQYttBMCz1U8oRXqT7YxC1F5ZoeBJ8BOs9GNtvZhKJ4DOpepZ7cuZYev0JJJeGLzzpZT0ZCqU9lDL39TyeQafe3F9rQqn7Ya2lBWHvmFlI+qxaErbHQijAz372G9pr4Tg3Ni3u9OJ5b5FWs0hRlPh4/mdG8HT12rFwjDTB+rATUK0Dd7jLxknHduX1bNMzGZupx14rc62GlwPpqPvHuqbxAAVBXLPKY9vgX/+w7QrFefuWV6Bvoj7HR0ejqJpzX8my5/hYJoRupdGS0iY4ZQijz/bfQNhKlLNCd08EzWf41c7eZpVPKRC8Uz7Wyrdejltp6Hh2AVrtlhY0G+tXSFcWHzPGa9JfSPpea+R5NGCQPssrXpEQjgvwCxcK3EylxqWwL8Xk6FGDFxvMmEpUI224SFF53EqqSAQsRE82NHCz2uHgfngHyI1qESRizmXvQKFCQt2Kg106Oy9mYG9Mosy7IV86OG/B4D9f7SMoYLgb45VVZVTVBqRjy6n3o+W7pmRaPh42Q2gFqntNVFfv+2lPK+Wf5z2emyK1ccnMS46BdY3ZDgnTlyuWr8eTJvHruHj58MA4dPiChzeGfeTInshdi3+SXiL2IMqziKXLq8HyI3SRsSvlFiNgE2N4CiXtrk+1slQ5bdBwiizEpLbMnRXucfuZYvPbGc7FnZCju35+IH7/zoUgk/vyf+0YM9LWrk1da9/kceAwYyKOj1AxnfTB1nrdvTsQnH1+Ls2efiQOHxiLa1mJ0dEwehxeb3wvzqbhTecIjvlqUQcZcnxZaxesleXAjOx9hrLj8pYY9HXPmmZnHjY2daO/YiYMHGQvJa3RcW9VYiaO5WxXXQhHhIXEAmDcMEObchxQ4Pz1Dsr+zZtpQ1sBQX5KZKAufeHc2kIGZi/kRnaTY7fqifyDjzybwEPNWBQVamEmYFijcQqMWjDYqbOTUlRHKsRD/esLuhu4cmuDaQkKWlmNwMNucJjyfYQf6uPMZM/dpjekbX/jYHVNmHfAcFJ8viTsktZHQaS81k9t4X0EfKeakLCZE9LjxvlNwJAmSiTIMR9t4qhVqR1ertKwRTKAK3dm3+qd5BrU3ZTTFStzX8H5KuziTBt0py3Pus617WIEX75R7375zR7Xbq2vrcffufc3RhYsXY2L8kahJ27vMhlgylCUo8zV5ZRiiMzMxMjIsY63+8b1rg6L2ovy6iJpKAxnWLUugtuM7//I78aUvf0WoSybgoVRboQgbRHjkS8sr0YYCKNn9GR7BtumM8YkJJXeNjowIyk58h3yeLLU1P4bOcsnrgCVae7kNzvb0yP99Fbl5w40S4GWmQ9HVIIPM/XuXLsXZC+fj6JGj2SVQobqCmJUSR+bI55wsbNgtZ+fmlOEOmsjcaNwlt4HnVlpgBeEbStZ6sd8oM+vpxbpr0EYbn963GXYj5NGppkZCm1Q6l/PPe8gtHKSm01nF69949hhdVZY91/EZtAK2U+JzaTTLsrXeP97XvJawf6sniB0rr1P9289j+WRdYIehlmU1rN7s18+7Ip/58B9Ehw6rcjK1SMSA3QhgYgoPezZGR/dHX9+g2NCuw3s8OaU+3FmKhmArHNA0FVEfb6hDbf1u6vil15axHSVCiLLTmdeux84ORRaIeE2ZGZ6MTCS7wPv8jW+8Hd3d7XHp/SuyWF946VyMjg7I45dHTux3eyemp6YU80dAUR/Mc66srMflD27HzOx0vP76S4qBLS0visozM+oTSpeF2tUjdIDnFq83FvHikgQ8/9iU3lwetwVu1kq3EjnYPKn80wMguYvPoCjtcUOFaX5lxs+a2OLmXjqo8rrSK7JStCFkBWrjwZ4Y108CjOycxjVI0EmYtL0YK2mxc8jhJ2cNyFIGzkfZwnSX2eKZWOcch2zv2oLhZQgVYFflOyQA4fm2Z5kiY+EnW5KmMMEDtuAXGXBJkkth3d5QcqaASHQBwdKtlqi9sbiwmGEfYpHFqFDiZmlLK2IgqFjF9FfKcAIjKJum5Hr0RXcP5YeJdCBQjOSYzpfP2ttG6VsgaG4RxAX+55mU+FdoK+3ttPYKpUfJbyABWyhM5R0Wsgsrj92GQI3mGL5X5UDxlC3AhGbUrFoFhtXeaWuPa1evxtTEVOwdG4vpmSdx4NjhOHDgoMq37t29Kyh7eyfzILL8cVuCXeWlJUxio8bPVbRdJiMVmL+BzTWwAiGXgAovAd5gdGeYKvcmBvi7P/px/NlvfVNeeltHesjw9bPvVLYIqlE8JkJoGLhN/TTnBEVeuNzZn+RS9Pb2Z3/wStFRKiuEpsC7PGcmgYJMldpvxltCD+lYJMmTDVg/v/ewIO8i/zCGf/zDH8Vrr76q/acQPPeghPfDy/Hq62/GzuZWzC3QkjkVHVzuIGUkGwPNd3a0x/TUtMKXPAfIHB468LYTATWGEg7z82h+cZKK0W9PmYoPenC3oOakT7ZsYv8zp8jNROjSkdpokntXtYcopbNClvYoIZL8TiauQvRj5ei5250HgExS/X9JnnVIj9MuytcK5bJh4tdrhZ9nvtWy2meoNoz9mn9zHY2vCm84RCb0CCPy867IFz75h8VzNP92e3R3JBSI90xMGDKWh+MT8eTxXCwuLosuNePQWT5gr1oCEfhULGQpoD2BYu0xY46tze0Wr6833G7vxIvGhKYiywSzgYHuOHhgrzJUabRy7jwMVMmD3lhwOyEyEuLrbPwBYr87QNkLcePT8ZhfmI633n5dyW5kQ5MkgoXrRRRMppK4JCxxvJvmKoiQpyzdYqnWG8YC2ge+5R1m3kEtCOr8hOZgFEvWiSY8l+/puTQcZIPI1nvt/XszWmlIWZeSIY/B8XzGAQKAp0IlA1C0lBgeZCEtofaamD0/bjDDYUDw6SDR81cK2oZaGnS5b1prrucBcq/4nSXos8q0qvtP4V7Pt0MVwP8IGzxmxmkL2nPlucOIwwNOAyKzszNW32q1yGvEAxeXFnU/PkdsltCHvXZfLwV2OeTlmlnj33rNwsvj9jNoPcSEmFnDTsCTV6TyphyTlbR7nHtf2JCwAPO+2imK3Mqk3os+F3qvvSPGxyfivXfehT9TirxnoC8uvPx8nuW2tpgYHxctqSoiurpibWUlPrl2LV588cXoKx3jbDDUZ87znoqtVLTU+Q5FmT8tTNkB2dyFOcSo++1//s9FGvXaG29El2iZM0SXijyV0/jUpAxhuh9ieNDFzfA+65r92dIQ5LpXL18RD8T5CxcE09sIobTQ8dkml6SqkdfzSZlUMTZDrrtKDGtPWNcvD0oiHkHthfl5rev+Awc0r/cejsfkxON4+ZWXg+25trFUyk47Y5H8lZXV2Fijc+Sa+N45g6Ao0NHCYMk9MBTIpeH/XYWi2POr9VRMM2PalJOZm8Hd+7xf0nlqxeq5LnKz2U+U/3UlosF1lFNUjGDttdITvDHIC7ObOtBVZES794vlU1spfebznAHOMzJ7rozDRlraC0neYw+be9bKtwkRlImwfGyF9VrnvlHWVTiy3sc6Z593Rb547R+mwNhpV2IJlhoZ00DmZIM/np6L+bllQd4ZPyRRCs+2kJKIzSg9mmzWwaZvbYZGyZegXAqX5FGvExGs+K3QmLw6/ufF9+fYTXiTLBg1nN/4M1+Mw0fpepYxYtU3t+0o4W16ar6wwo0I8r98+eO4f29C/bXfevs1HRKgZWrZqQ+2lV3DxYzF0DOeZLK8UYKWHdTsGVtZyqgpFnsaRUlzmIZIQpDpgSRbGT++hp/VG6xW8haeVohWON7Q9uwMUXsc3siKdRbBqrVsGsmkAcR8OuZlUgYUDcpMB6s0CeFvoDW+T+zZMS3ulwqoBcVaoZCU5mfie6oAqPoZW1ExPJR+jrOVCOcSvExGywYwfN/QN9//aTXcZLCzd02J6r2FEZANg1pUolwbbgLWRrBhO41tsvaW71lA5Fxl7bPXWYq4OzPlPbd8LwVkGsqODWLACFEg07g075HiL8mBupbZ3kr9eyrHVoMW/+09YEX+tJLM/8nAKR46Ht1PfvKeXnvxxZeSM6KzPdoK+oWCAS7fs3dfrIvv/92gXOyll16Kk6dOiMrYP16zGpq0wa2ql5IX4T0nQ63suZYhgLzoTOawtjZlwqOYv/LVr2p+Vtcps0oI1UQg5mjgGhibQPNSzgX2RYUqTFLCaTJ8S8UNBqeNrPSsE0Gyh+f3aqWsfV1i85YLtSdYz4eVkJnCrMwnxydiZXFRzgKw8KEjR0iXjH/6m/8svvWL34r19aVSPdNfEC9kasS9eyQNP47jJ0/E2MhIJmxSftnerm51hCLwnpm/s+eSPMdj0/oQuihUwd4rUnyEDIosMLIIvwfPzV4VBztoiJCujkSQ6Dug/I+2zJaveA8IaYkTvhg3+lwhw0lUNeUL98Lwph+HjTKht/SAKMqZzxAyHRwaTIO3GCQOrfE+Msfn8annLc9kg6K1z1oyqZax3sO1MVAbyTo7n/+s9f9V8WqI/m/duKMSsbv3x9Wbe3sTr6NH8VpKzIB3KI/C2k2LxX0A8hDkxieu9LSXrq5YRZjVh8AxtdoiZNL9GXsaVnS1lZlUh4kIsF96+iKee+F8nDlzXPE64uvAgiS2jT96Ili3q7MnPrx8VeVdjLOvvzN+/utvS/Hz3BgnlK944a2ALMSzzCybr0DPyIF0QpSVrQ5AiS81wmtXDSaKvEYa/Hx+bitjKxwlcZXDUSsOe27aaCXhw5CEEL/cAAAgAElEQVSfFYjvY8Xiz1qB2uvjda5Xt+UEdraBwPvEoetaal5zwh1zYWXOdVAMSc5S4FTKhNazLSOHUPzMXbSypb1thjGscJwN73mx0eJMWJRhoh0kAG3LI8fQ4Mf5DDb4nISWQj0bMHCdhN9Q5Bnm4HqMjZg7GfB8v+6Cxxjc6MPjgfWvVqbaJxBTFGFkI6kev9fWCo33GIs/AzRp6LwRuiX2XHsJNg68rvrOLo+83seUZAFboqQnHo3H7Vu349zFi7F//76YmpqG8iR6+3sVLwf+5fkpbbp96358+MEHmttvfvObSaDS0yaWNxkAJTO/bnRhIYlSaBlnpYmLhEbL1NC6E1uN7DZH4iIxXCE9oBYRYpLbv3efON/dWQ3I1klUGBknjh9vjUWygWelo2BWm3gjJtqTPzlOHJLkslCLy9JUhPeTv6D0xyZEUfrNo4Td7MOoippsOBYckU4RuSYl6VKlp5tbgslRqszvnn37oq2zW9UzhMwuXHgm2juplKFJSW8sr6yrckWcG12dmm/2uvZZeQbODwY1Z+/atWtx+DB8HQcbZEqKEnm0nkakz7+rQLxWrbOW8yPoH+ejNHTRXsagLOsnA60gpH5u9i4uiuWSuqdVTVwc8rI8a8Igxcg1QQ1zxX7tY/5L+MlniXBgdpBLo8Cy2etUy8lakdeKu5Z5jx49EurGT4OAlbn1PSHR6Tv2n7Y27c/412eS7Paj3/wv4uGDibh5404sLcFk1Ckqwtwp9iw6IjZ3dFCoL2bjIxiTTalFKqAFVYKIY2ipHDgn6g9cKEHT09B2aS16OTD2buzVNF7Jrg5b7e0IP+AVmgukcdHVgxe/HRcvnouXX3k+enqzVSZJcQvzi3Hl8qexvg4ETKnDTuzbPxRf/bkvyvoEfodT2Mq5tthrJcnmJgGNJi7ATj4cjJNDhXeKdVxD3LVnjicpMp2S2c4s8Nl601nY1waN945yC4o376Qvb1ILJ8O/Vuq1xenPSFAXiJnxmSilBUnlGvN8KNr6s15HrsV7CDa8V4SJoUnCsEYcuL4U7MbT6IOta67NP8ZgJQZPQW3AcU/Gop73Bd3IvvJZgiavrFj9DmkYRZGS7u9tkpq4F9fJTPq00nlNyW47W0JobNDYILKAcIJjKoA8/Hw2CWZQpm4olGfAxqjngGcSOQbzUbq+NR6gciJa9Jw+AxgHFq71vuQ1/t+EV5qyzpakkTAlaXMh8ztWl5cV/+1s74yx/fsU81xnHL09cefatThz/ryoVxln38BAyU3oiMnJCc0zY0cg//7v/76IYPCqZIyImyBh+VasMeOq3p/a47Uib28XREvLWhRspl0A30L/uaW6a/IyfvzDH8ae4ZF45ZVXU1mW/Ai9v7qqa7D/NB9FztDoQ6hHiZfmjCSEbyOo5cW1MuFFo7qW/cnr85PEIBkGuXr5crz40ktS+t/97nfj/PnzcebcuRabXInLP7h3L44fO9aMCwRRce3Ozph68EA9zmkhjDz4/ve/H1/92pdifXVBhClUDcGdTzXLh5evxKuvvpJeMWdWOSiJevLseLfksty4fj2eeeaZOHfujPZEo6RhQizypg4dKPxQjI80pJP0SkaKQ39FaWblUZsIhIRskf9QwkKWQyQSWs4zPozrkbEx8dQzHvZgLSN0Plw2Rz6RGBsTvUqjOO+lWHvDsBjx4P79pic9n98daqodISvj2oH0MzNu5AahxMbArhympwyBvX/1Z1TfrY9/Jor8v/s7X0yiDxouKPlMp6lYJ05SSARG1r8yerOWfIfWmfo8CjQPsayx4pWYNhEDoItsxa1tHXjuQR1tZ2f2REbTZzesrdhcT/pObSSXErRn71tZkw0cXLKLt+mglF4VZUOmhB0a6ovjJ47F+fPnYnV5Ne7ff6h/JMlwcORItG3E17725RgZHY65uZlYWJhXEw1b4pnEl8lgZnBDCLIB6KXOZhsaHMpSOT17i/rRnPTcz4q8tVlS+NoLTrj96UxT/u9Nb37kGob391NJ56ZRtjoJKxlo1hpZmfq79QHnu7xvFIH3WlBVixVM3ZhUo5z7geQ2fjuxBGVoOlOuIWi19B03lIawVtJbCUMYrTDU78NrD5MQj5Pi0rvOnAzmIuV9IkDsJe7Nj+YJ41IJb1m6BlSuxD/i2cTA6Vm9uibGvvSCs7mLPPVSI0+MHMXuufD6WWGmgs055nPq/FdYsuSBVLG7vHcm59XCwhCivQB7MdnTPT39RqAVys6W4mklW/GajAXBmC2ed19DWdhApVs78fGVK/F4alpNjQ4ePhTdfb3R098rT5T5QoFpTkqpE3PVCZ7cFmqEQynkHjUwaY8nMzNx/ZNP4s0vfEF7f25uXnMBFOoNaWWTz+L8jpQtrr1mjTGiUVCzM7Nx5869IJ2O7Oz27jaVbA309sbesT1SfHoul1dGxJMnjxUvVsetAiNnwhTKIOeymYt0TRqjqDWfiRohyhgPncmQV8OjI6n6S1iFM02N+qeffhqvv/a69uDi8rL2G16xYtRwBug8tsXDBw9ibHQs+voHCmnWhmLkoA14ljgDfQNDMTIyGlevXFE3PpgctYc2oPdpiysff6wOcMePHdVelUE1tic2KLWDp75UkSzMzQtJAoJ//sXnm0qZRoEVOteUo8mkvFUqO+pGTsg3n0kb79rPRamyN7Rni2zGICUrX2gcFy7rzBRgtOTeb1MMX4YQbYfpWbCxpTVjj4P88Xt9LdulwvhGtY0S4HqeznviLFLCZwIndAt7izM7XFjiuF+ighn6sqzZbZQj93C6MFBrzz7lQiKE3iOf+xj5f/O33mo8H8ORADd1TageCk+8xMgbyBlFp/KNlgfuXtCGnHNLQ93ZTl6NaAU3xH7K5gAKLU0thvoyXruRLTkd60yhmQhB6vccmb16ey2KmVL73PF0O0/G4+ScWhBzmd6+7vj6N35OpDZ0aHv8ZEqWOAvrDVBb7/zNuCiFYiMSqwLq8kZhTLzPjw8QDFXc1x5bxqJaNdXa5OU7/lwqydygVpbpQWdsyhnu9hg0bxhhGB3FqNK4SwjE62OF5PHyf3uxVuKMnesbbq4zQP29RnnIGEGh5qGxcvfzWxDYYpc3V3IC6nnlenzGyIQPqQ+k571hHCvGruG0OhmRewBr8sP7LmVhrzHPeJBu5cj1XT7G8/M37/EszmfwXrcnbA84ve+sSODHJYE2RLg2c4ewEt1vVS9ez48/Z8/B3/fn/br3o4WTY5ppSOS+2Ck86xZAnNf0s6i0WI7LVHhs7UjQb26tqgEKHjk1yRjYD+49kBdFV0HmHMrRnpIgiOIhk5zEMpQh79+7dy+OHTum/f3w0SNB8iBSHnPWYadQVFkjNd5bKILsBuZadrLPt7Y3VML6T/7Rb8TY4Jg8zN6Bbl1v3/794mTXmW9vk6C34fjgwQPB6rWyzlrkdjWwMcJR792yff7UL84YHeBuXb8RE48e6R4vvvyy0JPuYixBq4qMMC+3EJjt7Xj/gw+kRF9/443YMzomhUaPhCtXrsYX3/5StCk+mV3f+EnOgvbYpPa/KMPf/d3fjW99+9syyp6MT0RvZ1d8/Om1OP/8c0rChHSJDPD7d+/GMT1z5iUhfUk+pbpocXlR1QY24DlX7HtgeZ8JyXlkBrK7eMS1F6u5yrTxZv185ot2UwVBEciaYyn/gr6KOa6gOlKQ5X3g8pnHj2OETHhVrGw385BnIsOSlqPsGXNb+BzyuemJyejp7pbidvc28csXz916zPLBC23dYXmIvLl165YMsKaMr4yV+1mmSRbu+Sv/pm3z73z9M/HI//5ffaN4m+k1aA1LCQHKJEt96N5TyBtsnQJ1KMs2SzCsuFPPthJ1ElrEtkRxd8Xc/IK42tdKmYRqrXc2VbfMfbraumN9LWvHbRlWuTGN5aSxRmuy06KiM0560OkBJakJRgTjQ8i3YJjt6OzKHuinT5+Mza21mJ3NbmkIe57JcI6FKL/VuW1zW14dGwFYxpuWA9NKaCu1l1gvpdGHFFpJLKwPDq/74PleQh+KN8VrjqPKYlW3tTqhsNXb3AeOzxti9zWtjGpr1dflflybDc14eB2hvlsAWtG0rFvTsCZMt3vcuw+Pr2dFJU+4HHwrbu6P4LGRY2/V82wjwLFu1pUDT619CyVIT8pKhXgp6+BEPnOU21DhXijj2oB0TgTvIbxZ7zrjHUVhYeFDbw/QhpDuLz6Bp0k6vH61gLKAsXHaeORVHS7f43MOH+jMlBCJzLiCDFho00pL995ui1s3bkdXW2csLy2ohHP6yeO4/+hhPPc8in0rrn70ka59+vRpecSZ+JjleWqaMjen1pszs3NxYP/+JkkPUg4lYJXzJSWRrWtae9iKQR5xGgL26jA41zZW4tJP3ovN1fV4480vBL3VqW3Hk+unlr+vT2eH7wElk8EtWJ4yUFCPKuM45w3DNmvnsxSuroP/6bKXZ2Rf4DV/dPUjGRGgOhjr/D3+8GEQU339zTezA5cMELr/5Vl3BzM8xsMHD8lg+Y3/+zfil37pl2NsbCTa2rPUkJHwGfZsZ1dPKiPg9ulpJa89+/yLceW9S7G6uBQDw0MxMDIcBw7uU0koMf+Z2dmsEGG+u7pj4Ul64jwniMiho4cbxK8uQ/Oe4zXEdE9n5jDUe6kOZ3lP18Zss48L1M41HRJTiRiskRUUboNT56J0SRMa09YuFj4ZEg3jVsbl67Nj+VF7yDOPn2jcI8PDrfAHa1HWmM/W5beWiXauPA/8H4OROUWO+16WGbXD87lX5P/Vr72eh67qi0xSkLiNVafbJU9PvNQoyoqxqpMWpBUVZQu2TQ+EieDzeJJddAHa2pFHvrS8Kk8h60uzLScWJ+Vf7TvtUpJWRFzHzGTp7Vs4p4KsY7eizNQYM6tZsHh7RE93NsawsZEEEGjCzfi5r31F1KjQtM7MzmjMe/ftUz4AY/DBE5GCGdtW11WWh2C3xeg5lJVdMje9IXPzpyHUIsVJg0OwJ12WSkaxlS2vp1edvzm4OoAq6MyMfeL/QN7MuwlhvAYW6PZ27Tkaxvc4PX82nKwIXW5nbxcDBmHtGLEVWBo7ychnRb4b0rLYrD1sKysrHH9HWcql5pVrOzu1Vm5+Jj8rYyFGioC3NZ6ITYtul9wOe938Nt2qhRXfQ2A7CY/YmYWc97EREMZMTTocBzYqGHftVfuZtQdkyKVhxb29j/zba14LzFoY8rez23Xvnp5mj9lzoAxTrANFaXl9yDJG4U2OT0V/70Bsrm2oWQdneurxtDKDz1+8EM+cOxs7bezFZMhDueD1YGDzo057EVI2jx/PxIULFxQWw1OHf8FEQjZkdP4lMXcpTb1Y4tQYqPRAn5+LPaMj2kMPH96PoZHhGBgajvYdKIVLiK0YAqorppRxjUqTRfVOh/MCJeIzk4JabcWr5K7WOPic597CuzasdN6q0lnvM84ciM3axkaMUZaFkUC5VxW/ZU7u3rkT1z65Fl//xp+NH//JD9Up7fXXXo62tuwBwBQA6SI7ITnyD69fv3EjFueXYt/oHiEDgyNDcVC01PuaODP3UKIXrUSZn81tGQCs6+jYaOw/uD+h8MIVoTNFwlbFdqhrFFhe5XklFr4Gux7PXpyz2mO3Y4PHLZTJiYAlDIRjR5x8t9Fa72Ubp0E83VUZRf+4NbTXolkbOwhlolC86yurSn70uiusWwxHyxSf393nq5ZDrLXPbb0XlLZdGdCf+6z1//JX32hYsEynaVKL3NDFui5ddRAi9hzINErFmexY6cUmo5gnJQX0jihVSYKbX1hUr99VdQgirpelDgODfTEyPBhtWwmB2jJUvFWx57QefV3X/zI+Q4uEEtvbgLJzPPyg1EE/UYSMW8JUih5YaSeeffZ8PPf8s8pwJ06OgEcp1ExdeBr8wKYkq06lF9sN25f72PrAG0lIUZZz4dhwKtiWsrcikLAssXIfmBoacgynTuhqCZ9kgrPnbzpU6ni9mW1Y2ftHCNrTBebz+tVxsZz7RCZ8GKwgW55kVi/4swiNDAPkevm+NnT8bPbcbUDY0Kg95npOXBbH+H0NG598DiQBIcs4+YwzWvN5iMmkR8Y8YnwBv9eKms85657rOm+gtsrt3fA9Jej1pCLnH0LSAstKQPuhKLOn925rT9RGj+eE17wv/FrLSG4JHo8tEQ1C5BnesHBSnHJnW1D0+MOJWF5YVhb0GkboykqM7d0T03hynZ3xtT/79VimCUyZv5wPCHRaHjnzcv/ePXWcO3jokO5j1j9R45bYaVPL/e9S5CUJ77f+n9+KQwcOxetvvh4Do0Nx+87NOHwUGuZE6fxPz4sS3t6OWzduqoGS5JFzRCqPTImInS2EqDYnvGa10eP96c/ZQPL8e643KaFsa5MnRxvX/QcPyMjB8G8SRVU+SY+Grrh6+araLr/y6otibgT1mZyYkLHKntm7L+PqGksh2Xk8PRuPxydi7slMvPTaa7G5s1U4MpK7HWPGPQZQqjOT00oywysn92F075jWgv2qhDNixzhVu7q8qZVoOaM+545tJ/tbxrC9n2snjkNv7vgG7WB5KnnhuayN9pRSakNTZHFyxHMfK3Jfz+e85ZykHOVfNzk7hfhJcqYajw19zoJROcsiGxmWHUYYPVY7AvpdCGo0/s9797O/9x+/IvpUxV+KIlGLSShUS+KLutCUNpLi0mXSRVu6Fj1dHYLUxKBUSjSetoyT4S1bRnbFcvHI19TnPNuWktWIIh8c7FfmojI7ReaT8JsUZ+l1rUMtC47x5fRrsSiNIyaqxcsFzA2wFT3d+Xcq/exDjRJHmV989ly88sqLguFgbkORc8DqNnrJG94Wj0WzWBLctrZ1SFBgHBSscg6kUYb0pEncc419Sc4qJXqZEJR9v132osOkxKPCVdzwjOdnlSFPvWvxmtQ0RaVLScKTWaTQ2qbH3t6esaq0OPMarBGGEv94TuBo2s06JMD3M6SSyXJ4Wjo43T1NPLiBy8iZUOJCJkvZsOBeQkQqqkjLdAtGlY6V53SfdR88kuucnW/lyGf27t2jpKJEIFp8BOwJvGmSFWsXMM93ge4j0RWeE0WOR6TYpxqatEnIAa9xP2fGG4pz9zc6sfG+vPhSimmP3oaWlY4FRAqZrOV1DkMmIibkzXiAh0kC8nxYwTBXNmh9Xe9rv+77SIE3JE2tXBK8V74L4dH0xFQcOng4gCbpLU6scnxiPGbn5+ONL7wRQ6PDmj7PL2fMitwe+ceffKJGO8SCeTR6xzMWZZ4LVm2RoNiIqz0dZarBowDXw8Zm/OEffC9u37oTX3jj7RjdOxqLK4vR0d0RJ0+dUogPmcT3XUKGoUEf84Hh4ThE8pvqu7km56vE3csfWXpctHytyXNgJQ6cDd52AwdWIrURwXOKIbGrO5ZWlkWIwto6lKAkLXIWFNLJuvU7t+/GT967FH/pV/9ibKyvxNZmGqLsPc4ArImcQbxLjGtCBlsbGfP+6MPLGuP5558Va+XSAjTYiQyOKUt/J+7evavSPLLbN9ZWY9/Bg9HVk3kbvg/ISutsVslfBd3TXKh2PMsgHSJU2VopWUzErV3llduweZawgpWs5AVNkEq+j/dwfR7sOKi2XBVR0HcnSyTvra0up3yumg9p3CXBmbXEOMEQhZ2vNm6VAFlqzdEQyyspx51s5/Npg8VOU22cJM9CJgzbaKd6gB20PfZru3fQv/f/P5MY+X/251+QJZQsV7D/bMraYQFErC8r35ZtKy7L+3Tggo/bVk/unoyxu3yNek57c7QqXF5Zi4VSAiPB3U4t8Xr09nXG8HCvmIuS+jWhZ9jF0lrd3SXNMf0UdoLO8bgliIBR6QgEN3g7jO4yJGiekpncxM3ZRBFvvf2FOHnyiBQ+PbTx1FhcSsuMPKA0FhfW4vbtW7F//6iaxfAa3ghCnyYItvAcc7bw2m2N7rb8bWFa6Pl3bZV689lb9gb2oebgZU19STpRPSzKNbOF8xCnKgWCZ6yZrLOj56UpAgYFRozhX5qRqKlJMQQ8FzbSak/FSok7ONZfC9BaGNoL9nMWfqBiZLRaciJUWpnpST7EmvA6exUjylUR3B/ljKLlvtkO1YaFlUuGN3gOhw1U+1xgO8ZNPanocksOQguNKFnqNStcYbhyshn3tVL33Fh4+v8WZJqPQl/pNa0Vtr1qe+VOAjR8nwZjzokFVFpeGU6ohSirj1HkEkFtgyqe6P0IFGujDajcXo0VqBRqRPz43Xfj1Onz2jtkWXd1pdDkHANxMwcar1paZu0+xh7KT2u+HbG2shY3btxQ9jex5zfe+mLQHRBjGKWGksOQJvYur6jUdzMvMM09fPhAe4Gad81fB4ZYGkaeF7MQ1t63DLNCuON5IuxBBj6KUbqgQpG8bp5PynKJnzMevFWeU+WZlISW/Yky5hngT0e53rh+Iy5d+iB+/S//asTORibqDQ429ep99HYv3jgo5QaMiW0dMowwnliT8fFH8WRqMo4eOyr63CfT0xna2NnUeMjsblNr6XVl2qPQgJ+Zf4cUvc614qohcGslUtPY/zUiiTEoBsYS/tM6FkPB511zRCmjOiQmMmSvFkup3tOWKcpf6MI5KVwKW+tNxQPXozyTZwF1qJE8UBFyFATNUwJLQl8pGbTzxzpuwLdfUCKfE1+nJX8SbSQO0+yJgsilE5C0wbHn1/+9FffuD34mivxv/7lnpcTYvzBVwTUNTaQ3sWOfhlR53R6Z4CeSiIBoTIRRCjz08LJ0CzlM1q+JfGZheUWbDmVDz3JY1bp72uMADUO0ea2YsrQqD2OLHjENg5yu2vNRswIxDxWiD3npbdHVQWZv9hdOAhAOfptapf7Sn/tm9PYiALH+1+WpWWk4LIBOmJ6ai5s3byhWdezYESkUK3KgeJUrAUXtKq+qoRsrdyu5Bq4r8SkfCgt1z7M3hiFue2V+HW576HSdpKZDW+gOW95dlmzRIEVJNp2dUtwZ9+6KlZVlHTyzmaXhlGvNOJ2lWx+o2nJuef5pXfPjw9NAb2XRGJM/w96RwkKpyvrOqgVKUqDXTUZBYMJNeeS8NjQ0KM9clQBCXUJUjhgj4vkvVryTHrUvqoYeFmYoJ68PgotnZP2zlDDfs2HGvmGcfibCKeub2eKWf4bDvYYWnIY4rdS9Z3lOBJHjczWK1QjVAoXynIL9C+c8Y0PZoUxsREtQkkhWQdFchzWmhIt1VYJWQQg4TU0iVEHTUEJksLcoU1o17czD5PS0StCOHT+pay7Oz8axY0cLJAw6k8IbIQ+0TDgMFGJ6cqrZVxLuXd3xr37/u3Hi5AnVYGtOS44FBhrzIk7ygnIpntyTiBChOQxP5oJxStmtLmtvkzxF4puM510ELZxLqk24rtrKFiOOebz3MDPfxa1eDDt7bJ5f1geFwfhQpiS2QR7Fd/ibMRKi4nPsJTLI+weG487tO/H+e+/Hr/ylvxg7W+uxukbZY+bsUG41PDyS7HOlXIucBUSdkEr1akiyramHD2R0M65XXn9d+QuU/OF03bp9K06ePBk93Z3R09crr5n1cjc47zGfXe9/I06tMFnE2hJzmaGixhOuqG6Th34za7x3lfYx8C1CplWHOVgw3ReilgOSF5wdFLkQxe3Y2UxDXFB+geg7aCxUEkUtP+dnZpXoJoemEN7UjoPPWmZfteSQ5Y7HbWWeiiTPsc87Z6G/r7cVqvq8M7v9zV88H/0iy8hiEKxb+HqzaUqLHz1jmOmZO9M34xqt7kFZRpgdchxnZCGx0DolTDuV8LawhAJZlqXT1zuo2GZbx1bs30cnnwL97GS9IyuVAjdh4ZYSa/HsOkNR1vQW9eXEMA23pyLH6AJSp7e0Mugxwtoj9h8Yize/8FqM7aHkbCtmZ2d0Hyz+Jla5tRPXrt0U9HX69PEYGR2S98c8MHYOsLnL7SVZEFhR1F5arfQMdTtOZo+1thytFGpDwF55bk7iEK3aR3v57oKk7lIb9EZfF5nN6MioBAKICsLCZW5WSMrup2PdZmavy2BzP/MKqqwFhJ+Pz6M8uIaEQZXJbnTCnoCs7pIYmIcv4cBUopmZnddN1YbQ49rEbhl3i6M8Mp7bS2e3RX2XsafSbRGSWInyujLei8HBPQiPMBYShuwJ13BczeLGc3f3dCcJSsmM3+3p+LktVGy41N6Imeak3Epy1VNQZYHfHU+1R5RkNoks1DkrDRGTsoIzLLKytNSEDNzIQ1B/VV/rBD+ui5IjQ9w/3nPMN4lu1HInbzaKDR72bjUmGh4aThKVkjPAddaXV7NFKZnWT57oPVCvE6dPxezcvDw44H1zDeg8zc1JgVDDTscyfu4/eNDQ8J48djzh5QK5I/CBkpFbeKHehz6PEtamEaXxEqRDjknv7MTly5djeGxUilABqBKv9Zmrc0JIcuP7KHQMAie6YgwwPxpTOR+Eoij5oyvb4sKSwle9PZ2qKUfh0UVwdXUlVlZXhD5Y1mBYYxTsP7BfnnH/wKCcG4wQaHMhfXnplVdkRPzzf/YdhUqw906cRpFT+z4UbXTb24U2WUH5DHieWoZ+5nqsLoGuZNmmFXJS6mJxl5ANYrbiT/eccc9sQFyxuyk5uZXgWcswe+QZ8tuJ7Y2VNABZH+9PcTTkXsaQQS5T579ndLRxFng26wDLTyl2jMNS6eDOfzZeaiNE429r19raGOPim+tr0hUKnRz4m82Z+Fn/+Ew88r/17QtSeghCYmL9/dD4ZWN4Kxcy2KE69YGrhZLluoW6CF+K99wIJSzr6Igu2m1SvL+yKsse5TI4ACsXtZUbcegwcR/iMsTgEeBpIWc3tVZsJ72eVsF/U1bGfSUUs/80ISDG0EenH7X0xHPKuLxia1C79nRE/0BP/Jlf+Ibg/aWlbNvJ4VJMegeEYCOuXrmmjX3x4lmxwjFGvEJbvZSspVJMqMYwn+eltgJr7/KfRswAACAASURBVKyGA/16bbnWkJQVoYWMFZ0UAdBmiS011im9GCvhlBSrg/ocY2ceGT+88cy1u7lxvd4+CFxazV28eW29GzqzYrJAQBnwGXeiqj1Oj7s2ZNwOtDZ0WpB2izXQ+5HfJoXxPR0qwEsG1vQ9LRzl1QihSGu/gdmKsOM6xNjdIMZUkhY6GBJAbKwv95chgOfX3jJEDKvvXlt79p63xnsvXdJs8Dk5rzaOvHbOeGc/ch0LNBuNfI4QGHC2CWDoWU1yJvtSqEXJHtCcKfkvjXLuP0u289CQlD/XpomKx1Fp9IQ3VZuOn8MB69Te+a1/8S8UHrtw4XyMje3RGTtx4lTc/PTTwHtCidNK9MjRI/HSq69E//CghDUKUMUjxPAJlZCL0dPT1AcrN4ekra0tJdkBww+j2MqeNry7sU0mPvkRIeWK8bBUaEsdGsh1aReznchj2ttltL3/wfuK90OugsL0OfVa6/8w0BEOBG3AqAUJqcIs8pwLwmFyovVVetdH7HR0xqV3f6JSr9u3b8ZXvva12Ld3r9ZkdWU57t27o/7vIsR58iSGR4bj0aOHqhOH9IXOZjob7Z2xubKqKgHgeRTeb//WH8T8HIx9W3H+wjPxla+8HY9np2PvgX0iybEcqkNftQKr/9aZI069nLC6DRjNNQZv2UCSyex7KoIq9jjJKRkypQdH2TjZ4vTpsKidFL7f0QlhUvYd2NnIdsvO35HMb5IAMySoRGjRt/Y2CEqzH5xwaSNApc3JglfvZ8vUxlDRmUiZKMSmIGWbGFpLizEIbffBv/Wz6u/W0VlfX/83ZGq0rvl//F+/of/8nb/+K/+/bvS3f/l5xYuBMiFGUQ14R9ZHIsgT5iA5Y0sKVeUItrhK/2MnOpElTVw1y9WywxOTrgPJQVK5Q0eQ6IalSpIbikUEK1vrceLE4ejuMqSEAl8XpeL6JhR/7raWU4L3zfXVWrEzY0qCZhVxwXQsQru9LXqUVY+HnrHzLIcDzgvVkkM489LLL8Rzz58tndDmZbQAR2JwTE8/jhvXb8XRo0fjxMmjCkWgGFRzWjKls2NYJubY0LE3ro2bkqQhwbDS9XdqC9nGQA0X/VQ4qGxYrgojUyr6rKdXtnxJWGOsWP9AnXit6jClzO7kOl9eSr5zxqschfV1hVgYIz9i3VPyHKhKvsa6YuBlfDRj1K42YO6k6CoovfbMa2Mnm1tkUo3Zznww6xpYecF4+b19Smrz4WSvqe1uR6c49h07L8VPTUYsrIKgFoZwZcypDLFDbVB5Rix9IxDKpC2xWe5Fu9T04Gm32KVOapQewXng5DeHCegtrY5uxTs1VG9lmolyrXNkFMLzZfSDOeFvxuSsfj6jygN4zH0+3WAFFINM8uVlraH6eBdFpP1lpqqqBhjhheFKNy7Gh5FECRHKDnpUYGz/aG/TBrcdVI7S1F74ZeKP/+iP48SxJGWZpxPX+nq88uprMfv4cfzTf/ybgt8vXLgYh48dk/e8sLSgevTVjfVYBfbfuzdLuHCiXP0Csob82NqMR4/GdRZVXcH+LmfJ52OjyAezjHEA2Nv8sEdJaNQakYxXnAPOwKcffxJje8ZiYHhQcWt5sWWOyErne8w7n5WRXvaE+NMLyySfx2hyGCbzCwjpdajdMe2eOzro1Lg/rl+/Fh9//HGcOXNWfOjE5VdWl0v53momsW5uxfzcbBw4CP935rr09Q9GuzLy2oVYwL3e298XP/zjd+L+3Qmt38lTR+NLX/lCbLdtxPT0pEh9aJNsBwi5J1a2Yuw52bbxyKFUpT59hxBrd+PhChlzq+bS6lp7qaujlBAbNSuceVUTldw3CadZ3nmP51tt0d7Zk2VslCJvrWkfEBsHsZDRWClidzxjX/YPZGK0QixCiJIdk3OXSbYFXam6EdYK0s/d3p6Jq0wvMm6thD5gvesFvc12cJ9/Rf6Xf+FsDA8NCJZpC7xuIJWk7SSew4RCREA7PSU8VG0oETSCKDcoUcqe5E3ssyRD5CKyVsnoRCb1+hr9v5djaXVZ1g6KnFrqI0cOR38PhDC0o2zFWsmqF9dv5UEhyBDGMEKxSZUIpMYuydOsA4vwJ16uEjkUARBcJmRhtGStaSa/vfTSC/H8C8/E+vqKlAGbA+W8sb6jw7e4OB8vvPC8PFV+EK78QxA6c/0pKxaYSXGCp+0rZS4X6MreOM9Ve+Ge4/qb9mJ3Q+68zjxkX/EWdafDEPU9hFx0Z+KIjTGHQDBIsgtWpzxTFLMz2Z3lzntWLNxX76PQ19Y1//Zi1C60kPLUB9eGgRXXbi/cc2ChyPX4PvexRQ3sq8YJhsVLBjjXRnHhUcI26IPK2tTWuL3bjK+lsh7bu1femIyyktlva53P1wgU82almtQeuZ+MPtUIRb1+Piv1Ojcwe9WvgM+5o54y2kuji1ZIKZQASoRYcCJnkkQvGeCZaEYCFFwIFpbNGhhuRSArph4xOTWltUZJInIxVZ5Mz0R3V4+acLz+xqtZvlcomhGyeMgeD/P3B9/7Xnz1K19R+00+mIYgyWsR9+/eEyrAPWSgFaibWPCHVy7HqdOnxaxFQmorjEZdM9231mN6usW2qPNVJrUV4UlPzWuMMlf+x8pKjE9OyItHUSyBOozuyTAbTU2ezMbt6zfi8JHD0TXYk5zxzbV3ZJAo2a54nbylahIg54pPnvWiEYoSKFdXCyskCqorVpfX4tbN23H9o2vxjW/+GSGA169fj57+gbjx6TVd/9XXXpMRucyZG0ynBq0yv0T3uREhbfSToFQXA+3xxEQsLM7H8y+/HI/u3Ynv/b9/HG07fZIfv/CtL8X043HtGah0QRl6+glvIXPyzOcZTIeNBFnJHi0MTHTzMdSXjHO1DLJ8cohN8o/S44rISXuZOaKPe4mfe3/7nDfVLiVJU8Z4F7zuGUbd3EDu51r6nNQyn785G7yP46YcrF3JnbV8tAxsjHMM8uJgcC10VlLcsl7ZAW9pfkGoDVwm6s7WFvp74Jm/+7Qg/xn+95lA67/69dMxNjosT1hVRzvAWxnbRLDx4BL8JUZtj1MTrZg4AqQrNtQQIy3IsjUaliw8lCwDQzD1qZZ1cXkpVtbWmtpLlMe+/ftiuL+3IU9xrFfGqJpRpICWIi4LQJo89Zl5yFOYWbgybigm+1TSUIhi9JtSOBQRVvuOqFpffunFuPjs6VhfX1WMip9Dhw7F9NRsfPTRRzE2NhoXL56XF4+XYM51DB4OgJutpKGZIqE4xk9tSs1bRZ7iQ+INmV516yA1NaYldmcl7I0uaJbEwtLecreiRxk6JqxDUZISregYJ7Ah72WVQvKhW1n5PlYugjpLnTbXAKUxFG2vWXKh8JD7eXYfSAnGis/4qeep2jBa+FjgJJlPJvPo+2WueY34mWr9KY8p62DEI2VVUuwaxmYuQA5AIbiO4uPqq55xOa5vRc7+4rl9XcXGS/yuZd0n5wI/T6ExLs10sL/qtLQbwq4NL8aKUGZ9uF9t0GyuZVIZ7HIoc9CCVWDR0mfeeSq+nttAgqgghFVOhudaoEQhKNpDNHQh8TNRpO6uwsyo9sXp7aASnCcD7eb7ly7FF954IwVweX6UGp4oa8E9Gra3UgXBuswvLSoEI3REOTEpOaDNpP/B0HB/fHz1qpQxhonWrTJWPde1IWxDjRjuBol2E5MyXkXpurEVnW2dOt8fXbkaL738csw8eRzHT58Q8mAIWrH6xRybS0Gd0Q9k7T0thVbyZHhG5gce8bRWyOKO+MlPLsX0+FR88ctvxdLyotAf5AeNP4aHRvQ8GDUQDNF/nRJXus4Nj8B6hmPSHbduPYh3vv+TWF5ajHMXz0Z/b1e8/sZrAenG/MJqfHzlhhLdTp85Kt566tAHB4dibnFe5Wznzp2N9s5MAtVctyeZmkpWK6U582RGRDe7ZchP29/sIdATn6tU5EpyaSWslVwpyzPfqzHgkXVdmcSZc5mohOe3geDLuanlhZW05Yb3guVo7azURrZlc46pUBuj3rpJXdiKrY2k0SU0gpNJngKfHTzznzdn+2f94zNR5L/29WeimySJoX4pcuAE4hZ4Ns5UtmA2GYcXQtmV6l/bplILxYSoD6UMoZRkEMuRsNqJEu/ZlvBkgpaWoLyENjU745CV3NuVsJg9RQnfkonMOPi8Fhr4SggBryFAsrzIWateMBR5DxC6lDnQMHHx7njrq2/GoQP74t13fhhf/uqXVcMOvSvePHFW7otypiscbR6hcT148AC1da26x7U1CVjmSh5NJajz0CQM6E3lg48C8OZ2Vngt/LkO1jnCjnkk8QcBjFfhRiK1lZvxqRTMVgz2en1dfouwoniwtZWa0FRa7HzfFrUUdfFouZ+SjEoNuz1wFByb3kqGz0nIl7aLNvxqz8bKsBbAtQHjGLmFhN4TrJOZ3vIcUbKFatKfY85AB4jVOfZsIeQD/9TzYdn39WbCXalRhSM7rfUMP9SK2UqR1+Qpl7wNz5/X1PeyMeD3jUh4TE6Q47oShBVTFveo1wSlDnMdY6Xcsas9wxft8O93Et+bk3FLfa1ba/o5nDjUCEzqZAtcSovQU9Rsl70r4qWOrpgcnxRC09efFKJuZ6m4dGGq4/rvXbokj/r0qVNNJjivJwthR0yMTwo6B3Kuf6Sy3QgJj6zEUXEMGNvUxHjsP7g3blz/VF+7cPFiliYVVzypjtNs8NzV19f6lZg28z4+Pi6HY2R0r3qC8/9Dhw/FtWufxAsvPa+Mdww6N/oggQ9jlrNHEp32e0ly03wUpETyiTNR8ieyZjtJnxjeH/3BH0V3Z0+8+cUvxOTUeFy6dClOnjgZx585HY/u3W9ChChch7CmpsZjeLhftNHd3X1x6+aDuPSjD+L111+L5164ENPT43Hn7p14+dUXk91tHdraqejoAljujHff+SBGh0fET//df/Wv4syZ03HhhQvJaYH8iuSeoJ7fe5XfeJ6EIX127ER4jvndGLQlPORzopJIwmN01iNJsRiKSqQsrIdOOtS+LPFsFLnLQLc219T4hXloeAOqUCXfsxyxIrd8sQLXWSv7xDLQSGmt9NNZAV1lHuhTQKlam9q94jCSWAhiAqqh83Twb/ys+rv5/GeiyIHWd7Y34sjhA4CKssA3t5JzuPYMRURShH2LGxxJluVneOMkrcG6tEW5f+nKlbAcLnWHYt54w4PDGU9dmGslViCIyMQcG+lX8h0TLW7y9vZYWVlXklwq8symLERdTX04L1AuRfK94P4CscGzPtDTnV2cSsLb8PBA/Prf+JW4c+u6wgoHDx3AqVE2KYuPIuc3Ht77ly4rzvbyyy+Jd5pEtyR9aZVm4a0aVrZwltAuqEWtsLQZ1fwkBbWFugWpha88viLonHxiz7lWSk6wU+xwVw2sY6tPeX2lk5aVUg2D1RawFZ53o5/XB6h+fU2x1IFMTJQ3s5AlROVA+gDuNnRqhV4fyMZQLMpNiq7EdQ3vI3CVSFYGwnfUlIOko5XsbFZnxPte3tNptWQyXxeUp/SRdyyQLn1u31jxdNeKVXNaJQPWXsxuhWzh43Ww51evsYWlhah/19/hPGSJ4ZYwcHW/ojwnsvQqkzoTCaoNGP/9/zH33sFxp2l62NMIjW50I+cMgiDBHIYz5Awn74Sd2XC7e7t7t7rTJZdO8vmuFE6Wy7Lssv9yWbLvP1fZ0rmkuj2ddb7VhtmcJmeGIYdDEgwgiESAyA00OqGT63m+7238BlqF/WdrMDUFEOjuX/q+Nzzv8z5vpS4vvQgHU3LoyN5R2gDXmSCRokIZ594/pwEpff09MtC8v6alTlfAfxO+5ucwiNVULc8FseNtbNBhLmLfvn1OeCfwpcDQT7BjNwv7oPnsmJFypOfo/lHs3TuMVDolg8r389qduJRX1PNtbrRLLLnsNtQbCTejXhPvcjkJ4qyvJtDc7jJ8StLembyDocEBxOqjjtcBKBt3cqduvCWdsz0PczBGIOQ187gsx5n2BJ0kk4/0Vgav/OwVDA+P4OCBMczfv6/+efIMDh06hK6ubqEDZM4zCxTSGA4jk0liYKAbe0aHUVtD7k8YVy9dxoGxMTF0r354FVvJLQzt6cfa2jIOHD4skhbPmRwYEpPff/99PPzoWQUfb7z6Gh488zCGhgYkS10uOz4Mnb7tCyKivFZC68Ev27O29i0o5X40Z2z3fWVpSQGEBdt8DzkXpnpo690+S+WgsGsl5PMp5LOOoxWQbrW9YvvDgjYLioOImyPWubVq52nnH7SzzpaRf0JiW61QoyI47MqhCqyPs3wlG+l5T/HRP/lkO/LfeeEAcpkU2lpbUB+lKpG7HDoIGmcjcxFKYR1WLTO+r5f2hJCYI8IVkU7nBDfmTGBGxoHsVP6dtQ/X3tbYGNem3NygElJYm5TwNEUhujoI87uNao48m3PEquCiMuIKs2vC5LSrzMxZWzPhDDn+qipEwhSlcJA6RWEGBnrxxNMPorq2Cu1traohcXMxf+bC0Gzr7bzg1mtXx0W0OXDggOu3Dzhyl3U4IQZuSKuVM5Mx581M2b4qWbKfIsff2+JWnSzNlrydep/dgyC8bpvGIlAFBGRke2KUxqeSmBboJ95RFPOznH19ObjI+bNdjzk7O4Y5Jm42bkr+Tyega+TYQl/u4PWT++CY3aaA5oKy4GfSWrr2Rpf58ji8D+Y87XdBp6tY0M+x57Pns9nezmlIA794DH4GB0mwF9Y2bjA4MaahXbcTi6BueqQiAsPgy6B5tRTtar/jcaxLwpV8rLLqnrIdNxjo8BwqAah/LuYY7Plb9m7rxgZRWDDGz+DPNicdRcLiYQU4ZP9WNBt8n3hl0e3MJnGsds8LoPNjHZj3Mc5JXBouwtiTmtVOiIllCraikknNODq/nXMwubIe1ybI37tyR7WUxXiedCa6nsC8UQUkARImaUl0Mgvz8xgYHBIMvbS4hFdffVXIF5Xm2FHCHnTWsXnuyY2E1p45ciE/mt7lZrwFA9bkpmsLdWu0hLm5OUzeuiM7cuDwIfXLRxri0pmgxAThbaIZCjC4llhS9IGdRi1zKmAm45y1lC7dGtT6kAb7pldbc0kNn1+pUMZf/9Vf4+mnP4Xe3j5896WXXB96fb3QDgY4S6vLeOj0Q7pOCtOQ4X/ygePI59PKsNnVw9HOE7evIZXKoL2VYlQ1ePlnr+LAwVHURWowun8vlu4v4uChw1hZXlIrLaeuLS0v4ulnn8Ot8Zs4f+EKvva3vop4nHwT12FNIrGjB7MOzFJItchuDk0wBr/TBtAyd73Bbq9SWdMTkG3tMhimamBrqxtAojXhkQqzIRbUElnkfaypI7TuiG3FfM7Px3BBYTAwCyY47rNt9oQLxi0h4fOQ3fKkNztu0Napy0CBP3khTreiXOUURdU+SN+TczbdkMbmA//wk+3If/uF/SjmHWGqpTGGugiJU3kXgZOxqcZ8QiGuRi22apibuUYOmvC4mJbJlFsaYj6TlevkUJkl6315D3eCsoQx/W590xl9GgfNmA3XYrCnVQ5TCZPPSPlwODFNrW2O4eDECqQYVY1qDu3wjlo9mp58JCPpJ6LVR2P0eKgLh3Dk6D6cOn0Ara3sRfQsR0ZfTPNpsLKu3e7mzVvYTG7g+APHVSM3CNTES+ik1bKRzWnEIw0XxUo4Xk/Oiws/tENkc9fhGMjBhU1ImM6EjFTrjQ4uwKCR/49FyzyeI5+x/un00YNwtkWohL4sWBBLnPfS150t6t393bJlCygsSjbnYtfDazPVNNaa+Dpzxnov10MgizWjWQnQvMHUNfqe1YpxlnY2a9lEkk3Xf6fVxUoAzFKZmQQzUruXDAA0PtfX5CyqZzZLRSo9XyniuXvEL2UKRHfCXrnMoymCEitTm3acePD5mPGpBBl+Xdo6UqC5K1O1e18xjoYSeATIDb6gapVT55MR03119WnBiv5rdzZSCS4UcVRheWlZbXdOI5yGWTJA8oskvNIhpVMZBXgMmjgoiPXqZj/mV0GkX0PbRWdA6fxsNoEplgXXU5UeoStP5bYLYmA3xptw7u3zSCS2cPDIYZSRx+BAlzK02el5IYQHDoyJiMrech6H/egso6ik5UBBP0+eEC/nr7uyVzqZwsK9BUzdmcH80n08+MiDGBzolYDQvel5cMzw0Migrp+yqPxs7sUwtQrI4fHCNPx8GnqzLW4PlNUjTnuokcYkx+bZHlVUi9rc1AJeeuklfOU3fh31kTBu3LjlSnHr61rLR48dxfLyghwHUREmENRLZ4BGhCFaT/3+aizML4BLv6WtHTVkWVeF8Z1vfQdNjQ04ceKEygR0fKP79lUCKcrovvnaq3jsyUe1H27duoPUVgaf+czziNRz7kUBoSp3L22CW7lQwruvn8OJB44i1hBx4lzb7KdmO2otwhHC0GxFY62SPCM63EA3jpchVjDspV25lzSFOsD9qSCUTGg8P0Xr1tfUg4jc7kza1pLtXcvQFSP6pInEaQmRMcD1ts324n9oV71OBVue2SlRVa0Ak69T94dfAw2f9Iz8b3/mAEqFkCKQ3u42RCLVEi6wucy8YYRHqJMuZmHBTSAjNEHnzgVDkRdCSdskttAxiyHujC0zYOnXUrnHP2A6HJJpkszgvRY2I1XqOo8OdSnCDg4H4U3VdC86KT5vb5FcT3gI1aGSVKton5nN20N2BruEutoqxKKclEPnuo3nP/0Eevqa0NnZsZPlM8OwGlwxhMT6Bi6cu4CW9iacOn2qQoQx463FqJYmF71piMKWkzhlBs9zkMQpyXi+r9xqrkE4mz+3trdrQae9Wpk5TnP6QagomOmZoQ5mjZYV8h5zEdqm0Wt9tsnMn188tqBCjxAYic0cnTmcYEa9Oyy152TRs20UqzXbOSpLpzP0/AALMiwzDV7X7vdWMmivAc/Xsr+W0X7w/fyZmY5NLjNo3QIKOR4PIVc+k4GnHBlrhA6SN+a6g+AK4iVYOcQMuQWadq/M+ASvwxAYQwVct4QfkOEJfbYWzEAFEQRz5gYfmr6B9lHZkT4r2QizZLXy7SBAMoIerWA2qclduRyaWtrkKJhx9Pb0uLiJBprpmCBuVw7LZrZx69ZtnTOdFMVbaAu6Ozv1Hh6LRk/6EsUC0v7+sT3LRo5KV7tUkvoZz5sjSVluI0lyfn4R+VIZ777xJvoHhrFv/yGMf3QFo/uG0dPficTyMt58/W3E4o149LFHkEwmBLOzpYuf1dbRLn5GZ1eb2N7MWBvijbJT7Ihhlj09OY2lxRWsryVw8vQpHH/wCGqI4KGM+3NLWFpaxd79I0IfbBCMjH6ZLZuuZGSEURMVMUSA93dzgzLVcWXrhsSJ81UO4f13LmJqagpf+vLnNZCG7WjshGHAzlnuDPoHhvqdNrsnHqrrYGtLcL5B0nTuc3MzItINDAzL2Vy5fAU3r1/HiePHMTLKzNxJ3F67ehWHDh/FG6+/qQSjf6AXh48fw9XLl/HaK2/ic5//HEbHyGfIS83MWg7v3JlAW3sX1pa2MDkxjs6eNhw+eBj37i3g+tVbGB7px6kHjzuFzRDb+dj/Td9Jp8ffuZYvZvl83lyr4hEwofBT+bQmAlwcllZoD8hElv3ww2Zsj6qUsnvQS3C6JBE4/16x5T06Zsii2pMDOu22t8z5m81iQChswnNxzP6y3MHEQHPRP+ms9d9+cQxVZbY2ELZpRFtbA1B2xstuqPNvhMKc0L9R9pNbKWXihNhFSGNPLqUUyQaWFKpr75JB9Bm5ZU4kaWylWft2w+UJrTNSH+5rl3M24+WcOOseIeQoRerRATpoZYKERjmikpmeMpwdIpkeDGdJR2oQrgmjpqqM1tYInnz6DOpjNWp3qxhicgC4SIk8bJcwOzOHO7fvYGTfHgzvHar4L7fJ3eASATjlMtZX1xV4MEviJif8Zl+cwGTG1aLLIBFLjryjQ3UZGgP7m73HjIaJ8ZgB5XmIaOaHFFiwYIuUC5AZhTlh/t61yOQqAzp4Pk6K0UXl/LIaf9CZBx35x6DqQBuerZXK+QUkYhU0cAqd5DF3Aq1fBKvr/T5A4vny2OY0K0htuSyjSVIU4TwLVvh5rIcykjYnyms0Toddk6A3nyHIkfphC4705jIvc8z6HMKIJm8KaL3urqEHP9vey/acXOCZ8jWC/70D5mdXukICpC0L3Kz9zu4/najq0awp+0lndi1y+r7bUQbKB24kYlGbu66+HnSw/Cw6PSqrLS4uYmz/fpE6qa0g/hNcprm9XcTtmzcxNz+v+eQMmjjIhAEUNc55PDrxt99+G6P7RtHT26s9TMdHp0iYeGTPiM/aSpqhndzYxMDAINbXN+RgFxeXsba2jlOnT4t/8u5b74lw9rkvvqgM9J1X38D4tVvo7+tH30AXmlriWF1Zl7aD2O7VVZJL3UysyaATos0QIcwXsLy6rhaw5eVltdGO7t2Hx55+HOEIrUReycK96QWUy1XoGejRtZAkySCXpFsJxqRSOo7rbXbTsLg2NNrZI16JRBINDa4Gb4p4Nszo29/8vvrn9+4fwnY2LUIwUUf+fXJyUigf9eq5loVIUtp1c1Ofo71CqJuOSyTTbWXrzc1tKlcy0Uhtboiw19TU7DqEqkKYvjuF5haSBCfQ2z8kWP2hh05pEty//fq/Q3NzC37t1z+v0c5EyNSGhhA+unIFTU0tuHFlAu2dLWhrZ4kzjK0kWdssr8SUlW9ubGJmZgENja0KpJpbYog3cGCOk4kmcsr1KTSDXQbcW1L/9M7a1nm112JnYOtbQQmIWlLC9WVjkw1NDJZU+Hf+m3vK9i3VQy34VpmgtsYp0AUEuiwwkH/x+177peDLf6YnH/Ka85GIm/C354925zD/xf/+lZDdvvbcXtRUR1z/X1URfb0dEoih0TDnIaaiHhIfCJ2HI9xsbxewvLKGqhoyOguqYVIsIxp22ubqCZTYlKtDO7aeuwAAIABJREFUaPNTH1uDEBg1u9nHhAiVRaGEkYEuEc8cpL8zUYsMWM4x5+ACczqM7Anjh9lHTkOk+eg7I0zlQKrc30SCqynhqafPYHCQ83rLysgdrOigIBE4SLLLFrRRZqdnMbx3EC3truZj51M5PqfsaNbzooN7y84R0pFXapliubtrr7w/oPHN33Ejc7Hwiw6YDt2cvjmIYGDD9/B/W8TmlMyJBoMAy7x5DjQURA8MLuaiZs+3NLz95+3OLIOZosHkdm78G8/LSga2saSb7KVWzdHoPMI1YrRaVmqRbxD24utU51Lt1W1+vl6bzbdA8jyizJSyTibXsmteg2VQFpXvBKOuxGHnbrVpV+91cLrLCnwLpc2D9+x1tap5GJzvkZHy7Tc2qz54X+zaLHC1oMWuxe6lGSm7z8EMn8G0OX1ej3EUHLPcrfPK/fWOXJ8TgNg5MlPqbhJEcfV8kTURws0bN+SYmakP9PepPZQwMfuLz71/Hvfm5/HIY4+gv7/fCfCEQrh67Zr+TWIqf8f52ey7pWKbrVEGCIv37+P48RNyjjbjnA52dnoaF9+/KPJqpC4q58H7SHLbe++ew8jevXj0sdOC1b//je9hI7ElktbAYBfYpr60kqioEna0t2OVsxGqQmjpaNOUh6nJaZFuOZglvZVGXTyC02fPYN+BMckOkwHARCWdSmJtKSF4uau3U/eRzpTPh21HqgF71IH7Rk6lrk49+rxn6VwOddUUT8p7FMCNCXVOo4jx8Zu4cP4KvvZbv4WamhJS6aSCFP6vvcaOGy23oq6H/fza+9ks+npcYMEgRcNP8nlE6yMSbGlt7VDmS9s7cfM6+vt60ExhGbaQlkpYWFjEdrGosbBbqSxmp+aRy2bw6FMP4+K5DzF+7SZ6+7rx4JlTaO9s9YOR4KcK1uKNn7+LR84+iK2tdVfCyBXQ1t6GrXQSQ8MDSCXTeOO19zB/fx7FcgHHjh/FI2dPo1TMYiuVlqOnUl0l81bf8M4YZNvr2issl3Fve5qJpqft2s+WmJjX5L2zgNYcu/YWkxDPlzGtAvK1hLIGyrQ8ru1JSwBkm7xOgtnWStBAzlQyiaaxf/Bf7Lh3v/BX4si//PQQ6us4jaeMXGYTHR0tqKsNVepcXJx0XGyetzYw+lfqdtOxukyc0qYZEUQIZlM1jS1tvK/O2brxnpYlaWAABxAkneQgHRmNCfv4Do4OoMrPKDfn4qJfKkIRxncyHNJ4958vMptqZISKdxTJXI2cjpz1dKClKYo/+uPfw8rKjLTeqdTGTWlGnBV43oeNtU1NX0tuJNHa0YJ4kxOzUJTHKVEa+OKydzpdwnvMElguoIG3ARyOWOQdhF9M1sJnTo+faw7AokwLdnYHAPZac9j23QyoOTR7nRl5u+8S0PE1comJ+C+1i/jxlRYEGCytoCvArt99vhZwGYHEPpcTiux9dp5slaKh4/1hHdACEYO4bGPRwPG9hjpoU/ncwdaE3T/jFNh5E2J0I3Zd3+zuL3Ogdm8ZcPGZVCB6P7jPNrTOwxXsK4Qa+0wLBqycYOdvx+B7g4aJ77Paujlse60d3/7N9wXRFAtMXI2cW45tm451rC9PcnP3CXIIDI6lb+BRh6CYCtcrncfAwID2NzXZyfJmPZQO98qHH+HYAycxum/EcVJ8tiOxFx63qkrOmjV2ZpHNLc16XryfdEyJtXUhP+xo4DUxs+V3ZuurS8uq83d19eLe3DxmZqYVmKTSOXzhi19AYyPRpAy++VffRnNTq2xJ/0CnZnJPTd/T3mSNPCKiVAgPP/UYttkGls4iEo1h8f4irly4iM31NTzx7FPYf3g/QlI2o64kA+o8ivltLC6soLm5HUW4tUoPSX4LP5PXrEDK6/LTefDa2GpK1IelAif1TITFcV5s6heH6Xz3pe+hubEdzzz3HIrFLJYW72kOAG0dHTazbuNiJDY2dOwGzg3365bPnzaxvcOV/2hL6dBZn+a8hHhjI9ZXltAQi+q8+AwXFxZQXx/TyNru3j5c/uAKLp7/SEvj81/8NFCqxQ9/8BPZwnC0FsdPHUVPT6966IlErK6sYer2PewZGUCpmNP6CofrUVNH3kEOPT1d+OjKddSFG9Ez0Kn7RgSWiATtSiq1qUFUdM5EGLVONcjKLVHb5xW7zkSPe9t30rBkEETYLBi2/WXZNPe87b2gzauqTHp09XHZPT8102yhhM78LHgL4lkipc+SDr9HOfnduoRkrwb/7i+0J/8lv/yVOPLPP9wv4QVuFkp1xiIxdLZEQdtOwhqV2LJZ1lPoyN3gDSm/bReR2HL1cSdhmNNQlGrJE3oZVNZFHQ2eRSNHJiAcRqW4bAYriS1kMjmJF7Aex/a0Pf2diEZrkdumSAnr32FFfnTkfICMgF05hV6cnAuyTh20zrq8yDB+IIobWVotSJ1jDg8f3ouvfPlFrK7ek5OmLGW8sUH1PZ2iSH4hjF+/jVYaJpAlXKf6oIsM/Wx036Zmi4hRM+tfXMxabCEna2qQji1i/ttqylYbrWTefiCNOT9G7DL2ASMq5yMyEuFel/U6yJdIodstMkLaQJ785JEN55B2/i6FI0HeLrOTg41E3Kxy1jMDK1TQsrGzfeudbS6+jA7HtUW5sYly0NTn95u54uAICWv2d01l4EQ5xPqaZ97bffWERgsuglmq81kOQhPsyLqOhETcvRE5yVoDg4IzFV/n7ouG8JAwJgZ+WsGmBSPmxINIRxCpkLP1xp6vMecsY+GlIYMOVs90lwhQEOILwo4WkIivQE1wlgb8gJhKf61qeb6dy7QDpIHujCWfA51pK9etFwGxNejuHSR7yiCWjthl6iRusve6CuffPy9xjpF9I2hqblFt1uq4WkOsMJdKEh/h/m5imxZnyGdziNZF8erPX63wRIiE0UCzJEADmstsY2pyDoSk6cgy2S0nxRqqxoGj+3H6kVMoF/JYWljGqz96HRzzqclmEQZ+RJWcih3LYD0D/dg3Nob5ewuYnZlVXfvhxx5RAENHklhdw5GjRxCO+Hlu2ighZa98hmTt03GTHGVOh98Z2MoBBcRSiCpI8IrBezYjRIF/59hQPrP0VgoNsQbU1NZh6s40Xv75y/js5z6Dzg5mvVmsrSxL0Y2lJdox2h0+q2RiQ1wFonj8HLbFsQWP+1qjWsNhPX86R9qyrU3Hc2hsakaO10F9+bgjD5NEx3VGxn5XZw/u3JnE1as38OCpU9guZHH48BG88/Y7uH7tJqqr6+Twn3nuSTS3NeLNt9/RfIvV+TWM7N0j0h6HFDEorqPWR5gKnjmhAvx68YufRrie8sFFJ5tbVaXrYE26pYXSwFyNXh+htCOwpPWj0iSFqhgQVgvJFeBW5dY6gxntJQtKc7mKPTUEiyUTIk2WsSs4sAFNBpkHbIU9S5XZAtPvDI0VHylQ8uLRM+mU9oSkoT/p0PqLD/YoAuZAkXKJwgzA0f1DyG1vqS2LtpDQewFFbGxuKPrczjHbqcLaRhIFl5hWsi8+ABpYc1Ri7FaEURxjm/UwEmNW1pOaTx6NxsR+pEEd6m5HQyNFAnKoCtUilyVbPaeFwkjUZWqcvsP/i4iEfU2+xs2Mlk50mHVYqXjrd8zYWRd78cWncObMMSQ3V7FyfwUtba0i8LicixaYWfgW3nvvonpY62PUn691mtWBGqkQCj8Yxgwno2cGMbxed42c9x1MmBykY1Hp7uyZsX0QdnLwm5vgZo7LICSdakDWdScp84pyPnvk6w0BsAjWxVSOX2BO0bWLVWuB05mpRhxw+ubEdB6+9h0MUnjNVs811IKlGhOvsWyTG5cGR50K4bDbnL4Ew8+2LNxY4nZdQYMavKcSmOAIRF9q4HGYsZK8xpJH8B7b+4J1Nb6PDobZlh2frzMEg8e1+xY8rp0P1w1/NhhObXEmLGMKf8bW9Y48GIjYcw0+P167lT5YJrBrs9qhSUzW1pHRbHrxXlFNXRIUZ8opQGMgoA3soXbdD5UXqnDv3jzaOjqUUbnz4DOvws3xCawsr+DB0w8gX8xifWNLjoW64G7UJ8sdbp1tplK4cukSjh47Jga1Ofg7t6fUuxyNEKqvVT86sxv9z4lgROIyrDvTMbIjoAbhWD2+8re/hFAoj7qaMK5+eA3XL1EamY7ek/oouVwLxBvj2De2H+F4XLO6h/pHcPH8eaxvrOLsk4/jrbfeQFd7O06fOa3jt7U6zopxWVlzdsOCyDRvFvSvdeFnsvO+Wkul7VdOOwxHY04cx3QHiLiUi0IyYtF6ydpm0tsKhMjwf+ZTT+LOrXFEo2E0NzYg1tSElbVVqbu1tLc7OWH1M9fsTIxkUOyncLFDgHuF/foacmST6UIhrK+uoj4SFcGL5637ZNLPLNHV1YNKbUQJmTGvrixhdN9eoSfn37+E9eVNbBdy+NwXXkB9QwQrG5tIrieRT2/reqjrwV71lZUVNvuoTs76fnJrQ9yiL3z18+pyoOYG15DrHqhRqbWmJoTOjjYUS45zQp8S3ItEXrliJUojR+6I1PS/LEuEmCzQztPWCJl3ztTsI20T+QIkDupZeR5V0Eb/B/sssIGtndDea/oMtB12DJeMbGNtZVXPoPXQn37Mnv8y//iVZORfONsvZ0E2KE+eDL7BzjaE60KIx91kmlyWbPESkilqcFMPOKfMPLtdUD3GppTR6Dny1U6fn26M72vmpuL/JKRxJGAimcFWiuxGTrKpRXJzA/1dbWhpiaNUymqjlwrVyObSfrg8N75zeDw2HTWlCQmLiL1eBV2HqbgxPeKGZMdQOFzEf/PHv4+2lpgirfnZe4g1Nlb0dEUUKhSwcG8JH165hqNHDsmRk6xHOCy4SILiOJbpcPHzWHJCNTWVzNQyrKDRtoVni02ZX8CRV5w9jX9goVYcqoeebTG50oPLOszBW5Znwj72tyyRE9aYAyNGjYBl1+gySJ91BqROvUf4WE3aHJ8hDfy3myXtdADozI2wxuBPgZ0vUTin61rKeEyD8dUi5q/Hzsmuy+6BXW9Qic2ic35uUDzH7g8/k2xg3hM7X9NK4Ht2s/wt07ZjmmO3eylBi4B4hcP/Hd/CkBVpIUhV0JHczHjYZ9qztn+bwxZ5KhZz6Iavj5vUqXs2zrlZUCk43aMpkmn1Tl1wrFtoCtCEwHieC2vBCkR8bZd7WnOZueaqQ0KqZF2ZOSaTmqil+nzIXQsdos2FF0HMxcKYnZ7Dm6+9gXg8JmY226IcPFyFpsYYcukcXvnZ21hZ2nAGvDaEw6eO4OyTZ7CxuYKmeBMuvHMet8YnvLaCG8DE8xoaHMThI0cwv7CAiTsTskP79x3AHU5a4zyE40cwMzuDM2dOYWtrA0dPHEe0jiUIx5GQ/QiFcG92Vs6B9V+y2yuT/4guer0EOk7eMwuqM1nnxM3x8to5BIZoXKS2TjwgCrjMzM6iu68HoUIeczPT2EpuoKW5WcdaWVtD39AQUpmUQ3IKrm1U6yTkuEldvb3KSjUW1jPAWcZgMEWHSecpVrvKSJTmdeROIifLi4ty3Awqpqdn0NXdg6XlFdRH6zA42I/5e/NIJFJ45+1zGBzqwaOPn0ZjS0zPnXruhRwVzqpRRWSnWMT8vXt44/X3BNlz0As5T3ymXT0daG5rFpmQyn7MpIlusVpNJ8ugnUQ+G0RjQbr2M524FyViWZakRHPkRG3Nkat7xPevB+2nZdG2H60EZfa04mR9Vm82iq+nXeDzs+Cbn6vyl1/n/L2NCSafiAET90nrwX/0y/juj732V+LIv/zkELKZvI9uCG1kEK8Jo7e3DVXV3PhOyi/BPnGviOOk/VzNPCviG9mYnGHNvnP2cHqxCF9bpXNXLyHbwyiZWhdWFry+mQGZ79Rfp6YwRxG2Ndajt5cDH9i7WkQ2wyAi7xR41MLmkox0NgfCshSzoOgL+9XZU05GqQQqNKjF1fbCNSEMDbfi937vy2pVY43t7p1JGUrC6zS0at3JF/DBhQ+xtraJs48+glKJrO9tQVcVwhUfkWfVB52nyCZsx/PMXUHIgRpmMNKzeo0ZcS3AQF24siBl/D4uOKJo0vdl2mfqlDxisDvjt+4Dq9dS05nPSYbYZ3+8DtWBSODyDpT3w6Jog5hJhjKnEjx3Ht9Ib/w9P8sgZnOa1nkQPGchAVxfXo3PGNzWF62gwNew7RqDpD+KCTFqNkTAMmUaOzoec+AWTPGzyM0wPWf+nrVbsVIDmTk/x45nwYVdY6X04bNhXo89Zx3Hlx6CDtoU4Gx3B+t7hmzYejFkw0ig/JxgZ4JB+ayRKyD0xCkqKjLDY+ujfdk6CwZ4/JnIFseKDgwOVurw7Cm/dvUaTj/8kISZqJPOFjHuMRk7BuxaZ9UivgpN8e1tXJOUDO3p7lHGvb6SwNtvvoUnnnoCvX19QrtmZ2aktbB//yia4o14+UevgcMdtW5K23j4qUcRa6rTiNMwapBJuho//19dXtaznJub1dRETvYi4sLy2EBvH1KpHO7evaM6+ANnHkS8qQERZvmRWrS0Nutnhxu6uddGHDR+zuLSIvr82NBKR0pAdIRrgxk2URDeA9XKqfmQzcpZJVbX0dLcgts3b+Pm9Vs49sAxDAwPCt5fmJsV/M2hKCxjMIHp7OnG2jpJwjWym7y3QvDKZT1Ddgdw37rJjjUuWMrl0N7ZqbVLqV7+nqNRCb/zb3SkVbW1WJid1XqMRNg9kBLf4cbNWxjZMywp2ruTd9Ha0ol//41v4/lPfwqtHXG0tDVJ5jebykkF08RYXAshsLHB+RPr6Ovj7HNXr88XnWAW7Z67P2nNWud7uD6WVlaxtryCo0ePoLba8aMsGFdTJMuZnEbHcmyY43kdu0PlTZ/4ifxG9b9AfZ1rUf7EB8ZSFNw1m0EBbkCEyo5t9kyBmSf48j7T7mhgTEODfmb7H6+J95XzCxiMfOIFYf70d85ifHwS8RiHFJDUlUd2LYmRvX2IRAkbUrKxiFyeUBh7Kwm9Eh6tE+TDmrV4NoJ1wqod8UHSYFZ6jEtlR5Chs9V4QTe8Y2Mrp/Y16a3LkSfRWF+DkT39yOa2PLGDEZNrrXCb0A0JyVJwpIatZRHUiJFerf9dHznhJtdXTiiQrRZf+vKncOzYsEguhW2IcJPJZWVo6qJ1YjcmVhN4793zaG/rxqlTJ5EvZLCe4PSliLJyi+yc+IZF+K6abMIwRr4y5xg0qpaZBg1s5e82ds8HP3JK8uguWzXnwkW+24kGwz9brPb6IBFOGSeJLl77mK+lE7P+cWv3ElGMSIaCLlfzrmxCH3AYFG0BBN9jdXKNf1SU7TawaqPM9nw/qTlWZaf+WdGQmUM0clkFgQiISVSegecOsD4no2edB+Wya4FKpSqb2Rwnr8V+z8+xbNoQCoPYLVo3J833W1mE526se6JUvA/8u56tZ7xbEFBhx9IBmtKdNyB2b4LXaPW/IGphhsuyeVe6CaNak8acIEuePdzptEhYTuns40zd3euDMDEdIqFbAu/MoN587U2ceOABZWky1iCHohql0MdJgxqBS4EQL4dLo7+4tISlxftqtbo5fhOdbV24OX4Djzx+1k/bK2J+4T7efett6ZxHa6KgH3jozBnMzU2hrasd+w4dwN3pCdWOu9p6cPXyNe1vPsumlmY0NjTKUedyKWwmNpV5VpdDaG5oxNzsAqamp5HJpdHV04lnX3ge81SMGxpSeTAS8XwCL9XuyLslUE+dOvCJjYS0HExiVo6CpTxfq5VEq547BzqVURuJYObuXY28JGE2mdjUsI03Xn0ddbVRPP3C00IZeHNFpGXrLVtnt3Mqa6X8kJSObjLLaecc4kHnxKzbSpNESlTPDbR5kizIzJtPeDudUZDAQECKGeUyZqanMbRnREI1jfEGXLr8oe4dA4cnnnwMU3en0NHRi+9883v43Bc+A4RyqG+Mqlef51subAuhCQashZAbGOQksDk5TxbcTS0LjG7m2qNzZs8+aYUXzl1EY1McDz143E3q8zoHChRk0x2sziExToLbzbqQsIuY6C4jdyO1fYlRIjV+5DLhdo9Gmo0KOmsTK6okRrxnvuxke9r2hpVEVcryk9xYWiDnirYwOvxfB7fRL/XzryQj/8t/8bfw7W+/hnwpqok7kTogm0yjo6MZ3T2tgqWZhWWzRdWzCY+yzYA1an6ZWIIZRj5g1b74MNS+QKlC9uixZldLmopqRmR9Jrby2NhMSlyAkBQz8mi4Gt3dbUAoj9oaSmeyOl8CmaCmrMTMnJEmHSwzP/atEzoir45Qu2aXq+7n4FqWCP7gD38D3Z1RhDi3tggk1hOC1CgnyCyVD/LW+F3cnpjAgw8+IP11EjmSmwlBQaylSZJR89Z3xPvNEPN8Ntc3ZLC5y1SbpzCGb5kyZ2wQkcHA5iBVXzWKmY358wbZAgAz9I7YtqP5zmPq870souaGe4dhi9iR47gJd9rg+DdrcTINaRoUY5Ub0a6SpfsgQ47Y11qJVjBzc0SmjKQ9uWndGEsXTfM+kiBEQqQ2u4lCCNINfWzgjM7bKUtUSjI0fswEda88cUy91H54CZ2Ywdl8vzLvgFhM8HfmXI2YZ5G7tRgZohA0DNYeafffID1rm7HATISZaicvbFmADIYnCwYzcXsuFpQxiOB7rAbuGMNu8qDUpWzwhAUgHlrn3zkTvi4SddPYPBRvEH6wNmnWh5MHGRTHY3FOa8brr76mTP7oscPqGOGN5X7lD+ShOJhefaTI5ygA4gJkx0nkLISMBoewRHbpgw+Und66cQtnHjmDWENMtdYPzp/XaM2mWBzFXBmXL11XH/JaYhmf/bUXkC8V8MprP8fZs48iWteIb/5/L0lPntk693Zv7wCSm1vo6G7Avv37xPCmehoJX7Ozc5KPvXLlIxw6ehgHxvZj7t489o/td/rZKlE5L84y33pi3ZUaSlQsq1crF89NRr42jFLezR7na1Sb9foQjk7pSk7Xr19DrD4mRHBhdgE3xm9hYzOB5198Dt193SLQ0SEy0VG2WhfR/mCGN3V3Emyd6+nrQ01tSBwESsayVbCfyICSlZIyePZC034qoGOnD2eG19ZqqEdrW7t4EFTHq68jc72IxNoaWtrYeeSkbC9fuoxwOIIrV67gqaef1L06cOAIXv7Zz3HixDHktlO4v3wfBw8fEkJTVfI8Ht/mK9Snqkr7e7uwjYaYkzXNZfLSHqiq8oEeR6LKhjndBtpzOtzZ2Xu4t7CAM2cfRj3ttXhXDG4cz4r2wPa8npEfhSpHLhTXkTOVmHhwUl1D3AcMDgKJz27vShsQFsLox/bK7jjBI2XycGgXbYAp+Okgfg4AOy/4HFiqatr/938p5/2x4Hmb2NN/5utffv0besXf+92v/ude+gv//vN//Xfwje+8idn5FFrbWhCLhUTAIEO0t7tDKkjlEvWEWV/IKlhKZRlZEqJzNSPVd0hE8S1Nbrok4Q1mCuyPpjALVa3Ys1tAQ0M9MtkcFtfSgtb597pw1CnIoYS+vk5UVbuxqKzPUzpVzFbfksMIlJkYiR4k1JAZy0XCcyWCYIaV3wnjU7DgD//wt9DYSPZkQRsjk0oLomK9h6QJZinvvnNR1/3w2QcdlF4KYWNtXVE02amCmvyQVmNIWuRKZ7a1yTKBux/8n7AXF2clmw0MNQk6WjPqu6Fsyz53O/1gW5Idn6/dnclZVs6/BSFt+7dl60Z842dRYU/n3tSE+pgboGDBShC2t2vSOXqZTtaUyN7lLquPN1TqjjwPtt7ktp1ymrIaT3gzp2jXan+3jN8WrUXQdo8se7easmX5BlFbKYHvN3TEFO14TG5g1iD53aROjbXOczNI3SJ1I+xZFi8DE9hRysoLzgDbPbNj25S04LV+bKMHBrPYc7Tj8Vnws03li/eORqfECd4elbDPku56UPkqQDoNHi+dTmk/lcpVuPTBhzKUp0+flo5E8Nz1LLyzVnaOEGanZzDQ3+s4FIEPpdJcNr8tKJw125aODsmS0mjns1lB7tyvW4lNXLrwIbbzIQwO70E6m8TTzzwpaP5HP/oBvvLVrwrK/cF3foJwqBoNjVEF5snNlIKJUHUGg3uG1KscJcGuusqTUauVjdJG7BkZkbb62NiY07Hww1cJkWpUZamIdM5pfdOmcTpZNOqmF0otkAEVmeu+zGRsZkmT+vX+ox/+EKc4urUEvP/OeczNzuPkQydx/NQR6WFQYIuOlxk5CbUMkCnyUsrnsXx/EauLSxjZO4KaWqI1zra5CWzsEspVOiG4Fvk3vtcgY5bvGDwxYWrv7JLdVMIktIacoSrNQucaSiQ2pfvB0dH8LArzDA8NYXLyDvaO7MFaYg2t7S3YM7oX9bEIqk1LwS0EBTPryU0sLMwLvWyIO7b99OQcGhsb0NQSRV0N21pdxmz71xxkrKEJ61spXL92DR1dXRgcHHRCXixm+m4Xdk842+Jox5xAptK432BBBJPrjkndwuKixkzbeNxfhHJq/oQbIPAxcjDLwvZ62i6iHER+zC5oD7IziIiMb0v7xDvyV//iv8I75yfw7rkb6sHsaGtUn2E2k0ZHewvisaiy3PW1DbWJkZVYJpxJWTsPKZpjMYNpRpU3xMHrThmOm5qbktAd4fq1pIPWudAUwTEiDgEDgz1yyDTSqa1tX48xQhSzOCf1x+yBkW4dRWCq3dAUitnwIRkUw4Xd2FSP3/2d30RLaxjra/d1XWSGzs3dU1bCyJY9lO++cx5Dw304dGS/Fgh759eWV9UL3tDYAI68JFHGWijM+ejBs/yQcT3xrLfwujURrMrVmoNOla/f3V8c3AT8u2WEQQMcrPuYIzVSG++5IkvL3HbVjYI1W9tsu402f09np6yczNqWFh2+Amvt+kxzNq76CAVIbI+hsEZN2L2ftSZ+MUCguhS/eJzgeQav1QITC0qCQZD9zSBvMXp9Nm73ybJYc+T8rpq9r63YGViWAAAgAElEQVTZfebzoXNkpmGO3J6JBaQW/MjAe4dqzpiwq9AXfz021tK07PneCiHPz/EOrstg0GbnbmiBMhrxB6i4mNY5chgNMzxmB5qTnN1WTU9G0eB6r11trNzgswuuIwqmEJ6lIMzknbt4/KlPoTEec2IpNKTBoTqVaXnsGimobY2kJzo69af7/SDkhYNYNjawvLKCoT17kEomtAfUX80hKZksthJbuHDukkhfzCxPnz2NPSN78fYb72Fy8ha+8htfxaVLV6W9Hg6FMLJvWGxrN/Erha6BFuzZOyKSKmuZvM/3Fu6Lgd/R04MGtrmlUlKko9OIxqgZzq6KnGBSigixjZajlnn/Fu4vqSWNfBnOgGCWx3HBCvK4h0l0rdw8JzdN4//tb30Lzz7/PO7evoO333gXBw8cxgMPnkByYxkzczOCnZlRd3V3obmtTQSuXD6H7Bblrt2wksJ2FtlMSpksUc+Ozg6JS/GLTqrkOxBIfOO5cD+x/Mj7xt/lBZ5UVcbbCoYvFtDb14NYrBGb6wnNi8jl8ti//4CyeSYvJmMcrw+jpb1VQV1ja7NsPREOXrMF0iw/3Lx9W2uOwVNTQ6MrO+TL4kGMHdirwM74B9alqrWsIUY1yJeY2JSwuLgmzfdTZx5Ge2PUJ7+OkKxyXpXbMyxDqAXNc4GCtpE/s27OjgmOxjWVPXtEQVvLlsiQh95dacAcuC8d+JKhSou8pyRRU/gnEtHz4HVy7/H8PvHTzz586e9jNQn8m69/R5FwZ0cH6upq1NNNJnhbS4uK/YTFBZ9uF1BS1M/e8W1Bf+rN8zrSblCKy4LooJ1hcBO5HGGMmbojrS1vJtVHzoVGR87P4ibr6e3UKD/+vqY66rTXWbvxx+BDc5FWQWQROnLWxjktiY48CIu6tpIyGuNRNDaG8dzzj2J4qFuOfH6eAwuqJUzx0UfXMDM9g8ceP4OOTo4vpJBLlepfzCTr4zEnvODFQWxzm9FjD62jWDonzf8lDhNxteIgS5L/rtRPPXxuztUgeHP8lg0Hg4bd0ae915yH/dsMvDnF3XB70KGbQ7LzZ9ZifczBz9+d5SsY8L2hhNyYkZPBTxIk1wBb9+jMxR3wZEeDmINOmj8bQhAMDC1YsHOw1/DeGqnN3hsMIIObn69jphi8l4YKWGZun8Hrs2cVDCrsvRWCo2/P43EsS6+QhHxLnBkXg+CNrb+7zBI8b36WlTvMmNqz4bVbf3ltOFJpyTHYUcBhoPd5x3A5FMQQBGah8wuLmJq8gzMPnxEbXfCjn+Zm56Pgz3NTOJKUHS0kPfEZU1mPIjKsyy8u3seZs2eRSKyr9Y/18K7ODmTSW8p+aRy1P/IFrK8lMT93X7LHTW1NgsmJ9v3guz9DfT335zP48Y9/isnbU2CZma2xzzz3DOZn5zExOY2TZ45hcHhI105GMeHquXv35Yhv37otOJ1169pInbgDuVxGJTs6STrR9ZU1ORBmv32DAxoryjIQ36P7rYlujhDHdcPnoWBZSMvOxL4f/uAHeObZZ/HWm29hK5nF8aMnkN5Yw93JG2qpZP+9JqzV1Sn4oopkcnMd8Ya4m0vhHQsKrg2Lg08YnPAesg9b0wUBzZ7X8A468rY2TNy4oX3J862PNwrxZIvY+Pg4jhw5glR6C63NzZLEZp84kYbpqWmR38gnur+wgEOHD+OtN9/A2P4R9PT3YjufRVdvt/bnxtqGHKRxLdjCtri4onvFZxgJh1XX54S7eLwRVy5/qLnxe0aGkE5tud5zJlkVz0o+FEt4JMfVolCuUp2+qTmGgf5+lySY7gNxJg5iISLMxei1MUzcyWxPhgN8MhkFHLwm209BZ67SFtvcfPJhNtDZEbcfgjaPrzeujUoqVPNLkSzoUOfY3j8OxsK/1M+/khr51e/9CYpVDfjW917FpUu30NZEkRSnvFbcLqgGxFpQsZTTNB6u5zX2NNa4Nh4uON4cq7FSQIXZtJvA5WuFUrhinYekIAXISGxuolBVLWiLn0NH7kYbFhCtpxIcM9oG9WXuaK87ZSwZRNXpHImOUBIdeW0tIXrXGmMPSUM61N7F+jnw+3/wFXR01oND7KXbnCkiVt+Ic+cuSFb2meeeQk2Ng9/YV8/pSdkcGath1bwd5uPFCgKQDVGCdNLVaq1eS/iVI1stsAg6Z5EqPJMz+Ptgps37ahl3EMq2DDnoYINO0d7De2DBlt03c0h2zCAkbVlixeEHGPO28IPnak5c99prlDOaZk2UtUFmrXwf6688DjNyGy3J99h5ctPw/JhtWJBjrV/BDcj3mDPjebB0wX/vbjVTrdrrYTsGrxsRyy9mWoQieRxmJqbyZH/nPTB53eA9NTa5OW1+vtW+7TnwerQyfFBi5ytWvu+D1T3zxsXudxAtCdbhK5m2X2cWZLCDg1ncx4ILx636mCO3dVIJKDwpc21tA++/dx6Hjx7B0GCvSGWO6OU+04JTIx1ybVPKlPVl9phHo3HNCWdGzrYkOoUnn3lahCreX7aCHTh0SF0kbPWMxRuwtbGJiVu3cOnCRwqen33xccQao2hubcPli9dw9/YcBoe68eDpU/jWN7+Jupoo6qo4GTGEEyePaZxwKrWNZ37tORFWacAppsI20vVEEm0dnbh08SJGR0fl5G7cuY3Rsf2CjXlPF+7NIbOZxMT12wjVVGF0/36R4d4/fw6tba1yblrHzMK8XLIQtYDJVlMCk5JSCefefx+PPPqo5n6PjR3Bz3/4U8TCNdjaXBW/povDaCjZzAlsmYx0yuPxenQNDegeMzMmqhkJhdHU0irC2is//Sl6enowMNirdUmbSvIb1wmPyXVNYqKC7VIJHR1dyvw5v33f6KjKYZvJTawvLeLQoSO4pWx8G6P7DyCxlpASH58tHf4PfvA9PPOpJxCqge4RbTu5SLl0HrNTU7L/LFFsbW7i3Psf6F5Rja4+6oJycoVIUvvg/GUFAl/6yudkU0maNsTA1r+csw0sCoc1XIvOnM+QyoKVdc7iDbePn7Vg0LrZSXsUuUJeHCvejw7OqfAIku2dSlLEVlev9UA/Zfva8T92lOb4syF4fDbsJmBHAlFEchn4t8gnnex299X/HgXU4MLl2/jWt19FTW0jOtobpOaztZFyUHgNa3SurStPFib7gUuU5EtXtNLdzXNkM+qfy0Hwd1J0K2Ir7evq28yu6dRrkC3mJe1Khx+J1AviYl95uI59tw6upnFhYEZ2M3cGp5yJZOE4jTpevJ5Et5AmrfG7Qf4iDFHpTdKrebS3N+Dv/L3fEaGvVMiJPLO1lUViPYmrV6/j+MnDOHhoP0pFR6bg+fCBEi5k9YYOyerk9vD14CW0X0Zh25G++F7W2ujI2Uur8aKBEZ1BxrtLenwVz4/hC2Z5QTjZfg46d8u6glmdbQzL+g1e5jNzpDo/KiG0IzZjgY+LU5ywyE4Ot7PozTkEjydHRDY7J8jlqWOdctr7vvbLtjVNgvO94uYMubFMVMUGUpjz5GsUTFmdzAvZaKCKzg8KMM3oWgBlQZTV/e267N4poPCtK/wbnxdhQz5nlSYUADjCF9efg1gd8mTBh8HodfXRiqa8oDtQ698NejGehDJ/r2cvZ+mxR9MHCIb2CmI0e8CJvSgY9joNqvNRvdAPnnGzpN2XfSYBoV+YkZtGAdug0mkJlrA+PTg0qP1CvW+ndOeGH9FZt7a26dr5YCmHevvWHaeKxkyovlGZOe9DV3cH5uam8fCjj2jSV3NLK+7du6eBIB3tbWJ2hxl4FMu615N3pgWBF0sZ9PZ3C7V7961zSCdz2n/dvd24euVDjO0/IFGTdIbCVGVkMtuYuD2B4dE96OzqUL2dxLHF+UVM3J7G2OFDmJ68g/aOVifyQqnlzU3pX7CW297eitrqWqwvLgt2J5LAlrMPLl4U6vDI2bOC35nZE9YlmVJtkP7e8eESkaAT4/OZmZvD0OAQFheW8c4b7+hcqsoltLU0oKmpQYEshV/o+O7evSv+UaHAFrIu1Dc0OPWzapYoOdeBxLVWZZCOp1GUo2IgwUAgGqv3rHRXoqIDZDa6trqu7gM66+GRPSoppLaSaJPzr8JmYkPQOgW3iKD09fVjdW1Vtd+33noTzz/7lDp2dJ5xKu9lpO7GL5YhNreSuv5kIiUN9XrqvW9soKGhSfoP7J7Y2iIisISTDxx1jPxURi1/TqfCscTZ4aSpaWxb2+bY6wKKpSp1O/A+M2BwNtHtP+6TUiFf0dZwAYF17pQ17IUcK34ONf9t/TPL5Nkz/+DrRcj13UW272W/qhzhdjfaSdSO+4v7l3alLhyRHeA1tBz6hPeRT7z8T1WXXlpP4//5+vewvFFCd3sD4nX1IOyTTCVRHa1FpK7Wyed5Q0hDqZuZd0PnmSUQVmdfb8QbLmVvJBOks2o1Y88goXnCrmTZ5vPM6J1Oeaw+LsiDogvsLaZgAFsdWKvepgOgkAyz63JJY1JrmMHT4Ja20RAnzAhl55wjXMmIQyGNTezpbMHevT0Y3tuDwcE+tcDZpKNstoDz550S09PPPIbGJrcwFAXTIG/nFcnS6bBGVREJ8W1hlWyHko2+xsx7JHILlZjq6ytohXOgzolalq7aq+7TTptZEBKtRJe+Bh4sG9jP5qTsXFwNy0mmGkxsesxBpbjdUSnfV6nrfiwT2Vn0wSwyGERYJkdHQWNE9ra17FlgwRqptbbx9apn0/mXShUyF+85a33Be2TnyesM1m/5+YR5eR683iAUbjC2HZsG2IIvvp6GxtojJYPpp6gRChUM7HXRLWunkI5lBirxUJBD86J3WvNU2+YaZxnB1/2Ctf4gtC5UJ4B4CKEpluTITYCI98oQB352JFbvMjQG10ylFCi7TE1QqCfg2TUL0SFBzDsjDvo49957iMXrceLUAzJkWrOpFGrrInK4q2sJvPyzl6XtwKlnnDw2PT2Nax99JGdD0ZPFxVU0N7Vowll7exNe+Oyzat9cXlqSk+N+7unulrFXBaxYxuryKvK5ArbLecRbG7RGOto7sLa4hMuXPsTmVgZf/PUvYW11WWU8DvpgoETUhXsmk8shldxCYnkdYwdHmZNqitpmIoP33ryIw4cPY2NjGYeOHkRre5MyVrL4hRd7rk4xX0Jqy/U9S7QIwNWrV0XEZMbZ1dmpwInkKwW03n5VkC8UxHDncyJHgZD8t/7qJayvrCvxII+GXTDRCIPBospKnHLGBGB1lW2sUSQ3HeGzqTmO7t4OpIt5PHj6tIKVzeSGEIxG9pv7lkojnlI5TkTCTEYZI88/ubapQTdk8DOjTyeT4jaFI2HEozElRTeuj6Orq1tlBq7ZcH09ovF63L51E8MUrQlRUTPje88jCiDInCdPQEFbYyMuvnsRsVhUJGSWWKrD9ShuZ9HT2+UQmIkJ7Y29+/ZLspvCXn39PSiVGBD5coQXglJpDNSxd9exQaW/3LbT/JeoTFi2n616DNac4uaOLLPWLNEwrzBp/Bcn98kAwQ1QCQbewYydAY4lB1wX0mT3A5MsGaigoqFqZDNZlVqaD33Ch6bcfeOfIUJmJML41vffwuvvXEV7azPayLguFbGytq6ebcqqEr52PScuOmUfihtr6vpo+T+heEaRNEjcCJJCzFIrOCKCCcfckTC2nthENMqpQoTWXY2cXxlPoqvlRDMya9nuVeWmqnGxx6J1ipjJLtfmqY9KJ55ZuZwQB8KzvuThSwYgB/f146u/+XlU1zIQ4cAT6n3XyYBtbKTw5ptvahTg4089InjdHIeMdNExubkwjFxkGSGPUanP+NYWsUl9jdxq+tZSZL7RxFbM+dlxgg48mG3Zcfjd4KPKZwXm+xo8REPE+2+OvAKx+jGXZpi0kL1ynP0czLSDrzPkIQjnBwMeg8SNL0G5Wn4Z+5vH4TlV2hU1OdBJwfJLgYbf7HZ/g0FFEPK16+LxSS6zwI3HsuNbpmrohpUyjNDGLJzsX/7e1N3UM8+WSYoNeWY9nzlJVeIM+HawSnDkHbll4Fpzfmobj28seHt98B6bcp4FBxVUo1isEAQZDPLLjBUzbtZb2ZJUW03VRVfTtWfCTEUZiSe/BR05z5GTyyg4cuLUSQXdCm48M5kZWy3LQ5mctMsZVC/dv4/+gX4ZMzcNsVbHv3XztnglN2/cQltHM55/4RmsLK/h6kcfaaxmc3MTOrvczHKn7FWFpftLmLg5gY30Bh5+/BFlvjTUd29N4NbtCTQ0tuDRJx7D/fl7yvxIMI01+CmC7sbJ5nz0wRU8ePqktODZr3x/fhXn3v5QamaNjTFJyxLGrg6z9kZuiuvDFsIjIagpidM8/sQTMuJk8BP6bm5qqsgU67x96edj5Q+2TjHTq6qW2AqTkG/+5UsoFx2qQbItXz8w0IN0OqmATLOsYzH1tW/nishlGVxzcl4Zvf1dOHb6OLY2EiLlMcCiI68Ju0EoRr7i2mBAw2fAyXLsfV9fW1N7XiwaUxZJKHxlaUmBE+9fT3cvLpy/qMCD0+pS2Ywg7/p4XN0o9bEoQmU34pZriGuGwQxtq8SUKOwUDgtFufrhOPbtH0Uhn0FNuA6rSwxcOMimNxBEk1sQQp4T2O7NobevS4gPiY5mi4NBOJMwBlr5IrCaSOhZEDVhGZXQEO0+ycwiF/ps3GyAhnPVUPvdcbPsedFf2f42O2Z7wUqCskOcD0KGv1dlNMdtPswEmIjgaJjY9jZaDv9DM7m/9PdfSY189p3/GZQir66JYm4hg//zX/6/SGeB7o5G1FaVkckVpMBGuNz0h4NCF66l2LWHseVChrHeKaHRqBJak8Y2HxxZo+y3lkocNxfbgMhoLEoQhp/DYSqss3d3dor12hCPqabCyKyzvU218SbNImZ0nFYWkc9lvTBCCTV1HIKx48gpBrNvpBtf/c3PojZcdLrtqEY1HEt+fPwWxsdv4NSpB7FvbFj6wMHNywdJsgkzTUby3JyWVQehGTlbMvHX1nTttsBMyMOcqbWvcTVYECAjHpjcE3RC5twUyRosWxlH6aBavT+grmYBRLBGao7MtRN9vEXPHIwcY0CByd5fga4CMK4dM/g9GATweixbrQQdFQEVTlQrutJJ4JqUyWvozU7PqAUvdm78LNt4yqKlKeA2tDl++0zbvPbe4PlZdwE/i86aDk7v86UOO459ptXD7ZkpQAg7voYhAlI+Czk0xLShd987O3cx3v2zM0fPFkbNu/YBAzMwN3fb9WzTmWm6m4g8jlQpQqIvEUQbHB/D1gKPXRViMFzCrVu3JKd58uRJQZPZbFpr2RA2EsJiDXHUVNeiWj3qbj+vbSSkfshzIEGUs71jMYp7cHCSI6HGG+rxwfkPMTd7D909HTh46IDgbJYkWKJjxjo5MYkb12+gs7cLTzz7pD4vsbImYtXExB3Vysm2Xl9flc5EitlgrLEiJUzHwmU+cWMCg0O9Kr+tLq/hyofjmJ1cULJw5Mhh3L59S+WsrXQWre2dMvbMjDXQA9s4fHRMDmoP1eHSaQnLEEKmw3ro9OnKmFF7rrZ2VOpAQX30tGUMCtZW1/Dz77+GztYuLC7dR7FEYlQYHe2tSCRW5cB5j8XJKJWRzmwDpWqsrSXQ1t6MJ59+DJN3JzA7O43+/h4MDA9hfW0Fvf19GtSk9e0Wop4ZuwGY4bNu293To5bdjVVHMCRiQqlUopb8DNbFpyen1N6rYU4S4gIOHj2KG7dvYXTvHszcuS1WPR0akxXeE64enm9Ta6vq4/fm5rA0v4oDB/ejo7td5dS7t6dUj19dWdZzZAsv1yI7IcglYhsgyyYDA/0V1Mf0IypBp28KJPmNQ1P4DCjQ1d3ZwbqnnDiVNulzuH4VlHISI+2gxmq74MOCNPFSvPx00EYEbfnOzw5tNdts9oPfifwQVSZRMcRS72ZSiGnTJz0jX/von6OczymqRFUz/vXXX8J7F2+iqz2Ovp5WbG7lkNjMa6CJ9MwDc5nJXCd0xZtCA8Ub4W4s+0e52An5OUPHfk7NwymzxSmrjcpFz1oGNyF7NJl50FCUQ2UNGYhSWrFcRq6QxujoHqwsLcqZM2nmZmZ9jxlQMpFUH/ny6ppGo7J2Ys6QGfzePV34ja99HqEQYRJC2Ryz52p2dOSL95fw2OOPo6nVTVri+do10TCzz9BEOeTIxWfakTC1hcPedBpfU/4yo0/4qcJaZy0y8N7K51CsxTtYczjBY5jBrTjFQL3V4CtuJuvfZA3QWiiCJBAaV0a/tqgt4DCHbBuN12u60v+pENTQgt2vCU4Bs2O5CpYXd7Dv0ud29WcLVmyymN1Xe5a7r53GUfU0r/wUhMiDTtt+DgZOxg7nufH52Dx4HsOG31hQYzKowXPnPaXR4pc9G6EWgZnK1sZmr7Hvbj+wj9tdt5VC1Bfu5xTQyfD+27NVUFVTLcIlgwqKGvF4UrnyAVh9o9NOl9MxTkY5hPsL9wUhP/zww3IslDqlFrhkPZnpetUu1vJZGuD+JSFI5C5RU1w/Mc92ZuqOVB9RJvxd1Mxyzgv/8fdeQaG4jdbWJpw+c0pjMnPprOqjm+tJjF+7jrt37uK5z34arV1tCo5ZtmppahaMmysU0NLago0EHblTjWxu6XD3V1m9m6POz8rlttDYHJfC3PJSAjOTM8qoBwaH8POf/hTPPPdpKZrtGd6D8fHreODUKbVKdfd1IVLvJpudPnNGjpzPKJVJS5ecfdUMnPR8vJMwxEhzwYvbSjyoRsaSxY3xm3jnlbfR0tiMY8eOIp1LKRulIA7veaVbw3+eCJJ5IjV5nDh1HHOz07g1zrp+h9TnGPzwGAMjvejr71P7WTKRUJDZTLvntRd4L6TFX+fEdiiMk9rcVDthX2+P6u+bG0mNot0/dkABB2Vhr1+/rkFR0Xgcre2tyGyuY//Bg7g9Pq5WPQpk8d4QLSFcT4eeWKXU6gba2lqwtZVQ6++tm3fR3z8oQjKfDWv0RHg0mrg6JH5EUzPvIwTNs4xpo3TlNGl/eGMpZIVqZfEksPE5UPxnc41BUBSNDDTlzF35yrg1XIeFwBRGrXna7ED5a3dQH9y7KtYbMVSTO10Cof1OJC2fl83nJD8iOnz28f2fcNb6xvU/Q02ohFyWYxOb8O57H+Ev/u2PNGGIeutcMBuJHLa20l5i1WXOZKFX+znjvHAZA1cSFylG4gmVISIhRGpr0NzarNoGa1uE1tkCwtdQ3Q3FECJ1UeThpqW9+MLTWF+ex4eXruEf/5M/wuTkDaTTWziwf69mFSeTG4jWhQUtUSyimC9idX0TC4vr2NzcUsDhJpDlcXBsCJ//tedQVc2Fxx5dCjOwjr2loIKZSn/fAFraG3SNgl8845pGnQ+aET03vTa6AhrXi+hUh1wmR7U412/s6jBOUcoJ5VQyc82G3gkUDLK2wo1Yz772qToxe0wrAZFb0PySUSiwR9/VkMzpCdb3G8fJuzpFK/7nstYdxqaU75gBB4Rqgtm6BRLBDNccvWWWdj7mZCvBhx+5KqfsT5HEI/t7Jdv3MKbrQ3VBlFNz2mkPCR6jgiwYCqHI3Mn3Om1qpzNAch3rtRzHuKNVXq1/a+qS9b57zoehTL7TXUaIx6r0j3txEGWmvnXIzVR3Dln3xd9rQskiFmogCXkbYQezBzSe9bz8cBhmRORo0GBY94fUwPxgG56vCHMMHsK1foSmq+3xRHkc1k4pGuKQAK9PrVGj67h44aIIUKcfflisZ0KajS1NWheCHvk5VUA6Q/icXSdkg7o7IYSsItPLwJ3Xyh5bButsU3WSyd/91o9V7uroasHZxx5WyxE/d2N9Qypjly5eUuZ45tFHkC/kVNbiACYadd4bislEI1EkU5uoj9QpyKYj53PknbozOYGRkRGkNtJCzejwiGC0t3cLlXOvc0+VNoa4M7skeB8VXBXzqI81qTWSz4/zuukkKQnLHn06LqN3SgHRQ+tqQhC8Sj4QRVbKCkDiTS149WevYprZaawejz3xCCL1YczNzGBoeC+SG2m1ZiUSZD53YmlpAbVh2oJ6HD9+Egv358Xir66KiLzGa+R64nl39DRLs4NlDgEx1SHsOzImNTc6fWaoVNGbm53TZ1+/ek3TyoiY9PZ2o7u7F3NzC2LnHzpyCLNTlJMt4IMPLuP4yRNIbK5LxY/7sljIu+l2zc2yVZxzru4cwM83r9dY1vbWNrR3tAgVuHL5Co6deECZK4mNXL9O2yCLZknMArX1EVSVi141syTnziRumoz4bE5BDoPZxuYWiUdpt9eEsJFYQ3trK+ZmZ0TcOzhGTY9qP1PACec4G+UI1ZWhUpwL4BUUZS9N48DvzR1Ej+2ibAl2QTQ/hzaBa4Z2hvtI0/B8BwqPwTU0cPp/MhP3S3//lUDriav/e0Wcw7WT5fFnf/YXSGyG0NrZipqabdQUa3FvYUURIhnjzhBycTvJOzboM0sgoYIqcASu2RtKZ15CXhn02OgI6uPOyMzfu49QqA4z84vIl0vYIoGjUI266gjS2BZb8OD+PkRqcnjo+CkRYIrlJL72tS9rvCr7wjmQgO1e49dvikBCqCmXK+Kddy8hm3XjLdnGVl1dxL59fXjiqTNobiHkTwJODbaz2+odJ8lCm62jE40tH8/IBQ17EhKjYmY5JK5YtGcZmzml5cWliniKOUTGNHS6lbY51fGdo6pk/V5H2JykOWW30JzT31mYOwIzu+tAfK1N8LLo1erJckrbTmnKBQFuqpMyct8eFYQT7RwswwvC9ObElS0FlMwqsJmHjCvlhMDIVXPKQdjb7lXw8ypZfAB5sOyfx+Q94WcE29Ss7czO3QIDC5b4mcy8d4KInTbC4LM0dMnq+3ZeQfEVy+4NaXH3gZP2HGudXzyOm2Lmel15fONL8DV0YHYu/DvRHMvCrf1IqnlVbpqerSNlx74vysRfKJHKX+l58j3V1brW9997H4ODQwhHo+jt7pbiGU/h9TEAACAASURBVHuH3T7eEeghCqZMn8OQcgWkN1MK1ptbWxTURLyTcdflHGa5TOZ8FbaSaXznGz9AXbQGQ8PdOHn6AVSxXQ05OcFyLoQ333gThx84hs6OdocU+f57isxkshkR+DRwg7KaVEArlcX45mtJfuWQDgYxCzPzIp3SoM/fv68BKm7aoSdVlcsaztLODNZLF/MCyDxmkEK4lNPDiFixzsxrJsFrcGhIx9YAE/YQZx0pjaQzvr6fA2bkIMJStxsZ2Y+XX3kNU+PTKJe28aWvfg7xhii++52X8MjZxxCujWJxeRXXPryqMsjmZgIdbU144NRDmJi8i3vTcypZZDJbCixMZZAoJUdKr68msbmZklb5sROHsWe0T+RCnk9beweaG5sxtzCLeHM7Lr59Di2c5NjZqrnnnE6ZzZfx6JNnURst4/7CPJIrKVz5aBzHTh5HJreJ5tZG9HT2ac3cnZzEyL59Cq6yhW2R/Qgn8/on70xiO5XDvtF9iDfEsJnaFI+B95HiNUR42OvOYIjrgCNqSeSLROswMNSv9f7++YvYN3ZAqnGUxK2PxbG4uCSuFJeSNOU577xANBaIGnN8mzPR40JubU8LLQmovtneNHtgaJStbYcD7yCoQVSuglQSwSq44FdoB9cBEzkvmcx92XH0n/zSDtze8Ctx5BvX/g/Xl22DH1CF73//Lbzy2hXUxeJobqpFvC6Ojc0cttJpQexsO5Aj8v3hJLHxoahu4dt2UCY0R0ZtVjOEe7tbEYvX4dChA5i4M4VbN6dQKtchRXLFVhYoVqGqXIVMqYi6mmr8we+9iKOHu9FUH3ebXlLPRU00Sm1tSFZxZXldbWtcQNH6uAY9/MVf/nug5GYLh8M0DnTkvWKkt7b6sZCFMjbWNvHqK6/hwMExnWdHR7sWIAczBKFogzspusANx4XL2pc5JHNkCoJS6Y8ZRzk278ht+IhMoFcEswcddIyVh7+rHr47891ZqM5hGMnDMktzwAYTmvNzuvduk0q1iFkjB82w/uQzUJ6rLXieD++HyEJBxS9/okFnaVGvHXMnCt5pX7PrCBLZbKPxb7t/b8GGBT3mcC3ooHOzjNuIdDyuISp2rU6MyEk12t8I7xnEbgbAzi/4WRZM8bvtFZ6zGQ++hwaLn0tky9oNdW/9sCByAuzf9j7L7C1A4RqyLJzHN6fPdhl+johunkhKR87nx2OyBkxCHrMJvq6ppUU/v/vOu5LVJDucMCmNbVNjI7opseoHHVmwSFSBeSgJXFRRI9OcWe6JU6dE5GLdWeyqgCMvlVwrz9LiCl76xvcxPNKP1vYGSZVycqHmJajlK4H33j+PT73wrPrC2Vpkz4/BArXPKXZCh0pnXfB6/Xyv09gPoZB3basUgWISIbJXNcWcuuTIK0xl44woAHKBpt1fZmIM4IWycJwttQUYVIeo99Coch+V39jaxQCCDo3HEXO8sUl15La2dg1PIXv/oytXcP6dC2KKHz9xCKOjB/CTH72MwcEejIwOKRAiKY7yqEuLSzh9+gzefftd3S+ij66smBPKxyzbzRQIYSuzpbIG7391TREvfOYZCXVRS57jYimIw3WytrGOxoZmLC+u4/qVD8GlVldXi6npObS0tqGjqxMHD4/h8gcXEampx9T0PHr7e9DV3Ya6+hqsLK5gZGSvdPLZO06yG1Gi+oZGlVFJfLt27TpCmvFclh77VmoDN8fHEa+Pa9od1xXvy9ETJ3B/YUmT4La2khg7fBD5bEatb1euXZfKHdsRychnYPThpQ/V809iHQNO1ue7ezvVqkcSpKmr9Q32CimpBGpE0CT5vSO+ZWvYMvEgksi1G7SzlkDYe9SuKbvnumU0unVuTuI8ZgN5fm2H//En25EvX/pfK21CvAF00lMzS/i//9V3kNwqoLU1gnhdBMlkRlKKt2/fFuuR0SmjVo4TJSyRK5DR6Zr4GK2xfs6F+MCpozgwNoyV+3Ooj7nJZNXVtbi/sIbRA0fxb77+N1haSyOEGrUdUOiCjvx//Gd/gJ4uCbprmhLf58Tv3Rg9tpFk0jm1Q/C9Gs14fxXXx2ewvOxmg0tVDVkcPbIXh46MYs9Iv1oiioUQxq/ewcWL5zUghVAdo76+wW43ntGzfgWHe0kILjj+T0fO/81JmXNgL6gYrUEmuO/rNfKbEbIIMdvrzCEEs0ZbZLsdfQW29pm6OfPg73f/bDVw+yzXm7+TLfLvdOTqffdzry2os8/nBiEUFmTfm8MLBhhBh/efysZ5LsFsN5gZfqy+6086mJ0Hj6sMl9G7b9PiZ1orltp0drXTGWLB72pXKzgmugUSfK/VTXVfamoqQYK9xp6NGRa7rxZM0WizfLGDOLi2d/bqWiBgQVXwM2gs+HuTtDUjotfAIQ+mtMfMifjlCsVB/LQ3GiSy8Hl/iDJdvnzZM4sHpXgmWdByWdKpVPEiDGlBmq1h6qXTkd+6Oo6JWxPYu3cUA3uHxKaO1fP8XSBEeF0kuhJr8VCG+c4r7+Lw0QM4eHivpmlxPxJKpu+/Oz6FiTt38eSnn5az0WRCvzd4c6hqRqdDQSDT3ZYtCrkZ2TTd6+tJpJIp9PS16b03xscVwPQPD8tuVNaIb6krSxl+hxjJa7W2MdoGOi86DGlql0sid1EHncGE5nwLwXLDU5jNU9RmZmoOa+sJHDx8WDVcGrzCdhFTd+5geWkRC/MryKZLUoYcGO7B3r0jGsHKsiMJhG+//i5WlleFODogi05kRxmQz1wcoWq2Y9aLNNjX34r27lbcuXlXo5eHhgdw5NgRNya+OuT60FcppFRCbRWDlhI+uPQhjh8/piCBe4MDbCK1UVSHIyqrnDx1FLWRKmS30rpekYcZyJfLQoV43VT7Y+lziVMiUxSnCQuNZEcA105+2+kNMNBhuxrXJkuVhM35WQxgaC+PHTuJa9dv4e133sRnP/si9o6OYHZ2Bsmk44AQaic6wlbHts42zM7OquRAG0tp2+HhfmX3JsyjwJ4CRR7RtETK7GkQFVTxyttaC+iCdrbyWiJnbCv0Ux+55xhUWzJEu9Aw+iefbEc++cY/VfRhxluM2VA1/tWf/1BOsaGhCnG2N+SyeO6F5/H2W2+5uceM+rc5AKUZic0UZucWUWZhTGQf1m6rxCytqinixLH9aIzUYWvLDylpbtcCTGeyeP2djzC7uIV8geaKPZplhKtD+P3ffR5f+eqTqCkXUV2kkIXTZOfNZe9kzo82XV3ZUPsa4cDW1h5881s/wfz8sjZOLM4NmcbY/gEMDnXiyLEDaqEhSee1n5/Dvfk5fO5zL2BtfRmJjVWMHdyv1hljNPLJMTJ3gwwcxMbFx0VGw8qHzcyJ/4ucVOtmRHOBWAbLjDw461tZJx1nQK3LsloLDn4RjG0OLOj0+LMtxt2ZqjmeIITtBBJ2tKoq9V4/CSgI1Rskb61ddHx0MkGIP+hUDY7WJKxtJ6fLTKNCUPGZke2GCvlvF/Igg+vh+qAD3x1VB++fBV667+yW8BONglF8cBc6pKggx6YpXt7g87wNdeF3/tvQCR7PtNktwzPjYdfCtjVNrvK1Z56PyIelgjIpy9oNZbDP4fkvLJB5nRVsTHUvvk/nKBSg1sn9sg95YwNLy8sY3DMs7WxeLx0hnc2+sTFXaihSnnNTozlJumLL0NzUlK6NdebmjnZ1oQSDPmaH28UQJm/eQojO984URveP4f7aAh4++7C0JlwsUFZ9WkqMgtZDWFlaxdLCChbuz+LJZx5FqNqVAwhrbq5u4OZHtzXamLrq2RIRuJQrA/gxnYSLO7u7sLyyrOsnhMxZ2y20E+kULl38QPvr0cceRXqbQb/LhklYqyBdQQk2PVEXLNuz1bWWQ9jY2KwkLhSMYYZIg8+kRFr2da4N1jnVnDQkuO5b2zuwuZ4Ra3x6ZlIJAFvzanmdZWqisQ88hZvXJ/DBuUsSrorWc4BSDs88/yzu3LyN8Y9ue/DWcWj4P0fJkqNjgSCDnIG9fXj47ONylG+8/jN89Td/HZcvXMHi/UUcPLgPJx88gfW1JWyHKKQVx8Stu4hFI9gzMqhnnKVGfG0V6qIxTN2cwbn3Lkg2ljPs2fL57AtPI5FYFpmM64uBIcluRB2n7t7V/Rk7cECl1FRiQyz7qnAY6eQm2tpbJL9LvYH5mVn5AmbTvP0kMPK+0a5TEvbW+E2EqsJIZwpYT6zg9JkH8NDpB3BnclKBAEWHmADReQ/vGUZPby9ef+01ncv6RkKo0pOfekwohQX+fI5BR2570Gzobm/LjJzv4X6ivWbwZzZtx06zDs7WurArL2Sz0hQg0kCbT+GgyODf/WQ78rl3/xc5L0LKzNZYO6MQw6uv3cLf/M1P0NwcQVMsinKZilO1+PJXviDWKwcvlEvVuL+0LshmemYBVdV1gia4WLigjhwZ0xCSYj6JOg5DGejFzMwU4vEmpNM5DI8M4ZvffR2Xr91Dnjwa5EWUqyoW8N/9t7+Hkye6EA7VIFZXpzo5o1SSPCSHmqPzpzIchyAU0RBvAkIR/Pmf/7VGrvJamlvYulPE8GAH9o0Noq+fAgYR3J28hzde4YCUfjx0+jjuTk3ooRFm50LlZqLCEKNyI5JZrYwZe3NTcwWu42JYXFoUjMYBLsZ6l8PmqM1qJ/kZZCDTue+UMlwdvEK2+gWQetBhBmuqllGZw7Ns0RzEbqevv1esm8uM1Kcpne0dS2iOcXf2axGq/d2MZDDaNYfO6+GGkQPyQ0sqwYgQATfClIbEoObgOfC1/L19Dv/N+xiE3g3qD95Lws98VsEvC3jsOPa5NjPdJFUtK7YNbjV3y6QNceBnW23eDDDvgZPvZN8rld0cBEwDEovVi/Rjz86IbPyuujtCcuTkmDDrobHhPZMjZ7MkWdLMEvJ5zPgMhgIs7W1tkkpl3ZHTrFgLp6Y40zXH7SCcz8zZCb8o+BEznj28H3fk5LNMTkxh4uYtJDc4IzukPuBwY53LAJXeuulUoSpmu9Qf52dU4ac//inu3J7EU08/hrEj+5QtMrNfXFjAwuw8ttZTOPPo44g1RDE9O4O7UzPSj2D2x2X3yNlH0dXTjb/5d38tCNY5l7T2vmZgV4fw+BOPoYFk2cK2oFjW+g8dOuTbPI1b7nX/PdPdZWSeMEoNdWpCJDZUY+bIULZeadpWqahskloSJJYxEaET4Z6WGE0mIznUSxeuixB4+OhBBTXMwimNyvsSqiqKfFcbjiGxmsLEjUnMzc0o+xwaGhQMfefmpOwmWd5s72Nwt55YUwsfn/fI3lFl4el8Cpc/+AgzM3MIh2vwW7/72/jJd3+ItbVVPP7EI9i7fw/SWxtIk0AZqtE8iM72DtTH6jRFjohLfaRWmf/l9z9SCZKKbv2DQ5ibn8Pnv/hZ3Ls3LYb77PS0yhPMqPk8iIrwors6u4TiXDh/Hi1tjnQ4NDQk9cw6tbKFcOnCRZV0ODlP3RT5PBbm5xUwUCFudnoWdeEYJu5Mi9f00JmTGB3bi+mpu+jo6FbtnnPkV5dX8PwLL6C5rR1XPvhAW5f6/YPDw5iZvaspcfv2jTqbTF0Roil+vGnQkZs9c6bMIbgu4HezPvgrm5bG/WpJCR082+pqasPiR7BcwFY6KnoyKeB67Hvgf/hkO/IrP/hT9X5qXGAVe79LqI9HMDOzjn/xv/1fqKqOCe6KRjgzvICnn3kIHe1N6i9sbunCW2+fx1a6gMFBkj/eREdXB+LxCI4ePYy56Tvo6mrD8aNjqCpRGcuJd1y4cAGPnH1EZLkfv/oBfvzyBygUWWPMyzhUhQr4R//gK3jxheMobzvNdyey5MZf8vtWKilGMEkTIfABU784he/9+C1sZ5kRkBFZD5SyOLRvEB1dTRgc7Hfa0G+8j+mpZXzq2TMY2tOF2Zl7mJ7iVKdO7B8bRrwhIiZjiUIPztf4RbqgqJ1EEwor0NCSzW563cF6caWWWuUyOWOta4lV70ij2jWZU7JMM5hpByHYIJQUdDDmrILnYBmXZYDBDJdOxRyrBQC2Uu11wYDAnLg572C28x/LoJUdZLNy5lJSo4iQd4LmkG2giH2uXbe1MprUKp0e72EQ3t99L1w92hGbLKuya6u0Y+2aLGctb7xWnqs2tx/Ry2umI6ZjtYxAE/o8sco+22Bwu/c2g8ACHCut2DPSPakJI5PKVBTpWB+lm6QaGp0Z0Qwen4MvqKBIAg5brAwVamxsVpbKrJtM4/+fufcAkiy7rgNPeluZWd5729Vd1XbazkzPTI/psRjYISAwJC5FcUmtRGqXwY1dUbGrZYgKiaK4JEVyCYAgBIDgDDBw4zG2e9r7rq7u8t67rMosk95snPv+q/6ohSIobBAxBUx0d1VW5jfvv3vvueeew74eK/WKqkpBfIpKikXdjH7MuuWjP5/Vqj42fV5bsSSunrkk14DVPI+Zcqi7D3ZLD1qSD1o9SruUGvqq6KX+AyvyuTlqpdcKa5lGJqxc++4NYHZ2TuazyZgno7uqrhrJREyuIa8tj4njULwWty9fRWlRKQJlJaCSXsjNAiIvmuEHGCycdmSseczPzsr3K6qqZCZcAqkxEqrXPKVCiVTU1zfh+rWbMvdMwZaSklL4fCFxTKupKpUATL9ttgDyVKe0EZ5OI71JvoEDGxyTI7QaLMKZdy5gdnZaFM2qqkolyLZ0tIkXOis5CrWIr4MISTFRdmAlHMXwwBBu3eiBLa8ErjhZwb2OgZJCLWXlxXjh05+S/v07b72H8PySCGjxvldWl+LFz76A773yXUErv/ClLyC+uY616BoWZmYFFmfgYRBmJUuAwOv3KN7ExgZCRGVmF7C8sCoFVji8iKefeQapVAJ2lwODfX0oCIUE2latpbgkOWwleNw+XLl4CS1tLZKUUdecrymrqhICM1suk+NkxCdRXFICu9WJ0aFR2ePJOSCjfVdnN959633YHHnsO9iNqtoqLIVX0N7RKkqArP4HBgawp6sLbrtHWrfVVVV47913BSnOZm3o7+vDiYeO4cDBfchlOVvPm6WCswrGOim9j8Ko/cSYojJakfeTbmVqpQsMZf2rVBWZtEUMGVwq9xFlI0rkqv+1T3YgP/utf4ruvR2wO2m2TtKbU0ZHYrE8Xnn5LfT2jsDtLUBh0C9mIkeP7sWe3WoEbDMWx/pGAj29A1hd3UJ9Q4vYnIZCARQU+GC30pjCIyS3uooiqRr4/HPBMbtyeLx4+dUP8IPXLyAWV+NHfHho7/eZTx3F//jrzwLZFOzMzI3qRqtlZbNpWTB8YN0uvwTo1dUE/ubbP0R0LSajLrQvtSGNRx86hInJYezp2o26mgZ85+9ehc3qxOmnH0ZBwInFpVVMjCl9aAZyp4skJS4QVtSED5XJPcfLOHLB1I7MSx4vGbLc9LTkJ++27kszQyTjVleSfD2Pi31+HYR0sOSCNEPEOrDpYKshch14dCDWQddM4tgZbHXA0SI9erPbWcmbA7n5uMyV/c7VrCvnnxUwdTBlEODa0nPtWiFPKlyZ3bw/aiaQZoLzx0pUR3+26CA7ndu2nTuTDF1Fiy+zAc2bEQNzsrJNdjOhELyuTB4YGMju1wQ//R5mVqw5AdLnaG6PSP+ds7FG0JdRG2O2m+8jkpgUScqoc+Vrxbs6R3lQt2xgmsDHviVHJIl0VdXUKB5DPCFICtcSx6aoiz01NYW56Rm5lgz6NO1oamsRGVGSjzgexGpEHzu5IvwiDLqwMI+eW72GQpmqZbjBtrS2oL6lAYODA7KZlVdUSkJtsVCQhjoR9OK+LKNSu7t3K7jc4RBIWtAW5JQtpCHZLOtAy2vShlMclHIyLhWJrmPgzl0RO3F63CLIMXi3X9nirq+jqbkZHZ27MDM3Ic8Tx7CIvpDBrI7JQBy02xURnXRWZKHHxyaxvLwiTmgNDY2oqKrHmQ8+FHJV5+5WLC4tY3x8RohsHLstCvnhZfuO4iAk33rYosvj7q1hDA8N4alnngBFLje31jHQ3yfwOI+FLHT+nQGZltBEDxh0eO9phzw2Oo2h/iFhdnu9fqxGInB5HXjo0RNS3fffG4DH6cdWZANZ0fWwob6xGg+ePIaPPzovUqsrK4sIBgqk6BgdGUJ3d7eMhFG9bWZ6GgUBHwoCftkbx8YnpMJmZRsIFMuetrQ4j5raaty4dk106QlnEw1qbmmRfndFdbWMtTltDqlSqQ538OB+SRT42gTbZjK3TWe6AhnxZLJD8RjqBBQXFstaI8zONdnZ2YWzH15ALLmBx08/hrLKcqm2m1ubthE33k+iGfRlpS4BJ5CUpjvVF9lauYW1SBjVNVU4cuSwEt5xO9W9F2c6TWjbqe2hK3NVBOo9UhPgNELG/YAKeCzK+MWePYsBoko8F7fPB1f1r3yyA/nNH/6vKC6hAIBbhBhIXLM7bLDYPBgfW8TffP0VUHq6orwIYKaa3sSv/eqXEQr5EN1Yw9Lyirz2/PlrWAmvy1jGxMQkWpvrUFIcwt59e2DLU/FsSaCh9vY22ciCoaDMvX73R2fxtf/6NrJZl6HgoyDBQ/tr8Qf/7jfgsGaEzc7v8YIz++QGv7m5LtB1Ik7hElqMenD12l28+ZMLsFpccDpccHlsCPgdePKxY7h7twe7du1CZG0LN2/eQXt7E44e24tMPoFELIu7d4Zl7GPX7haUloaQSidlhIS7hBD0rFZsRpUCFCsRVic8Hh3IzX1tXY2L4YxD9d10kBZEwWQXqbNEbkR6oen30sHKXDXqitYc6M3VOL9vfh9zhX9/Id+HIs3B2/y7DC7msTfz6/SmqY/LfHw6SdDvJUHK6E+xt6Wr1+2RPGMMSgdsfX93OpBxI9EBUScx+tz4J685Axth9Z2Vuv5MfT13BmIzAqFniM2JkUYH9Gagf6aDt763usrV7QCuc0LlfH+uAb4Pz4+v87iVVSQhZL2udS+dQVRXDAzg1EUgKsZEhhuM4mVklPZ2Mik+0SODg8inSUJKKS1uokBOO5x+H2bm52Tt029b9YAtIhmqeujzskFbYUMksi6bOiHrWVazkjgkcP78eSHQFZLJm82grr5adBg217fw7js/QbAghBOPPixuZ7FEQgJKR0cH8qBug5pkYUKsmOUEPNWomegbiHJXHvHNBFx+H2w5SpjaxIRkdXUDs9PTGKXyWygkLoRL4XmcfOQRGTvTa5RiUEyC9LqU+yn/5/w4tb83RDmOa4Nz73Q8fOP1NxAq8uOJ06cE1Tv74UWkE1mUlhYjGd9CYWEAtQ11qKyuhD/AZz2L2HoOfQN9OHzsEJKxKLxeD9Y3NwWC5XWleh7P8dADR3mGsDnIbyA8b9hy5m3IZ22YnVlC750BjI6OobK2DM8++yTGJ8YQChVjcyOF8++fETOSdDaHYycOY8/eXejvGcL5j8+JVHZDI9nlNIyyobq6SlAarhm6vkU316VVwEvAfZgQNAPyvn0PSEJCtIHEtcgakcSYGMs01NdL8KIIClEdxoC2tnaMDA7j0qUrOHBg37YNMBEXJpcri4uSoFHjnh9GWJpFzr0796RyJzRNdGItvI6hgVGq1OPxpx6F2+vG7NwsGpsaDM0HLakNWHNWIb9xrXGHItwfXVOubWwfsX9Otbi9+7rFYY4GLMoaWSX8YqO1bZyiNDyE/W+oJd7fM1XfnF+6X05b4LnZWYWmGD11tnGZwEniuPsTbprytX/zNA4f6Uaw0C2QODcXjl9Qy3Z9PYWvffVlzMysoawkJJrmycQmHjl5BHu6GoUBTvGI8Yk5xOI5DA6NYXSMggjV2Ld3j+if+3zUr87D6bBKD4pawkoxzIYssjh3ZRj/4Y//FqmkS2XQ9iwseRvqqrz4i7/4XfjceeRSCkbRQUHmbyW4klWcxtzsIiqragRa/+bf/hhbW6raoD95YciDJx87ivHxYbQ0t6Hv3qiYPjzz3EmUVwaRSscQ38qht2cEuXwKBw7uUW0GBmEr0QmbqNJxZSVjcWEGk9nPhcUHSLMbdSDWELRAxxYuRsd2IN8O9jsET/QC01C5OdCYIXcdTLdhaYMwZ65GdOVpTgz0++nvmf/9swK5DnjmAKjf15yw3K/u7o/4aGTB/DOeAxWoyAZmEsZgtt3rpjaBU6kq6S8dsHWg1hCsli7V39fJAv8t7HMTrK4rZZ6zHtMiamIO0Ob30eenWf0aVdGv2dk+0NfInBzxs3QQ5/e3oXqqZRlVOYM5/xNkxrAN5YZDFIDPhMOhkBm+l7r+XH+cLHBIAkxUg9UKNx59f5gsUBZzcWZOvkdSnNvrQSwRg7vAL3KfND7h2KR6j+y2H7asVwuJUA6kOAUSiUjvmBK73NyTqQRGRkdQW1uHltZW+fzKumokNjYxPDiCwb4BVFVWA04rOrt2o7enR3gsx44dRS6vhFv4vKiNlq13pRBH+JbQOHv5wwPDmBqbhcVhwSOPPQwHY7yI3SjNCqoRsqe+sbEuQYDQK0VICJez1aUmWpTJyf0xNPbGuVED0XXV/+Z7kIQXXdvED3/wQ1RWleLp55/CysoaBu6N4e6Ne+CcCiF4yrF6vE48fvpxVNVWYmNzHRcv3BJi26OnTiKdJr+BmutsE6g1LcprHIfM5DA2MipQNmVjGfBVsGHlyGSWUxM56YHzfWtrKxBeXUFhUSkKfIX44PX3MTk5I8z60889Kf3lD986K8kT9z1C+5RHra7lKFmprC2SzhoaGrCxtSlE4JWlZUnmKirKMdg/KKRkVsKUWWWrI761IUjG2Pi4EM4YPEWLg4TPFEfv/Lh84RLW1iLo6tojZGNC9bV1dfJ5hM15RznBJImq24OiwiKkE0kxUeFzQFez1XAUH390AaXlRThw9IBA6+Pjo9KGYYAmsiIs+YICjPSPyOd37tol95JVPUcT5+fmZUxuYyuOc2fPoaq6AkePHhbORS7LQk611Cz5+wZGOjknmsWEl8+IJq5ut5Y4M26gf2K7Cr5K9gAAIABJREFUnEpLcUl0gRatTETIaWAy3XDkEy4I8zufa8Gzzz+G0nI/ioqobewVzWX2cRLJHN5+8zzef/+q9IRCtOeLx1BZGcLnvvCUGMkLa3J4CucvXEd1baPcAI/PhWhkBfXVFWhorEUqGRMdYJmT5LAY1anSKcCex+2+Bfze//GXSCToWkbN9gyQtaEoCHz1K/8aoQANzhQLVoudKDgyKzcmGt1AIFSM2FYcM1PL+PYrbyK2lUaQBvf5FEIBF1767Gn09vaguakD77z9IRoamvDE6SPI5vkQWpCKA0OD05ibn0ZLaz3qG6pkbpaiFoR+GYxZPdA8guMVVJNbi0bl4eUC5PGY4WpNouDmQjME6cUYm4xs0MynDRa3rt7N1YTexM3wsRkGNwdrnVHqz9dBYCf0bv6dnxXI9c91UqGrHf255jE2/RnblTjJVKJmp8glO4+Vrxe42XA+kuBhuA5RX9lcYTPYmMffZDZbrCNVEqCvmxk94N+ZvfMeCSRtKDvo1xKa5WdoVzFzW+Nn4WVco3yNlgbdrriN0SajIasCKTUB5PPUSBuhZB4/H37NntcMfn3dVZLHAK1U/jSiwGdCjwayFSEiibyebHnZ7bJZUxZ2I7ouwXJqckrWVkt7O+7duYMY5TodDtQ2NIgtJaU2qZjm9HqkwuUMOZElqYotNty+cV18uNkDXl5YxEaYFfmcqSJxIbK1oRTySKyS5NgJu4PCNw5UV9bi5rVbsqH7Qn44PS7Z5LnWDx87hrmZaURWw9h/6JDIsCphlVrc67srpCUGDx7PzNQcRgcnkLXn8NynnoHDQh9pEXtUOuNGlaTum1Im5HjTuqGPzwSI/gx6jcj6tBqyrnlgYnwKxUUlSuLW6cHiQhhXr1xFaXkxHjh6UKrfW1d7MXhnGE4LteYBb9CNQKEfDz5yAv6AFxcunMft2/0CMx85ehjJ1JZU2ol4CoWFRcL4ZkXLQOCgT7vHJ9M8Fz6+KAYmnV0dsNoV2kBIWqsRAuQlxYUwW1vXgFQ8gytnr+LOnT4EQyE8euphTEyN4s7VAbnO7MdrS+fC4gIUlxSJnwWTrKmJSVRWV6OkrAxXr16WZUoC5PzcorD1Sap7+OSDMm5aGArKWBd/l8w9JlS0QSWUTGvUzY0tDA8OS/Amo7yiokKZqLDdQIOW8CrmZucEKSHDmwnB3r17YcnlMTU9JW0KriW/L4irl28iWOjDw6dOigZ9zkITmAJJcEQEyc1148Plc5fR3NQkbRw/+SCRCNY3o7h76zbICamrbcD7738kXJEXP/MppDK00aY2gpJSFU6TIeWq0TKiP1y3FBBTgk58zX2OiEbZNja2tv00VGssL8+FKB06HAi1fcLHz/6nT7XjxEPdaO+oRmGQGVyVkDRsdiVQMDq0iJe/846Mj5SVlSKZisNiTeFLX34RRYVeYY0vzkXhcHhwu+cmmlvbcfHydRzYv0fEG2prKlBQ4BGVNfr9cgPghdEV2fT8Kv7V//yfsLbulCyY2bj4j1sT+NbX/yNKQwqaYybLDFeP5fBhZVClAIeMBSVTGBmaxtvvXcFWIiu9Qdb89VXFePb5BxGNrGFyLIw7dwbwyKOH0L6rQRAFmTd3uTE2NoGhoXFhkjY01cLrdcpC4wIxV6Hy+ekMlpdWtr+vqzJd8ergzAeGfr/mnrkOdDpQ6greXIXpQGgmaO0kWPGKaEERXQnq9zIHXX2dzT3cnYFcB2AdUPm+eoHz7+xtkjxjThJ0EBcFKP7PJPMqG64JdTAjDvI6Q7tb8aeVRj+TIgZxze7n+2tIXgdkTXzje+j5bx6T7qXz+3TIErIbhXhYZdIFzniIJSPnXKmsL6vMD5uvhVwjhcnKMTKQ6y+RXzWJqAgEz9fpPnueGs0pqSIYdFnlaulWvowJIQON0tvOSAIgm48hFMOqTghQ5IPb6JcsqZXoKsQzCRSEgrLZEhFichPwBTExNiaf19TWJoIgRJHKKiqEAS7qaAw1wiPZMu7f/VE7tWbIBVDVTDKewsTwBObm57dbATTDYI88b7Xj2qUrMm1CVm8wZIdXJjfs6CNE3D+MYLFftNJ5PVmlcYMXaJLi4haLJCGsfkpKKwRBY3XN13Fj5SQJndYeOH4E1ZWlUrmK3CZFquh0KNdT+E10dwLtcLmHqHtJM5KkJDckT5HnQgTCmoeSDY0npHrkc03DppJSBpgFhMNhuY6ULM3kLOi9fQeLcwvIZ7Kild7Y0QKXiwZQbjhtfly92IvF5XmUloVw4GA3ElmuqxxCwYBA2fxsVpcMPtZcHgF/gerfAiKLS8OUzeimTNgQGvZ6qfBINT2ZJldqmXmK/KTw9lsfifY74eovffkf4dzZM5gamUZ5aZlIsTIIksgnCI7Tgkcff1i01SmENTY2jkCgCMvL86itL0ZdbRN6bo8ik09hcXEGL37mBVy8cEkq3KKQD9V15aKsx+XtdFLuekOuNY2kiHrIPpvKoqyiFBvra9jVuVuIe2zFrKwsS1DluGR0PSpJKb3g1RrwgVD+7NQczp+7hLr6SlRWlaHAHxD+hsOlEn/as8osfyaDc2cvo6WtWch/1ClYXYkIKjEzPyvjznzPG9euo7iwTNZSWXkJKivLECr0SzuYKI4uonhv1Z6kxLJ00cV7QsU/tQUpZjuDNteQanm5hYnP9UcDISJHol63/3d/Vs7/9/reL0TZ7V99vhtVVQGcevwoSkt8stAJ/bjcSo86tmnBd771GkbHplFUXCIEjmw+jmefO4Xuva3ikLSyRJecRdnI5haWYXF4ENtYE5KGNZ9GVUWJqKwxsPHiceMViDGTE1OW3/rtP8RKxI6chXKuKoNKpTfw53/8e+hoDsgMK7dYNY6jRO25qQl85PIKQ5IQe3Q9jW9+68eIbqWUhngug9aGSjz3/IPitPbaD89gaXENz77wMEJBt2SC+sZzo7l7d0SCd1MTe0bsYSolLyYKeq6aC2JliSpvZNIr/25zINHf43Fy43Z6nfKanxWozcFVJwH/rb6rQJNmSU2T7KlGKqSHKmS8+4Q7zczc+Vk6uJordf5dowuabMb3ZrVBRMUMN+uqlgFLyznq99QObzpB0EnIdpZsVO38vm6XaLEcjUzoKl6vFVYG0gc3tOH5fSEjkVFsMrrQQi96lEwT5PTv8f7xNXx/BpLtQGw8kuaERD+lGiExoxb67zrJMKMKZnRG3zdWHrpa2GZrexQrW5+7JHfpNFgdcHyH6Jjd5UQ6l5YgSZh9eXlJvs9xy7GhIdnQ2S/mPaKXAUdJPQyQDILGGqGiG9cig7D5vmtJSn6PVelA76AEuO59+3Drxg3hoZx6/JTAkoNDo7h25aqM0rV21KG2sRH+YDHWVzfw5o9eFxOQppYmGV/l53qcnDM3qmk1tCaKbpG1KG7f7lV9ZTd5OW6sR9fluS/wF0gCzgQnEAoiEGQB4BPtdZq5iO1lTgnnMAGQay6plxqxI2wfXloyxH4yUtlNjE/ISBQlWP0FfuEDMLALwSqXM+xWVcImNrvxBKKRdcRSRAzK4HY6MDMdxodvn0c6mxRhqaPHD2FhZRnFxWWGi59KfL0ej7Q96OjGREKq10xGztVJn/ZYCq9+98eS4Ow/sBdNzXUorSpRegbGHqGTt/57/WLKcvr08/jO3/4d8imISh6TXWGpb6lgU1ISwpHjh2TW3mqlNXMcPk+BTB7t2duAlaUILl+8hyzopZHH8y88i48/Po8CXwCpxAaOnngAhSWFiGzGkE6KpR7Ca2vou3tXxr6qamqRy+SEGLe8NIeCQAiR1XWkklS59AlJj3sA4wbXHRMNBvDIakRG+pgkFRaWIhGLYCsWRUV5lRrz8qj4Qu6HFHc2Oz784JyM9nGEoLyyBkN9gyJ8RJ5RbU2NoANEG+7cvIvzZy+iuDgoI48FhQG4XbT2NaSvjcRA7e1q4oJrhq0i1UpSr9N+8/wZtUgI64tTXji8LRjFooDPUu2R3/t7Be2f9aJfSCD//V9/FBsbyzh9+iFUV4dQWOiHl5KBVDtzkKTlxa0bfXj11bfgdHrkgQkE3ahvqMSnXnxCCAdUfVtd28Tk2DiqahuxEUtibmZcxAsqK0rhdlnh9Nhlk9I6vqxK+BDG0nn81r/8j5hdyNAkUHpe6sJu4t//23+BwweqhUTD1/LiM9DwxnDzXl5cliyd2T9JLZR9/e73P0AsSVUpl5jB7GlvwPMvPCSM1e+9/A4sFjeee/4h+Aso3qJmvPmehJ6GBqfEHGHvvi6EQn4kUzSucMvDI+IgVHzKZDAxNiGQi+6BcsFo20pdAfNPqnk5PUokRm/0+s+dAZT/3vkznq9mS+vKcSd0ra6VUiHiMWgXL61QZ67I9WfozVwHVo0gaLRDxrxcaiMWsRtCboaanQ5q2/A5ZU6NcSwJwqKgxdmb+8Yn/DwNl2uYWp8PNzplbqO+zO9vRib0TDpfYw7GPC5+8SHncUvVnsvLv/n7XBt6bpwBXE8XCOGykGIg99W/zC0BfXzmBOxntQ3MgVEfv0Yz9Dnx3/w8fr6sVaNdIMHDGIPhvZOe3MYmVlbCInDEwM3NJ56OC5GJcD2ZxRSooB85SWW3b96U+V6+L4lZbHyK4QvbWMY4HuF+3kcGNvOXJFrqoHHz2k2sLKzKPX/01CkZZ7t25Qr2dO5CW1cX3n/jTazI2FAb2na3wRMsQCqbFyLq8L0BVNdVIxAMbJ8P74Ukv1LxK46JNgsi30VZ2LK1IIKbuHjmHBYXlmXmmYFZzDAcyheAcH5xUTGaW5tRXV8oiAcDeyweg9PhhM3hUutOzIU4DaA0DEgqpetaz50eHDt2XKBqsuIpwCJ69HwfJgeZhIyOSdKVz2NichrZrBXNzQ2ifnbmgwsYH50VC+QXXnwa5VUKpp+cmBHCWFtri5ADab3MIiPo80uhwc9hcKe0Ndc/vSGmJ5cwPT0v67C2oQqxdASl5eVob20VREVQpXRcerMeV4GYrFy6eBmD94YR30rKPDtHEsWFLZ/BU888hVvXr2M1vCLFi4ieBEpQW1eFmnoalTjw2vffF3a812/H08+expkPz8DnDWBjdQW1jdWSAFKdr6V1Fwr8XoyNjqKjs1MIbZww4rEUFHixtDyPoqISOJxeuf6cLuK4GnkVDOSZHNGXPNbW1hEKFaHvXj/mZpdEffORx06gqCiEmzduCJPdalXOaUxwCdszGXj33Q9x8NB+LCzM4MixE3jvnfcRKA4JW53tHY/bJSjLrWu9uHjuClpbm8TXncGfXvQ+L9uzqirXKCnjAgMz4wXXI/lfvDdS6OnWlc2GhXlVefP7kdVV2WPYSuB58rmtPvyvP9mB/N/8ynEkkzE0NVbiySePweuzwBegbjn1bClT6UY0uoU/+9OvI7aVRVlZhUBf6cwWPvf5Z1FfXyFm91ycc7OrcHuDGJ+cEPOUru421NdWIxDwwO22y3wrR2V0pSbZUiqH3/3dP8Hw2AZSuSQ8To9AntnsFn77N38JzzyxT9jyYklhkIlYZZLty2NkL0dt8i4sLETxzW+/hkTaIrBcKr6BB4/sx1Onj2B1dRkXPr6LcHgDn/7sKTgcqseuIVxW2CPDs1hYWERX9y4hkZAMwplyXS3rzydcx8yX56GFXPScuBl+5sPq8io4V39/Z2WtA4EOIubqVQcG3Qfna/TP9eull2v02/kZWsTEvJh5nPo1+lx0kqCPR79Gw9f6ePU4l5lFbj5m6f1TBCWXE3UsEmcYGDxez0+J4JgTFz7ArH54zUSS1EAatH7yzj64rv7Nx8oNQFt98lj54BGZ4WvZD9av5fsziOlWhjY+4e+QEKYRgG2E4af6sfcnAMw/Nwd8npf5+HYiHzqoC0HTJBmrIEt1XBoV0t7LlNaktzdHQQnbUoRD9P0B1WeurZUNlZUelRZ379kjntB0OKPGGKFKBk0J5MbxsXJnNaoFMfR5SyDPc7OLYGZiTir8U088IY5Yly9dEhY3oVw6D3IsjhaZDNh5hw0ZwtpMoGjq4nRKEDWz7VkxsvpU10ALDknnX2D5bM6C+bklXDh7ARvhKIoKi6UaFnlntmdsJDE6sE40Rlzmsjh0uBvFpcWC0FWUlyNQUIC8TbG0pZ9uTH/IUCMtNo02EXUv6OBFAhiTIQZPJpx9vb1yboeOHpF1yNYFR/Kqq2rEAW55cQXv/+QjWPM2rK6t4Eu//JLoxXsKfDJ+R+U2ohCi1224bvFYiQLQ65wBhMmDPxjA6vIqVte2hLTGoFZWXYpMPo2FxQVpaVBpjex6WrvevnlLgigJgSQ1JBJpjA6PC8GQ8qb8r7y4CI31Dbh69aboXnBstqgwBI8ngJWVJbz4ucdB5cve2+PIW3PwU9ynaxdu3byN9cgmXDbKUpfLMfT3D+Po8YexOD8tiAWh7L37D0g/g+9dXlEiM+hFxWW419snx1RZTc/xOnEp47QDeQnBoqA4vxX4Q+i5fRezs4vY2oyjrb0Rre1NWN+MwW13YWNTVb1CQvN4ZB849/F5PPzwCaysEGVqw2s/fgu7unehsaUBG5GoGgVzuXD+zHXc7ekTM6Knnnocy+FF4W107GrZDs5K6MACkti4J7Hdol38du4nvO/kjFB7PyxGOpS7tSImomdq6mbPU//pkx3If+sze4QE43DkcPr0MVRWB8SYhOQCBnFW4IQXvvvKO7h3dxxeL0kKbpAkvP9AG/Yf2A2Hw4Lh4QnplV+53oMjx48in0ujvLwImxtrsngoBsQFbzavYP8inbfhj/7oZXx8YUgqD6dNsY/pHf6lLzyJf/KlU8jnlYc2AxoDi8xDp9LSJ6EnMStjZvkFgXL82X/5FuaW12RcxGW3YE97Pfbua4DdbkEy5kZPTz8efmQf6tgbiivIhQ8/N89YzIJ7d/uk57Krs03mZbNZugEp/XUNoTOJYE9Kn4uuOM0QOn+mRoDYUlBWobqiM/e7zRWdGcLlhihzzYbrlQ5EutIxJxc7q0qNAOxceeYFfD+ZUspqvIZ8mDQEzQqSgVKpWpVuJy08Lv6nWwryWbBIBUxYkdk1ISomL9zEmMxIwkOim8Fc5nHwvbXneWFRkepVGz1pfU/08ZuPW2fa/B5JbAzoDHI6URDIPa7OhckHEw0+yAKlst9qBFNJVOQ/dV/09dWyrPpe6+tkrq51krMTJdHJg5m7YG5HaGRg+5qwYrUruV65h0zIckwOcxgfm5CKnIkloUb2ISnaQfEMbjZl5RUit0qTCc4JM0Emi1o8nHiOdptiiBtWjwxknHMW1MII8NsVeT4vm+3G2paQlih9yueN13d5ZVFEarw+DwoLC4wZYrvofJO0RJMRjhVy3JPnLYGc192odvR108jQthsVHJieXsD7P/kQ2SQd0nIyKkXVOFoN6zE1LWsrQZmM5q7dojpGLXkymjm3vXtfK9o729SxGYz/vFW14mRjprywMUd/58ZN7D9wQMh7nGNfml/A5Ogkahvq4fX7YPe4lRGLBSIb/cYP35YATGiXYjAvfemz8NLT3EmkgeTLjARsXlfOTfPeNjY2YWFmRuaS+fw2s9p2ONBz4xY69nST4A+rE0im44jHMjIzrycyrly6it7bI3jooROANSO67SWlIWGTELnIZKk7v4nrV28gl0hjZnIOmxvKbGb37lYh7JLs6/Y48anPnJLZ9ZHBBVTXVcJX4JCxOpfXjzPvnlHTQEgjWBxAQ2OLtDwKg+q54fPJ557PESF0HkciuSmk4yuXbog5S11tNZpamqWyXl1Zkb53dD2CdCoPjzuI/r5hGbXj8q6tr0BNTYV4pB8+dhybm6sY6FMz+ERDSsvKMdA3gMamWvGadzncuHr5hujMN7U2ybWksY7P7cbFszfR2zMAr9eFz7/0WREYOvPxe3j40QdRFAyaCLFcT4oXwgSN94LJvuYe6SSaCRinDzhKzPPluikpLxcuS96Q3/7EV+R/9NsnMT3LKsqGhroifPrTj6C8ghBZVqpOVrrc3O/2juOHP3ofsYRFJEpd9jyKiz341V/7MlYjcwIHhldi2NzMYJNBcYuz4h7s2sUxtTjcDrdk97RDpEiKCEpw7hVWfOVrb+HNd64jK4GTBgMuMWZ44emj+Je/+Vnks1tyM3QglxuRZwCij3pSbvDiwrw8FD/40UcIR6goloEVSRx/YDeqq4ulYhmbmMFaZAO7djWjqqxQbjgfQBnJyXAcZBX37vaisqoIh4/sF4MAxbAhm94Bamiwf8d5W/4uyULKSILsZfZj1Lw5z49JC1mhhKilyjW8wcWr3LTJ6cBkrr7NlTc3Rz7kGjLSD7wO1roi11WiDvB6AzVX7vJ3Q7KSf5fKzbDtI8iqVdNEyER8qnOie01Ilpu/VHkGbKUJcToIMaAS3pWKOB7H5taWVHA6kPHhMAc+3R9nFSeSqsaxyWgiNevlyIisKA0B+ZfhZqUTHgZd3jvCZZJUGcIqnGdlH1lVfhw/igrcztdrvXh+PnvHwiEw7of01/M5yfzNhEF93DpQbwcLs4WrQZLjpqarcI2OaIEY/r5OlJggK0lkJnmqX0gmN+8z1xhhWSaM/JP3payyAsUlxdIn7u8fxPT4DPZ0dwkUqga68vAVBGWsTa0pRSTkvDErfVbvZLAzmGsfcp2k8LdvXruBuelFYWDTMY2GLHaLFeuRdTQ012N2fhoPnTwB2p2KkaThfkiiFI/PZlGwsFT+lZWqRcIkSV6tNlMepjiZpdLisEYHwqnxKXnEKI7DOXpFPlJJH2+4ZvHzPjHZ5KbOZ15mpMWchgkLHcQ4dVOEqppqVFdVI1gSAKXgCfvevXdPzptWnNSCCITYOuRnKKITzZf4vCoXQLbxmFBlMDcVxo++97Ywr3lJadF69MRBuL12MFGgWZNGl25cvy4VNLXbc9RNiKvqTiYlLFaUlZXLuBmTgePHjyqxIIcD8yur8tmEjSmEw5bJu699jJGhMRQVF4quRXNrDQqKvALbe70BYWfzs1fm58XcZmSQOvoQ6VcmKGTjl5WH0LmnA0P9Y+i5NSAz54eO7JbR4PPnrgqvSVqWFqC5pQ0zUzPCRO/qbpb9jC0RPu8k/nF5RtdXUVtbDafLi/ffPSNcqbKKEkkmq6qqhOlOoZWh4SFhlzutHiwtrKCnp1cKGbriNbfUi+If9VsI55OoxpYAnTJp2dra3iJ7LtFbOsxNTkxjeSWMw0cPYXJiVBILvy+E9945i+npORQEPXj66cdFcIzrkuNsbEFxH1BfeeFkqP0lL0RIERES1I2JGtt6SqyJ145TB9wjOFvPZG5tZVUCPHkhdcc+4T3yN//qV/DhRzeF6W3JbuLXf/0lNDaqTIyMQS/7wrR2m10VItnKGqUiC2HJJuD1WPHSFz+FQMiB8Ooy7vaMwOEuwODIrOiYc460rqFMRtEO7NkjF0SeWouCE215O5K5LF5+9WP83StnwK55OkXru6D0qk8cacUf/F+/gfimWuw6k1JEJvoOr8jsJCsubkocBXntjfOYnOaoBTeQGA52N4t9KaFzt8+P8FpEZj07mmslEDPYMPtkUjAzvYb+/j64PBYcPXoAQT7wohtPbV9FNCGrdGR4VHo2ZEqKCxLuu1Zx+dAshuMwhAUJG+nZYW5Oorlt6inryk+zwHXCor+vq1FeL1a83AAYWHUlZ4abdTKgoWkNk/9Uz5b0VJM/L8+d/WzpNRsbvlhpSha7IdmpDtASJIwxM+lBGpWk7k/rIKm92zXUba5gdbWtRVY0ZM+xHX7FNjcRjyUQKiyS5OF+EFUmxPrffOD4HnrkSMa/jOxZW4HqvrwElWxOHnT9uTsTHk2kEylPQ4mMr2W/VbdN9O/IHLjRizejHtw+NAudV1kQAGMsjX83q6upqer73Al9T/SfXCP0ieb95vWnVTB740xswuFVnP/ooih0dXa0Yz1KNcWQVImEsnktmMwotOG+Vevo2Ch2dXYqMZb7mZ5yMowncfXiDanCa6qrJYHweX2YHp8WVKm2oQb7DnTD7iIfRHEa9NpkW4O2k9xAKTDDZ1LWscDpVjErkceeCFwqgzdffwPZZAZ+d4HobDOhMYsk6edcJ6G81tJjjm3B4/MI0jM6Og63yy1cGBo68Vw1gsXEz1ngxL4jB+B2OoXdX1pahvLKcpSUsZhggs71qzTWmRDw2ZbWBg80B0n4P/7gImamloQrVF1TiaXlWXzui5+B10tiLg13XJJwcF2trK5K8ssZdz4HZHSzsREoLJTevSBZ6RzOnj2Dxx9/Epl0Cn76qosHfE6QAB736OAQzn1wCRvrCdHToJTp2MQgDhzZj+b2NkFPqcVB3YDSwpAEUWYsQ0MT+OC9DyUpKSktlvnz82fPYCMah9Phw+Z6FEcf3ItgwI/vv/oGMmmOY7px7OgxSQxXV9nSSOHAoQ5hw/McuJ5J3Cvw+xCOrAi7ngHWAhel+VFUHBRWN+8/1xRHx/h9S86K3lt9mJ9dkAKPrZjKmhLU0ZLUYkff3X40NjeAFqVEUVh5j49No6yyBMdPHEY8uSn2rL29/VJgHX7gAKZnxlBVVQt/QQhvvPYepqcolVuG5557QiasOBG1vBxWgVxPm+SB+NaW8LLIJ6moq4FNSJHqmeC+zvtCca+tWEKgdRYW0kO327EaXjOElzaw7+lPOLS+eOOP8ad//k2kM3bEN6M4cqgTT50+LgQTGitwY+INdrsD+O6r7+D8hTvweQLwudgXs6K1rRbPvfg4ctkEhoemsBheF5F8XnQ+EW6vDd1d7cgmmbnbRaCAcLUYVmRpk5LBB2fu4i+/8jq2EpwBphBDULKo/d21+Pe//5uwQal1aeIXNwmOcTDQcPNmwOCGR1LFR2du4c7dGXi9QeSyGzhxZDdKSygv60R0M46enrtipbdvd4tIV2rCGh3VFhYjGB4eRSIRF/vVomKf2m4tNrnpHo9fRlfYx2MgZ7+QVo2tqlLmAAAgAElEQVTcZJR6GxWOOCfqN+xarUpQxui76l7oTiLYzp6ruQLUMPx29WT0bPR4BTc1vakqlEAx+3dW4rrCdNo5t5qW68VzF3IMM1XD2EQnCBxrEh6C5T4hUGB+l5JJ1Z+pj0PIWkaCwsxWGPtO5Vuvg5MO4uZz2e4bs/Ugc9mK/ERESEu6SrCXER3FNOWGtxN+lzWRoviIGhfUHABJrKj4RllTo1omM5vXgJsVAyCDF/8TON6jRJHMgX57YzCCFz9bjtuopM1tDvI7dOtBx0q+XmsJ8Bzl9SR6USPagNS3uRWG4pnAwuGwVNgC0Xo90uejBgPbQNEwRz4dKCstkevGap4JMpMQzcrltcxklHkPyVGj42PiAc2kmGY++ku1FiyYHJsRXevCkNJxF1LVFmVKU6htrMXRE0dlvbMKlnvKZIXtLsMHXa6bMTEhyZMx/sNAzsSblp8fffgRFucXZbaa55CKJ5UmtklbQUb0DMKabuFwnfL537OvS557Hie1wHkNeY5MBgS1sqtjy1k4vqaIsNqFr7AkgO79u2QyhTwfNX5nk7XBpICjfkQKR0cncfXSHXjcHul1s+8cCBZgeXkBv/TLX4DbbRV+gNWiWnw8aY4saXMkaz6HNU4RFBYq0w1D95t26oMDwzID/8Dhg0hlEnD63MIA5xz1/PyiVJ3pZBr9vX0Y7B9BV9c+qWjnFuYxOjYsvhhtbc2oqa+Bkz4OMnnD4EPEKS1SsyQlb26so6enBy3NrQgECmW87sTDRwUCP3vmEnzeIFpalYEJlQP5xfn0Awc7BOEqCBQI8Y/3gcgVkx7Kq1KB79qV2yivKkeoKKCmLmSdZdDQ2ozFuTnMTM3C6/AjmchgZGQELo8T+w90YS0axsTYFEqKK+R3ScjjcSYSREVSkrC0tjVK5Z5IZbE4tywiPoePHMTyyoJ4wnvcfrz6yuvScmppa8Bzzz8lxGjuvcOjY9ICkZaagTSur66hpLQM4ZUwiopLhTfChJDPG2VeNWJlsdrleWNPh+fEyp1jd/w7p1v8TZ9w97P05Nfxxttnce7cddhyNgQLPPj0p08JuYE9CDI6ebLMfPv6Z/DXX/8+nHYvgj6vmBhwjOClLz0Lh5MbaR6XLt9COLKB5aUIDhw8IASJ7u42tDfXYmJiTIIoRVioLmXN25F3pHH15gT+8I9ewVZCGRZ4PUGZGW+q8eP//qP/RdzTuGlIZWS4ZU1NTsvi5+YbJUNZLDptAq33Dy6KE1uB34YXn30YXh+nGFwYHp1Ab+8gSktLcGhfmzDSda+W70N7xcHBCSwt0NK0Cc3NVTJzSPiFFQszai4gViTCKvW45D+/3wufn5sK4Wk7/AWUjHXKpsrq6P/T4zWIPzrY6k1cBzxz4NBBabtSM+llCwqRSAi8rOevuQAlIBr9QoHm6aRlKIpx0+JrNcNdqmhhN9+vsPhZ3IDYI9LBWMbSREtbsTgVBKwEWphIcUPk97XhBj/jvpKSChk6+GpSnu5Z62Crf07FPm7QvD6EE5kYBAoJb1pk8oGfa67adiZCO7kAPDbCuVIlGnwAHiurb0YROmnxWhKd4YgS75lueejgzz/5OxptIFrAcamd1br2mtdICa+bUjJUycH9BERJk+qkS15v9O25mTAIsrrlsURXV5HMpEV5i3af7H3PTE5jYnRMrHMdDheqqqqRSmxJn5eVIZEgScpEtY1uVGnEk0nppTu9rCRZUTJR17P0NhlVunn9ulwLSqxS2YucFQbyiupyPPjIg6IyJlW2QVAUENOAMnUrQZ8TP1vKH1bk2Tz67t7D4OCwBJy21naMDIwgk2QrjaNyqgoya+Wb14vmLrCi5oZLKFSNkTMBVFCpSmINxytLTlpbFIZi24eVL1nnngKHcA2693ZJH5liTwrAt4knde+dPly5eBU2mxcdHS0YGhxAZ2cHhodGpGf9wovPoLiUbpH8TP4O9flVW4dBgusrsrIswYTVLP9NxIrH7w8UYXJ0Fu++8x72HezEiQcPCTkxl6fdbQ5vvPYmHnroJEqKi8RjncYxVy5dhyVvRyZNoZVJaT9QmKuwKChoYPeBfbIPEyYXn3grn0mqCqZlhIxjt7yud2714unnnseZ988gskb99RYMDQwYft0qSebY7f5DnRLESAzLWZTwDoVfctkU2tpaMTu/hJGBCTG/yeXUJA9bGnwuysvLcOv2LYyPTMDrCsDv9ctcfQ5pPPPMk7jXdw+xTRaFan8kJE5i3fp6DFaLEw+fOi4jbvHEJppa2uW+ctS3pbUBSyvzgoqWllTg5b/9vgiBtXU048knT4o6J1uW8WRK3AHpSUD0iyiERTQtHFheWEHAH0I8Rf6AG8vLiygsDsFfQG5HCi4nTcNsiBncIHk2LCpBYfHpqfvV7cT3v/cvv5Dxs/zsX2NpNY6vf/0VhBejcFntaGuvwMmTJ2SO0+5gLyEpkPDcwib+5hs/QnwrCy83BI6WWNN47IkHsP/gHkxPzuJWTx/sbj/CK+tYDa+LolE+u4nDBzuRTMRFiYj6zdSatlucyDuTuDewiN//g28hkSSTNy5WgBwLKSsC/suf/G9w2tQmrPusEkhyhGEZTD2yARIe5MP4jW/+CCNjq7DZ3PC68/jSS8+grNQtsqxj43O4dbtfoOkD3Y0oKiqUIKRmlK3I5DIYGZrBzMwKKiqL0dXdKJtdNLIpMpMU8Kc3LxXoWDEyISHBiOQ/f4FX/gwE2asrlO+z8mFzbWclyj6n3uzMgVovEHNgMgd7Hbz063QCoPvk3IA1qYi/p4MQX6d/V89961EzIYoZiQVfvx1shHumNsVtJr3MXt4nx/F+sNrR4ixMKKSKdDhkHlMjEDpY6HPRf+pqXpMEdQLDio9VuQ5uvN9UgMtmUsrm0hjL2/lAma+VDuY6IDORIZyt5Vp5rPwZRSYEwjcMP4Q5bxSr+hrqJEqjQvxTEI1YXBJJrkE5R+njqz64Thr4Odr9TRIkAw1h8CUKpI1VdKDfDoJGMsX1w/G/9c0N8UuurKmWtU5otufmbQJYEkcptMFxTH6xb81z5eQAEyAmXyRekqVP4qrL5waXoA6cdPIj2mTLO9Bz5w5qKiulmiQ5K7wUxmZsXXrT+x/YJzC7wORGIBfLR4NIqNfB9nWTHreC1ucXFnHugzPCNqe3N5XPpsYmYc1Z0NraJr1V3V7in+bWjUZtuFZptjE4SCg4Ir1nBnIt5cf1dD8ZtKCkpFiCOH+fKIbTzcIkI8GbhNxbN6+horICfp9HbJWnJ+YQjbLNlhfCL0VMEoktrK6sI5nIwu5M4Ze+/DnpkctEQN4mRkrBoJHI0nthcVHWvt9raE84HFhZWhKkiZ4Q1y7dwb27/Tj56BHs2tMkhDfuWy6nHyMjE5iZnlN8orIAausrRahldSmKWzfuILy8irKySjk+GVFMpaXgKSoJoLWtAbt3twvhjGimz1so9yiWWMdWbBODd4exZ89+vPeTj7Ae3ZT3oFYBgz9PhdeENtPFpUQTbaitq5W1ST4CJ4OI4NTW12B1OQKHzQOHm54ROdEnJwmRhDVyOKhqd6fnLmYm5hFdWxeY3+m24MFHH0bvrR7MTC4gFuMMuhsVVaWSPPfe6ZdgfuzBg2jpbMbG+iqGB0ZkzK20pFR68eHleVGLs1rd+PZ/pf9HEvv2d0kLdCXMsbhC0YjnszIzOyujhuxzc8+Ym5qTWNRzu09sdwtCAdQ11KCmplyOgy1gohhEIElyowqhyBknM+KLTsliX+3/8N8bv7df/wsJ5NnZryCdteOD9y7g5rV7CBaowf/TTz+CuroSxBNRFPj9KCkrQt7ixltvXcDZj67C6+GImpr13L27Ac88e0okW3mxsnkbbFY3hodHsO/QXizMTeLAwd1iREIGJCtYkkk8Tmoa2zEyFsF/+MNvYGlli/kpvC43XLY8HPYU/s9/+y9QWkKv26QQllgNSyWYzYiVKf9N8pnX48XCYhTf/s5bIgzDhyyfT+LZZx5GwAv43F4shyO4er0XNqcbbc2V2L2rBQVezqCS6UvJTAsG+sdwr3dYfMkp/sDkg5sFCRoc+eAGs7kZMzSe1cwuj4eZL9XgysrLBFpnQBfyjGTKauPToz8SXAzRMJELJExnuy/4oleA7m3r6s5caerAbA7c5grXvOr4GgYwSRrYI1KyYZKMkCSkCVrm35HxQ8OvXEHHKrqRIMdgRCSDQUxX7DxWQsD8nvTXTKYrOhCyatHSo4THZbTKFES14hsDOSs01Uc25usZPBNxSbpEAc6AzzSsqJAPBYUp+RF1zXWSxwpOxCqcTiGTMcjxWO4LuYnUk0E80z7GKrExJyBmSD++pZiuDNw6WPMaM+Pnn9xoeZ38PpLxCOPd10EoKipWvI5kUka9ZH2QN2KlAJFbrD3JExHGtc8nPWhuUjxuOSf6MjObhVWgWWmrpNlyyEp1xNaIbMSppPybCEcoxDlyC/Yd2i+sY33NBGXI0K8bAiePDo9IKym6GsGuPV3weJyIJ7ZQVFIIj5+cEHVtFbqRlGeBC5q9VZJC1RgYK3VVkafiKbz+49eRSWXg9vrQtW8/7t7qEWVGm4XnbMVWPKbIl9KuUFC5rFfjQSGqxATl6INHcP3qLcS3ElLl658LeSmdMpJOTsgokxadnPJ4yINhMkSuDhEKerkzmeLvEmHjJk+SJJP7zcQ6dnd1YmluHuFwRMyZcpYkvvDFz4rGBCtyQSZslP/MIBLhFIsT0Y0oSktoMJUTuJ2e8bKeqb8+OoO3Xn9HWgK19dV46OQx5PMJOWeX24vRsQlcPn9Rxs8oSNXQWCfKaesbMSQzFnz0wUc4deopUai7dP4C4lspadFwfJgVNU2fDj6wHy2tTVJYLC1xXKxQWoUOtwdLc0u4e3cISwvL0nt22pWHOFuglJttbmlGQYFLlAEXF+aEHEatfCKfVK5raGlGeDGMbDqP6roaCZJc++w/c4SusaEJS0vLwtOor6vH6uoaJicnEF5bxjMvPI9rFy5ja5MJeV6cKFeWl+R+DQ0Ny7V74tlHECwMIJ9JYXFhCXNzC5KktrQ2yvfTyQyo7P2tb7wihNh9+zpx8IEubG1FDaGcmKBsXJf9/f2yz9XV1Mq/vb4CfHyWnIcFBIKF2H9wNyqpB8DJi1RGuBHccdzkf5CQCauw9J2UJLZZEWj6jU92IMfi15BKUo94Ad/8xquoqqjBwOAo6hvKceLEHpSVUn/dJfZ4NImfmFjGt771QwgRUB5ciJ75P/tnv4y1tSUxMjlz9jK8noBA0VZbVuYXWzvqZTZxZmYa9XV1kglSTMbjLsfNnmn8xV9+G1vxDDx+J/Z17kJ7Uz2uXD4Hu9eGL3/5ebQ0VwusSmcibhgMAOsbmygIBCWjpYn9+kYWX/naq7BYuFk7RQ/59JOPwOfOwePgjGseV2/0IpbJoaI8iINdHagoCch8KqEH9sw4ynH50g2pMjiCxs1fmLRZYHmZghkKnuUmw0XMDVT1ZSHMUFaoXp9TAiT7apwjZ7Vv1ltXMpyK5a6rXhJ7pRg0qbeZK3T92p8FG+vvmX+2syJnBa775Pxs/lv6W4YMozlg6Y16Z0KhglNKAgOrULN1K6+BnpXWVbCG93WCkSOpyei7EYJnckGoWPrrBmogGy9FgeiRZVGwoARoeg8rv0ppJQjczukJl0dgTTlfVsUWqniqefq1cPinlPd01auDkB4fNCMC+hqar/1OmH0bUUilJXnRrQaNTmhzFp6fYsr7xVQinUzKHDhfR00F9j5ZIfMzGfApXMHgzCBB96iS8jI5/ujamryWSQiJO1xsklgxCSLpkEE8m91GFvS1kFFNmb/Oi9/3yvKqbJr7Dx8U9yg9d617/oKCZyBIA8cwl+cXkU3nkM1nOWkFh8shPgzBwkIZG+J5EMLkhpmIU9chD1b33H3JyObvMnGgZvfNqzfgcXngcHlQW1ePwbt3VbKVI8Rvg9vnlSRNj+7xmDjWRhtR9mybW1vE2au4ohhDfaOYmZwXr3WZGgGhaYXaSe+TXA471zj77yopU5oRHD+EVGs8fo7kyRRKdNOYXCHKpoSVaJzEuXvOnJONPr+wgKmZCTz/6RdQXVmGRDIhRUQyTXtdFzY2klicXxC9+fq6KsPoJS4VJ89lPRrDj7//JtZWuZ9YpCff2blLSGB+9mBFTjYuPeX2jg7kDEKluNSVlmF8clZc4L7wxS/izu3buHL5MjKJnFg866kI2ZNcTBizKC0PorauGrt3K5vT8Noi2toJV3MvYyU9j/67Q2KKwqAuzDYWZvYcqqpoI7oqRDvO7LvZo5+bRfueLly7dA3rqxFpIYYKVdAk+ZLk3u7u/VhbjYj6YDQaERSIyV9RGfUHivH2j98UCLu6skrIgHwWSIyUlog1j2MnH4DDzhkHiyTItMeloAvJnA6XHR4XC0AnvvPt70vL7ZHHjqOrq12STGmOUIXT75drx6RwbXVNzF8sFiU6xdHj6ckFkdd+5NHjqG+qUSTKOLkSRLIS2NqIoayiSsx2VtfmxdudKF1h2299sgN5bv6rSCZ40jF89a++LYHM4wsimVzHI48+gL1dbSgoIBSnSFuZrB1f/erfYm4uAq+f8+d2pFNbeOihw+jubsX0zARWV2OIrMWwskSiQSGstjQOH94jlRp7rzIaZLUjlshjcnIV3/jGD7C0sim5d6jQjoriQrhtdszOLWArkUb7rhr883/+j+HzOoF8HIl4VPpA9CHnqAD7OXyQszkX/vOffEPOgYsym0vi4IE92N/VKlmew+7E3f5RXLnVC4/LgicfPY7iAGUg3bCJahudqZRCHK3/2juaJMtnIA+H1+QhVFAe48n9PqGC/ijGEFBmKzbCVep62Zw2gd4ItzHr5HWU/qRBDNsOIvR4FkKXdr1SQUxvROZArkfRdKDUwcdMItMVnhnWNr+3fq35vXbC8jqg6/fgaxlw+LmaGa4rVFW134fwd/6uJBEGY54jSpQU5eZKuJcbKycJ+J6CNBgJjiAVxlww348zy9zsCa8zCFONj4kjg5uuvvTIFYMo1wU3E2m7sII02MM8B81w5nvtJBTuTGR2/lsnPdR1ZzVtnhvnpsR1TtSA14YVq5hdpJXeMz+P50sNAx43z5cBl18k5PAYI+tR7OrqkjVEohE3eH2NmMwIYz+bEVWt0rJS2Qj5XFkMgR0Gdr4nNzufW00gcNqCIjOE4BkQ23a1bfMANBIi6y9LLYV7GLjXL+xjt92DSDQiRkhUKWQAYwWjjkPpHJAYFSwuRGV1laxzQWlYStkpSmPD5NgE5mYWJIgUhQoxNzULohlMaKltLrr2Iv12Xw1QkmXDKU3aObkcSsvL8PCph8Tfemp8VsbjrNa8VKhMsPVaUVU4tfaV9oSuyjlFwt6sbmcxmSSbfWk5LMGac+DkBszNz6G0tEj4Hnwtr2X3vr3o678nBK39B/YhHF5W7l8Bl5iSEHqn0xbh51BhAFYxjVCjfxzF3IhsYXJsXnq7DHbhlVXFmPY6RMiHVrQ8hlu3biGXVsccLFKTG5woYeuB9/PAwYMYHhqWNbEwtyiIBhMpjoFRZ51B2UeVM78Tp556Em+/9hYaWWkHHOJhTqlVEv24X9GAhi5r9+70Y2lpTSB0p9OCZ59/FtMz07DJuKSds4EimVtdW4/bt3qQjiWl3bq+oaxc93R1C2muuKRMxhXJNZJnI8yx5iya25pQV98oCQAh9PW1iPSi6+vrMDk1LQkXEc3Tz52C02XH1vqG8Hqo2kcrVxZ8nIpaXFxBWUkN3vjxu3JfTz/9GBpb66R/TxY/Ey/uI+T88Pmn9C8lZePxdVlf585cgs2i9A72dHWKEiJJk0T19h/cL3uS7BtutlriCIR8YnrFxCfQ8g9smvJzpwnGL0aH/jOyGSsG+2lCn8X1az3IWByYnhpHc2M1Pvf5p1Fc7JUNQaoAmxVXLvfijTfOwkKnIM5Xi/SqFb/yK5+R0YFoNIFcxo6rV26jrLwUHZ0tcDrz4kDEKp0+Cj/68Zu4eZe9kTRSSc5e0yEsh2MPtIu0al1VOW7cHsTC8hZS6S1UVITw+OMP4dCBDrg8fLjSmBqdEOiQGWSoqBCLS1F89a+/h/V1ymFmkEjGRFP98ZPH4fdwXpiNQQ9+8PrbKAz5cairHQVem+hYE3qiAAwdzybGZwVqKysrQmlZkWyoi4vLsoHNzXKEiYL8qqLWhC8+TDSIEQ1oGwTF4IbLyosPIwMP/6P4CW33CJ/yQdZEKPablI+wgnLN/+mNiLdMQ9Y6iO/s4+o+s04QzNm6gtOVKIq5920O4Bop2NmP5+fqylMjEbp3qSshgd6NjVMzyDV6wY1fQYyZbftXISquR7ctNVnh8XP4JwMCHyAZzaH//Bb5CasSJMjsVUmOmj82w93c9JUHtpp5l2rVMFDgQ6rJZ/wdvh815PXnmpMec2Wuk5SfgtnZb4/H5eGX6tHYcPlvXideR01CpPkCGeBMVLjhCnqRTkm/VpO4hF+wEpaeI6szb8Av+uB8H4pZiLd5cbEQ4MSHnPaLTqeM23CjZ9KSpy61IcvKPin7tbwOVD/jTC6hysamZmxtbWBja0MSDrnORJWcTnmG2J/l2p4cHcP8zDwqy6sE4aiprxV/bf4vvLIm1TKJTDrxWFkLSzuEQWnfwYMqacrxGUwIYWltZQ1ul0eQM1Z/rMSZ2LH64ngWnc52ok6cCmDezDZKLBFHR+cu1DfX4pXvfB+pRE72JD5LrMjZJuI1YaLEaypmLVCVOO8HEyu+P/k5NDch+sFrWllZhfnFxW3+DdcCmf1DQwNyn/gavl9La4vMPsfiGzh+/Ii09TY3YvCHPNKCsNs8+Pjjj3Hy0ZMoKWfbRE1gEDliUEpsJbAeoS3nOuZn5yWwjQwNY2x0TBI63gNq5vNrqG9oOynRBMK89b46I5/d9vZ2DPb3K51zUdwrwsBAPzw+Pw4fPYyNjTV07unC917+gSAR5RWFAteHCguw7+A+0b1nkksddQZ0zkvTT53nffLUYyJNyz2Qe1ckvAKby4Hd3Xvx8YcfI+gPIMj2gjWPmvp69Ny8KcnOrt27JTmj2Qk5B0NDoyJmdPjEAeFEkNPR0dEpLPmZuXnZK5gsMcGtravB46cfAXJpRMNq/p7nybzez6rYYZVE4+6dYdy8fldak48/8TBa2uqRzRFJVS03ncwRNRSdAZtDIHLqjAT8xbh3b1CSmZrqOpESv3D2rNjCHj5xDIP9feL0xudianICLrdDrl1LWxsc1f/AZLf/v4F8deAPkYrn8MEHF4EcG/8OnDl3WcbDfD4nXnrpaVRXB1FYEIKVqkuWLGbn1vDyd95CJLolSm98CjOZLXz+C6dQVVOC8Oomrl3pRXQtLjekvXMXJmZmJPCPj05icGBcCBJW9shzNtgs6oLV1Vbggb0tWJgdx5Ej+7CVAL7/4w+RTHLEgRXAJoIFLhw7dhCHDx+Az03hjEXJgOkyNjY+gzfevoBEnMQ3OmRZUVlZjI6Wetg5ErIWxfxyFFuiIpVHbXkI1lxS+km+YAheH/t7DoyOTMnGUFVdJipO3AyUiljM6Ely00htG4zwISTRLcj2A+ehLVpBzPB6FrMPNbfIB9ztdYrspcDwWk2N0LqhMmYO4ub7qyFdPQutgzk3ex14zSxrc6WpgzePVX/fDJ2bZ875fTPRTScQuvLU/9YBTo98masf/l2PwvH1euJAoD2DKS193WxGgghJchryJtzMXi2/9LlJQmC3SRC/35ZQo4FyXXQvW3rkKiHSNqRClovH5X4xGOrjp0gKGbfmzzAnTTufLf258nmSRGR+ampAtxr4Htz8dTLDCQuOX7Hi4vHL9ZUeM+e34/IscMNnVcEqhH3wqrpaFASDQjIl4YhVNYMPESj2Nen2xT/Jyajn3LbFisWVJfgCAZkh57XnZwmKJvOyOWTyFrmuqytLwt/gmmTiweOdnJqSJKm+rlFmb6cnpiUBaOtsRyAUkGsqui68rhmLVILSJzZc4iz5rJwLW2eBgoB8Nkd6IpEo3nrtDSG2ch5bLCVJJOZ9ImGUKE4qgwyTLwP1U9U4+Rw5mZ/ncZHB3dHZAU+BG1cv3UQuY4UlywTEJu/H8+W9lBEirhshZaqpC/5MiR1BnlOer17L7IfzXgghjkRA6ms7HQLtMsnjNWeQ4j7W1tkmMq0PPnhcCFIkn3l8dgkwdrvSRCcCuXt/l6ABhOVFGS0QECnbYAGvo5qlpyEKJbCj6zHpFa8sr4jXN+81+9BsldCQipUzj5FjWJo3wmPnua6vR+T6szjgNSN6WNdQh87uTsxMTaC+vhHf++6PJHGqqSF3JyCCLEzUGhrqxVK2oqpcUAqbTXmd873JB4isrYtPO993bXkJdQ31KCwuwb17A0jHkwiGfMIjkpE7j5qUobQtUcdUMotLF64glcjK3H7n3iZJesOLq4JQkbVuc7lF/4NBnBA7iYnPv/gUtjbXwZExtlNEfjdngc1B9JPZnx3XLt/G9Wu9klB+6tNPS587k0kqiWYSbEkuzufl2vv8yv2Onhk8zsmJOdhtnL66g6bmTgwPjIuve01tJVxet0ghP3D8KJBNYWF+Vmb2ycthW6vywP/+c4favxfZ7ed+d+MXY2N/hmzaih/98E1UV9WhpLQcX//WD2S0givgyAO70NJYhsb6enmYC4I+ZHMOvPrKWxgYmoDHF4BNFI6S6OxswNHj++Vi3rzZh7GxOUxOzyGZopymmqckqYBJAvueThfgdHjEApWZeyS6it/8py9hZXkODfVVWI1s4bU3ziASVXOWBATiMeouW+D3OsUjvWvfbrS21cnCutc7gHPnbmI9ypEfN/x+avpGUFpchPaWJnFLm1+KIJbOIeB3oa25Rlx5CA95fX7xIeaIA0X/GXApxB8KBbC6FjaIREpFNC29PzVjz82Cx0UGJgUAACAASURBVC6WpzaDFGZA59KOsNiF3S4KVAR4BANUhDO2GOhWxU2CEpica1SCVqryETjYsNvbdnvKUvxAzdWroKNU5BQBSvXuGWi4eWkzEv1aM/RtDuz3+/yKYc+vnT1zMxpgDuQMbrpCN/+uTiy0eIoES0EyLNvSrPI+EqwVQqDRDSZNK8skzbikYlpbWxWImX1FBmL2JLfFO/IGGY1kMSFBEqpVWuOERjLJpDhF8YttD34ON2YGHW5skowYs9tmFEIjFuZz0kF++9qRPEWdbTL7DbUozqhyfYvph9UiEN3szJzcC8K4XCfqOVBtAwZ4kgrp2kXSmsxTMxGgpanR8+T7MbgzsCtrT84Z90urobO7C5lkSuDvxfCyQIu00GRlX1ZVKexjNY7I6kTZUsr10Yp5OuHhujFaRqlEStCQcHgFK5Fl1RJLEz1IixRrYVAZl5AFzvE3JmNse5EuRNEewuA8d1veKQp0H585L5C9qJe5XOJoRjKe8nOwiAiQ/I5xD/UMuSQNnOP1ekVvncYc/pAfYyP0clCwvPBbLDZJUEhm4/WWJF7ui0JmRIpGyJp5SUo4+72xuQE/WfBtLWjtaJJ9jaNWFAGhnjmDNKFazpHz96mr4Qt45bk9dfoJWblMvhJbmxLIK6vrMDE2jtm5GZx4+CGxaWWfmGtOplkCAdl/cnlFOhS0Ih4HXc44OkhhGia5zS2t2NrYFHIZkxfOlHMNRlY3RBaaBD2uWY7Q8Vh5j+xOC8rKSoSlTYOYzt0dUqWy6nz3J2dkD+qmq5jVjoW5BayGo0rRMkF72wIh3jU01Ar66GD7UunjSu+byA6fP05ZlFdV49b1m/Ab9y8YCghZlGN+DfV1WItEhbPCUS+OzfEeUVO+bU8TopEol4ZU+ZT/Hh2fFPSGwZdJDI/3yacfRXyT5xlFeUWFSniFnEu/AcYjOy6cu4b+vlFxfvviP/osCgJuJUhjtUjw5/rms81rxOvL8UCqhcpzxQkP+jnZrOjp6cPCPHXVM2htb0VNXbUE7117OuFyKkvhrY11UbWj9kZp1+/83KH2FxLIczNfw+rKBmZnOb+3JRDSd15+F8Njs8L0Kypw4sjBDlRUFgosw6ARCBZjbHgGX/nad+D0cDNUClW8oFx0JSVBzMwuAKy0cxw/obEG+1+UwEzB5XGgtbkRfi9FFlbh8hTg0pUbsnA//7nHRKOdTN+R4UlcudyDeII9IyXuIBVMMqmCr8cl/Q9qCD/44BHR8Y1FOadIR6wcmltqMTxKRqQPrU31yKUzGJ+ewfj0PJ49/Rhy+QT8fods9iRy84ZxgTOr54NLwhqDKx8WFawowOCValxVrDmxOi0pKRJoi8YBSiVO9bjEmcmmRpH4RchdE4v0ZqVhWT5QnD/nA6lmP21iYakrTdXLVnP0MuNtCGaIS49b9YLlMwzYXFfrmuCmK2xdiTCwashZHpgdxDcdzDU8bQ7kPBb9vmYimD5PDe/zTz3mJVKkRh+T39fIgBrawrYgDf/OYyTJhwkOA7didVuxsa6MO3T/WSct5qRDu3lxM+L5aRe0YCH9vNVML49dkBPjeulgrZEOMyKif8brpRMife47n2xeF/6n4Vzlf57HWjgiL+VxayU7Oe9cXqByVl4kcjJIE6Xhps8qgBsaz4H/sa/Nyq6hqVGSmssXLsuaFG37ZFJeT+ZwwONDUSCEkdFRNO1qR10T4XklAXufR6DuN9fSfwv9kTUhSQWdyvJ4/+0PsRZeFwlR+ijwKytKXw60trXCH/CgMBSQXnk2z3HBOLyeAvRe70X/3RExHbFa2LtnEpqX67D/0CEM9vXJ90iU47XTz4NsxEmFpNTU1AjBktDzyNjodnuJiAe/SFgrL6/E9NSMBHOyz1kRc7JFJgEMYik3Z6/fK0Q39sM7d+9G/8A9PPbMSTQ2VkuFuLy0KtBwcislHAwGMla/DJyTU+OSCDD4EwEkASyxRTlj1ZMlCvHhhx/i8SeelPZHKslqzoq6uhp5Lq9cvo67vYNyzeoaqnDy0YeViqAQaPOYn52TZ7yythJpchE4dcA2jd2B2FoC8URK5vz53uzl873ISm/f1YjG5jqRox0bnkD3wQPouXUdVZXV+PjMJQlerJ6rqmswNTEl64X9fM06188p97x9D+zGnr1dsvfFYhsS9Dhix4hGtILBkdbRt27ewfLCklyLDMeJPS7Ypa9NJnwWfbd7sRHdFGe+1q42WbMLc3PirHbw0ANYXQ7Lfsl7WFtbi45d7SgpDwppks8+nwFedybEnP8Xq2Q48eYb74sVNSv0L//y5+ENeESGlVa33DNF1dBQVNQ8ESJnfHaoNbK8vCJz+wnqEOStuHj5ipA3WRzt2bNHOeRRZz2VwuLSAhYW5lFWXILmf2iJ1p87TTB+MTn+V7jT0y/UfgoktLS3YDWcxp/++d9gYzMNay6NloZKPP+phxAIOVFSVgJm7JQQ/MpXv4/wKm+icrpiJbWxmYDT7acaM/JUcBP/1yyCRR7RaPd4fAgUBDE9MyfVMedB+cAy6HNBFRc7EQqxEg4iGqFFHlWFWGEpeFb3iFmVcIRGAltG+QGLOAYrD6sFG5trOHxsryQN/femUFddjnw2jfGpaSyFowgFQti3b5fY6bmljeDHxkZUqgaazKtRH5/MWPKzuTFwURNqIVuVxDmS5LidcfPlqAZHnHh8fNBEhEICuoJhuXnpAWUF7alNSAUjkuXULCfZnwzmRcUhuR85Qkqy5zMxcEg/kLCmTgi2YWqoSlOLpWjddB3AdZVuVj4z99d1T13gbqN3y3PQY1XiUmZSNtN9af15OnjrIKf6kcpEQ5PsGLg0KqBG9qgwdn/OXipqGVFT7HStUKaTmJVlZUeo2hcGMcqYfZfAYkoweDzc/PkfX8/qgddWJVSqd66PSx+TToJUb04FFZ0Q6XPX7Q19vTQKoj9fJ0A6UeHPKZvJETI5X+O50xKuZDozWNB4IxKNyus6du0SeVaRdKXQDqVnue48bnTu2a3UqTZjWGePOpeTdUFYeHxiAiXBQmxFNwTubGxrEXOTxcUFtLUpcpu+54tLS9IfZ2/9Z6Evcr50vqKQTCyBmYlZMbIYH50Q5jolXCWQMsNmEmxTaAjJnaGiIAErdOzehYG+QUTCW2J3mkrF1HqAmpqgnoP4pHvckjiTRc6AqK9lOq0SRr6GCRzbAEQBmCyz+iRMzOeW11qqMgtbTOpZ4+Yt445GIBcNCnCCxi9Bgp/T2dmJCxcuyCjVo489JFA13cKmp2ZRGFT2uEyQuI4ZVDlq5vH7xBmxqqYKsUQMN67ewPzcPBobGrF7315srEUwNDgo8rZFxUWCHnKci3skJwFoOFLf0ITu/V2IxdZRU1OFSxcvSo+ajmsFBQH4/F5EI2uynzCZZaU5MjAueyWPg/us8s2OKrvShko0NtVhdHAEm1tJzM5MiXwqPetv37qHhvomLC7NSbJA1IeIgEpSlL2qTmyZVLj9LvkZ5amrqitlL+LnRSJrIu/L/TEe38L01KLwLtbWwnJ/WltbkM5S8roUJYXFuHDmnCSwLc0taOhowFY8jt7btyUpI5t8fm5BCjPeSz6jjU2NeOBIt6wDPdLJc2fhyAKIkH0mbcEbr78nVrfsm3/+l14UwTLuh2rfUSgl9y1tu8wWBe8f0ZNQSQky1KPIZZCmEmDeIu5s9Q31mJ1dUBMi0SiampvRc/u2TMUsLCxhIxLBL//Oaz93qP2FVOSbQ3+B7778AxQVlorrDPWUrRaXyLFevNQrAb6hthyf+9xJ1NVzuJ+bkQUOuxt/8f98D4ODszKXyQeKN3tzKyYPeioZQ2lhEHVVFQL1ROObiG0m8fG5S5gcXxQFrZyNgdCKRCwhfTVhCha4xY83GPRja4vuZnm4PbxRlu25ZVZVyiKRilWEqPnQKVEYG3t5nNdNreMLLz2PjdgGPvrwFpob/l/m3gM40jS973uADmgADTRyzmkwg8l5892GC3u84zEHBZI26StSJk9lyTatkkoy5ZKtMm2LUkmyLZeLtJkkkuIF8u423e7s7qSd2ckYzAxmkHPOje5GA67f//1ebN+SNFUkZS+2pmYHaHR/3/u97xP+z//5P3VWVV5qZVWVdm9g0LY3mE2LOlfEKoP+WkYSYnjR7MXYZHZ2bX0NZqZj5jLIHmeLuiU1bmA9YJvKygopLRH5+kwZo0nth15KouxMGlKWwERB7ECV+0SwkGOou1kXezo8NTXVtpcHJJR1CnYQU1SWcHrnfOXWumnT8ZmuzyK9U/FCGd5Recidz/dDPLyD8o7fO2bW2rOt/WQgf92+ru4dov9d7sWT6jhEqtMi1qEZ1M7B+8wU5839+DY4j2bk3puHoGH7kk15iNsHE/7afRCCcfBtch4ih7DV2NiwHzx5p0aAJHQiGHfpiX+5jts7eq7Nf5Z38HL2QWCgLDdnDKoPPCFmcj6ErgSStVna8NJpm5+bt5HhYQWO9BwzAKisosL6797V/mCACZn5JEzq+jo7cvyYFaLeF6ylEJG8PEGxcwuLVl1eaQ/u9qt1rbapQZn85OSEnTlzZh+FoCYPMevI4cNyiB5VybVU/vnDjidjTG2lbHlxWW10+ZGInkMmuW2PHjy08ZExs3S+gtM8EKraKl17y4FWDWOx3bDGE+M4cMjDQ2NaRx9swuBHoIV14Axj4HHSIAE8R1AHvkCdgJYx0uxJ/qDi9fjRQ2Xl9XWNNjs7Jy4LARMlCa5jv/Uy3yFo7D2CJT6fkZ4EWnu2IxicFlVqyOXlxWJTewlkhxBsWXVtteDYs+fOKmgZHR5VyYQ1hLyI06VMAiRMYD03O6d7bmxu0h576433bI5e7N0d6znQYUdPHhYc/eZ3XldtGUdYXlEm2J9yAk4OYuHY8IRgaZVbIhEFIU+ePLbs3o69/JkXFKwNDY5aY2OzPX78wI4cPSSC7urylh07fspu3ryuAAdUC3vEvqX8wBqAFBGY8T3U3BB/QZab80LpsL29zcoCmVr4SOIf7OXZ3dt37f7AgLU0t4rpDZOfYLmustZufnhTKCwJzsETfSLm8Rld3d1ah7UVNEAoJebpWff2HrATp/uUVRM4sO77Z2wvIOhaxL72B9+SMl0sFlGNnOCQuQzYUxy5uDmZjIJgf14JMAkOUEbc3NxQKYLSaxqiLBY5HLEH9x9rXSCPgjpg94aHx6yppdUe9d+3H/pbv/PJduSjl/+Jfeubr9vJk6ekgd51oM3KE8V28+6oerLz8wqtpDhmbS1xe/XV5yXJShtHIlFpF967bW+/fcVpWafdeNGykmKrralQ7yxjUIEyZuYWbHxmQQQKiB4lJQlNy4HwwIOkjUT1LrKgPaKvPA0ewealU7vSNkb0wLVwRRRdSdtcIhqunsHhxsFGQvkSbsHxP/v8WUtltu3K5dvWUFtuTQ3VVttYZ5NzC5ba2LHRsUE7feqIpPyiEaexvbW5bZMTsFixj2ExdMmYmfWLEAQRMAz84qKIDj79lLAbgS+JGr0D4G/Whboi7SnMdKc7wGUNbn4y2RSsUBjMwPAcbt4PmB19X6At6kOurJDQ/ZeUxoUy+Lq0iDglJd8zjjMX+sVpesfnnaq/Rg6Kh4x9VuYNuHd0/I6XmPTkKT6T13MN/D6G0md6uVC7d8bekVMj9w7e/z7BCdmpl5j1wcD3ZPzMOt9KKoihxgrcJhnTIGP2tW0+B8NHAMX/s15kQhgG2lf4f56Jb1/zM8094c0HJL7tzyMmuY7OBwv+fnODCL+GuddOUMGe4j012ETRmtMDwhGtLC3ZypKbMMf+U50vFFIPPGxtoD5ETBiUAfELhw4UyZhNH4TxeZratL6l0ZajQ8PW1NJiieoKDfeAgIbh933zPNPLly/rM4ETP+7I/R7whl318a0t21hdFfu+saNbGXgkFLb+m7dtfGjYSkoqVKfPZNNidx/sO2iZPaZx7ahVjFGg0Ui+1dU12OjIpPbLR6jGjpA+2hJ5Pu2dnTZwr98KouhdpwVrP3nyxEpQYdxYl7Gl35opazxrzgyZLGeNFjs0JCiVST+dNi5EVdDSLy6QohcJAL9XUVVlDwce2uY6OvwZldHQ8qYcVltf6RxlwDuB+FZYVGDRWNTqG+qtqa1FdV1awnw5h2fJAI5dzgeBdrhATO2JiSlpSjzz3DP25ncu2NLihs4/kPHJs0ft5PGTdv/+A5HMyO6BegsLYoLu4e7AJ5ibnjO6H2hlJTnAHtBOFoqFrKQ4KqW35cV1welPhh7aZ199xe7dvWfbW7ti15McURIk8YFj4sblpjV0hSxU3S3MCcBphgh665UJU/bYSTPXOyXlONm/GP3aRSoFpbexD5uC6tl3CPmsLa3aCnZzL18JyJEzR60f3YC8PH0ea7qx5khuDm0L2dGjR6zzQIscLfugob5enBDOedZcMAmI+W9/5w8tmcSHFNqXf/AL6hHnfoQ40pK5CfHQBSi8vwJOjHmA3OEreDP6zUF8trbTFo0V2vDwuHTozz/3nG2srNjF99+3ts4Om5qcsOb6Rut78R9/sh35xX/3i3btg5v28ssv2djYsHV0NllVddz28krsf/pnv2HjY4vSlG5tKLUTJ3qssanS2tupu4Xt6tXb9uHNe+qNPHL0mBxfYUGBbays2/Ubd2xlHdUY6uR5lgr6ZSHt4ICpmVjYDTksihZYNu3qZKFwTOzJUJgaHs48z/L3YDY7B0g0LdhTkdeODgiZtOPwZB0RYxNGedpOnzkhhbVrEDQKI9bV0WyF8ZhtbictXpiwyalRa26qtcIC6uArtpcf0hSgoaFJXItE/xmxp5GH+buWSBRZYVHUqirj1lhfrpogGwoGKxsEUX8n/hIT1MnwCUz20tKqDT8Zt+WldRE2xOaGQStpz0DBKsjUNCpU7HUg2S3XArEDxEutL9+KS4qsuq7CystQfFpTFIrQA6Qr74g83J4bVGCs/Sx3n6l7B+8dFn97KNxnk/wbyNfXCn192jtPQb9BuxWwHwx0QdwBCQyD4f7fAr1zOhDCMgwIgeDG1aYXQHwaiRnUNP194Lx5HxEGAwdOdvGRgA61XgepMqOaHlYkRpX1qy6O4Mem2gxZeDJH6nAwhIFOW5qbnbrdLkEj7FWeefD+XvotZxANhltBijyyGyzhsnEY9G6QiIiOoZDaYlLb3B8CGuX7uuS8Hp1pH9yQqZOl19TVKQPn2ePyNXmPaVS05uWbiJWt7e2Wl83ss7w5Bxjh+fllW6RNcmvbKqurrKy60opLihX8eJU+ievQQra4oF7ettbWfZQh11LtozqUcbIZtSu5sodqQBbJj4i9fP3yVdtcWbeieIktLC0oQ6SN7fT507a2Tt/wpo0MjlKBEqGTMz03veA6BVTeMNWJS8oStrC4oICN+u/w0BNLxBNCo9jnDErhbHD/qOIBuZJlkYlDhOro7FIteWVxWfc1MzlrNdU1uiUcFQFVXmjPzj57zh4PDCgLrWtstIG7/ZYoBUJF1jNhHR1d6j/OWlZscgIE3yu/vrEqtBHou+dAjzJykDACQj9jgKBwanxcimzUkhEfwZHT4tTU3GT9dx5Z/91Hgvc7OlutqRXYPWaT41P27oWLys5bW9p0VnHkkCfd3Djq/hFJkY4jZBMJ29NPnVOHTH//XSsvg8WeFGweiuzZC596zt5/733LZsP2aOCRmOl04rBH2VMOZcpYa0uzerld/3XIikqj1nf4sEoHQ48H1VGxNL/hSlQxtOQz1t3TKRuEIAxlnki4wEHXZRUKpmYnZ6z/zn1bXnCDfY6fPmofXLmq5MRrLExOTOqunFJk2p57/llrbK6Rk11aWHRSzHnoH2yLTEcr4sZm2r71R29qwEpre7OdOXvESkuK1BbMa1kvyLFeQZNSjJ+ngF3aISEIhtsg58o5WMfxRwuE9NAeCTdreHhUZM+m1nrxxmiLaD3zH3mM6V84TAh+8bX/8xds8PEj++yrn7WLb79mB3s7rbmz2YriVdJVv/LBXYvGSqwof9eeffq4dXfVW2dnk4gPjweHbXxyViIx09NLNjQyZQuL67adlhizMlRlDcg3hvIEDengRiK2ldyyHQnhRdSWkW9oIJOxut5NnBIZFA5laxMoxU3S8pko2SukMDamGLIhojCcZFZZPIILQOIH+3psZWlWk5e6OtutraXOogVcUb4NPnqknlEifKCp2YVZuz8wYsPDCwB5gtY1VCGfmimRH5KfZhWJUistKrCKihLraK+3WAGBh1lRSXHQNsWglUI5Y6Ju6nYry5s2N7tkqyvrasuAyUqEDwqSgoWexXm7cY8Qdvizs4uxdsNgIJLyPSnIxcLq40QKtry8xDq62vdHb6odKKe9y2et3qnn1nRzs/DcLN5nmZ68iHObnZ0V+cQHBDwbBQQ83eDzfBbP4UPhCiTDjwGlR14tW0EEnptN+4DCw+A4V811z1G/24esA4ebiwB4ON5H+EThTsmLMou7ShqScaxcz+joqFAG5Dnramu1xyDe8J68BsfiR7eqPZDhNwFs59EFMaoDkmfutXjEAYeH48HIZ1IQMGP75QSVQHaytjTves7980JzAEee2UaOeFeiKWsrq9p7aerVe1krr61WnTG9sWVTE5PKNnlOtCBxnyPDI4IluQ7amciQ/XhZ75xD0YgCF1/H9xk4K6UZ7bRgoRdPFhNo7pPpEBDoHEi2skAyqe+/874VFhTbysKinBrtqYwLbWpvtUjEoQ+PBgY127m2plbEJIbF+DPOz3GgPHMJcqRS1tPbayNPUJds0+twIjhirhM0AsfsUSL2IeRWGNwEVtLITialZAc73fMmWA80u+Mlbiofz0yBlZltrDO5rEB7/NTZs/ZoYECKXvAUIGvxzCUsJNnZrMbHkpUzAxstbtTUpGEfgzsTtrmZOStPwOjOVxuUm4+dVeC+uABkO2Hnn3nK7t6+ofnpdXXVutb52RXrv/vQEiUlAeG2QAEXz4HzwHNk3vnQKIhLsx0+3GeX372gWjpnLR4vVXaKs6+uLddawHaHmEYbFgiMHxIl8Z98BqV0CN3gC935zp4W7TsIv9VVVRr9PDo8oomP2CE+Syz+WEQk39bOVitPlIjsFi1ktgS8n7ClU9Sqt23o8ZA11tbYG2+8oQSnva1TXUDU9EE+QQuWlubtSz/wBZGkIZ1Jv7/QycdubibVBoYdnptbtzdfe9dSqaQdP9VnXV3NkuIFgdG0xJ30R7oce3uq9UNsg3/CWWD9Nyi7obgYJB90OyCjzdlC1YCS8d2bd21kZNy6D7RaW5ubphbv/Ft/YVf7/0mN/L//xWfs+LE+q65M2NTkqHV3d1h5DX3ZCXvnwnV7460PbGUlZSWFUaurjltbR409c/6Ess33Ln1ol67ctLn5dbVVhMLILPIQmBGcFokFg4BhoI2Cw4Nh40vGABWfjaQVFaA+lbXKSkZyAo27FgsMDZErfYL0kXuDo0CAdqRYYSDD6A4wakNk53u7wSjD3bQ2x8kTx+y7b37X2lqb7diRA9bW3iCiGgeeg47RHxsflxzg1at3bWyMGhZDAYDLnY4075vOpJQVJ4pLNVUnXswY10Zrba1VdA285Mk5BBdsSgIOAppshr5WU92KUX5O2IRWqoil0kiObqnHkuhSEaa0freETgCpMQfYQ9gEPOhfI5vb29ut3lV68zwT/SMH5vZeLmHL18u5zlxH6WFw75R4DwwoxsPNf3fEIQ6ZFzFh3ZDdxYL6Z4MT12CKILPm+zwrfpf94IME/vaEMl4jIliOshfX/PFrzOUA+PfxpQEMD9eFE/f19o+QB2dcVMdMu2yca4d8yWvJfpgpzXsuLvHsgR+dsQdSxWiTifj11XVgKNY2bHx8XO+B1KR6kjHZwQxzXsfa8bcn3/h9jbMmG/cBjSafBfOwGQbEvVCrQ49cQVB+vkWLYuov5/1Sm1vKXjFyqgNDLMy47NAz8mnhYWAGE9H8oBmtK6NOIU4GrYa55RCRCINnraAw4HLonATGFSY206o4u5ffvSyRp/TGpm2lUlZZXaE2rcWVJTt05JDswE5qx+ZnZuVoyFBTSbpOKB05lcDm1labnp4SFEpgwh/dE6RL2gcD0iX1fGD2Bw8eyOmzl5uamm12Zt71UWuuultvx+NxBFrX5VIkcSp6hkdGRhQMUCpij/M+BFQEQHAJRkZHlCQwFY/6NmUKroG9QfZ8+CiZYNwePhpQRqoWs+K41p3MlBpyGFifa0qnhbDAoYkVRG1+bs1u3bhrL778kk1MjCi56e7pUHuh7YZscnLB3n79LTl20AbsiCvZ7aivOlFRbkMjw1LRa21qsnffuSCYHcdM+eT6tQ+dUmBe1o6fPGEtTW128f0rtrq8um9TXfBTYMnUloJzAhjW6bi6CO7pZ5zjo0eOyonNzjmBLLhDICpsG5VdtE/yROqjLx30h7IKhE0StrWNNbWT4SsQ0noyOGwFUXwEKp4O7YSfAMjz0ivPWyKBnv6WzhSCNypRGd01GQXFi4ub9s5blzR++vDRbjtxsk/BIpwGSjg7Wedjvnf+w6qbRBfMm+e5c3EgZXBReGZTExM2NbsgRGF5adGqa2okjtPYWCsNFDQPijp+4ZPtyP/2j/fZj/3gq1ZSGLZ3379gR44ft6KiPKtvbLKR8Tm7dXvUrly5b1FadqJZ++mf+mFraKjUBv32a+/Zg0djNre0JmnTcLRILSaRkIv2WUBqHqj67IpE4tpdOLDhaFhqPYwy5bXV2gBh1AAdnBgM+sAAZtJJkSDYbBw6HDn1JN/2xiHjPchUi+OFVlpC5LkhRTikCk8dP2HFRczXzVpJHCEMGLkwLKsCeUBm1CZtYnzORkZmbWZ2XTDO+taGoGJgS67bQaQhi4Yd2Yh16u5qsKqqYo0ApL6PY8bJUufG8QfS6SLCcTCJaCdGJ0UKpJ4EdIgyHdrzTrAoNwAAIABJREFUHEA4BZB15ucWHQlMetw4Rhw59W4GADAiNGwtLY3We7BHNXNPgPNrlFs3/jgpzWeA3jHyc18X9kbd111FHgnW3DtyrtMZg5iyWvYCRBbej9droEphXAcKQ4mhwCG2d7Xpc3Lr9j4A8I7z487dO3NfO/eO0DtprpP9hAHH0OeylP1rhRQATgLlB85LAQDmxM9vDwbZMPhHfeB5eQ5+T6Ws92CvkJD9ujjiIcltSW2SQaKgxvW3dXTICW3TghiovQkBCeU7DXKJ1Zgc9Mrikm2sgTRB+PxI+Ibr4TMxMMCCkNi4d/rKqR0z3wDi0PbmlrIWMkA5Ps08d2UrIGcyEL4Pk5hM3yWTjhCJYALwv/T/vZBOznAYPwZXGfraut6TPcIfiZJoQFzIJidm7OHdBypB7SEkQsvUbtq6e3ssmU7agd4e8RpACQpCUdV/2dvAxH7vKdAM5QsOx5GyNzwSB9nLZ9S0nvlhPFevXtVzBplgr9HznRsYSkEQzfqgFQm0jnYqrruxuV57hUCAz8GZE5xSl+WacIasH9kqGSw/Z8+MjI5aKsOQkLAdOXpEjhfdC5IUvoCgCTpwAgP9/VpfSIkdBw5YSm25OyLFTk0t2o1rt+yFTz1vN258aPUNTdbR3aqxpZBhU8kdu3jhfTHUDx8+JuEYcVKMQCMu0tzoxLgg/tKiuD0YeGDd3Z3Szm9orrev/cE3nJZAolhjpDc20nbl0lV1Oej5BTV/KSZGnZgS3ztx4oQNPn6sDJlkpa2txVpbmy294wSzNIxkZ9euXf1AvCE3R8DZYp4DUDVEQzT2+eyDB7t0PWvLC2ohJRkBKV1fXbd79+7b48ePLBIu0gCZ8opSe+a5c7adWhG8D1ckJrsLIoTAi9u30zMr9t3X39Wzf+HFp6ypuUatb+FQVJLamZ20EAuHA0HaQ7vCdZ7whZ3CkatjopLyTMTC+fk2MjJqiXL2QdKWlhYsVlRgVTU16idfWpgXYlvQ+pVPtiP/2e/vsZ/40ktWVhy2BVoSLM+a60ql+DM4PGbTMyn75jcuilEZDu9YV3e9nTrZp+jy2vUBm52j5WzL9vLCaiOjZs3YPt/Th7GAyJXedgIcPqvEwNBaFcqLCsqpLC/V2NS11c19NrYnw+TnOWKGd+4YP1djc7UeL/rAIXP6zyjUAUtn7MTJw1ZaXGLzs4tWU11p3Z3NNjb+2M0HRoiFaV3FxarBrSwjxLBuExOLltohu1m3zRTKQDCvmQnMYYMNG7bCWNRamxvUvlbMdCgyn6KIdXa1WVUVQQk9xDv7soF+XKVqUxlUupYV4dLaA4xbW1eh2hufgRoWB5nRq2RaqW0cuJODhRiHE4dBf+z4EauoAJbMk1PKZXrnqr95Jrarizm42R9gX67w//avEdQeTGzLher5fY9ieMNA1ugNIRkxDrCoAM0BBtHsyDBi+No6W1UD81m0DlcAcXln5j/fOxhfO+fn+8EJTjhgkCvLDlrcyIR9ps5rfRlGQYpmV7tMwtf/86mFByQYatoi3ql84SB4eryJ5EsTaCW44RsfZfl70iLnuRKsIPeqLL+sTNkb6+CvJZ950dLyd5kfRnBqfELwOq9jP/M+0oTnM8gqYkxAK9L7UgPn9ximMTczIyjUk+fIurlPEIVEGZML5/R+tfX12tcgCU58yTltOVBaFdNucpUvqXBncvQ41sCpcz2pLYJoh944XoATsLG9fLt1/bZNjc9oLGaUboTdXSuMF4iBzqjIza11kdQSpeU2NTqhYGprMym+g85vEFiovBD0pBMQkSVOBqgJ68K/uVbIbThxHD6/y1pL3AfYXUJJrv2TL0pnwK38HkxwJoCRsVGnx/nDhGdtCebJvnhvXkt/OdfW2FSvNceBEQRRl6b1DWd68vQpwyaxl7WuZhIwIjggSKDGK4304rh1dHXa8uKS9M8TFWW2tLJlV969bJ9+5WVJm6KMeerscbWi5SFgtJ0Wzwjkbie9ZyPDE9IsJ5kB+h6fGLPWzg5NVkMHn95zZkqcOXfSDh46YMND4+r22VhftoMHD9jQ0ITdu3tfk+J4/tyneC+0Lu650gPry7o5JweRDFJvvR06fMAmp8ZFvCMjZ+IY8n7U4yn7ba6taXBVLFZk46Ow6pNO8jUPnYCIeE2MAGWUaW1DvYWY0BZGqc1l4qNDEzY9M6cJay++/LxtbjCMBdKvQ/9YV8RsJOaTZzY2OmsfXLmtZAlHTscR6BDoJaqdOHwQQu6JM0Z5CyEb9jx2wo2rZrogvCZ3nuH+rKCpH2KPUwbGluYr4OB22QeUNT7xjvwrP3TUfvQLz1hFPGzTC0s2MrNgZ090W0VliS2ubNrv//4F29yM2OLymtketP58O3PqiPoJB/qHpI4DA3BuYcGKIYZEi2x6dk4PhAPD4UiUlmj+MZvFwx487FQ2ZeF8B7vvpJPW0FitEXlkoRxC6uhksCXFhYJwOMC8JxsRxbXdXafYQ1SsjBn2tJHVZ21nN2W1tQl7+TOfsovvXrLZ6QU71NttpfGo9R09YKlkWg+W6+PBkhGsryXt8sXrVlxcbqnMrsgZcyuLgsSpbSeT9M1i8DNWGAtbc1OjpZLbOni02zU2lltRsVOUY/2AvoHdvENhA0rFLJunfs5kMmNDT0aVUVbXJKyltdnixRgpjBJjWrdEFmI04MY6ms87gp7ooTx+/LDGFeLEyR4EvwbCLt7xelazd+T7Rm6fwelY5LkQO++B4fbODqfiHKHrL/c1YM9412FIbu+/D6SfiYlJKyuukFKWDpXqhwUWTxSpx9hlTI64iPOkfREjzHt7iN1fA4bSE8q4Fg5ebmCibDuYR+8dpyC5oDSjDER9+oHTCqBjfp6mtSrkxIzkvMSGZwLYjowJn6XuCL3GBeQedVBv/04w/z2A6nBavv2QPcX0Jli6md0daYaz930L39jwiNYNw4qzoJZKJg+ss5fPzO5KN8kp35S5Z4OywZPHj9UGRl2W9+Y9ySgJnpgwRRABzB/BGczMaDAEHAza3yRfSe09nVI279fL3xdngKyFTFT3iQQtmX/MGUMxItSeBOnQ7PqVD21ybErZeWGkQNl/dV2VtXe1W1lluS2vLEk/nmEaaLj337lrW+sMrHHkQMHhQQYuuYW9Pa0H0KqypkB6FIcNsse9IVVKcNXW3q7xmUJUIHHxPBH5kNZB1opLE4Jwcdhe/x4528UlB8kjl+vkSt3+Zk/xnoia7GbStp1Oagpcc1ubaqw4FXr5KQ+dPMlcdiYsUoZwDgEpV9ab/V9cWGT1jY2W2d4OOCFhu//gnrV1dVg2G7Ib12/bmbNn7P69fqtraJF86tTUiB06dFja6z3dbZYfwqHl2dWLH0ghjQBNE+cSCV1Hc2uL3b89oPbF7O62PfvsU1ZZk7Arl64ryDp4sMcqaqvtYf8jG3xIK59rnQTZYH25IWahc+9oDBCILy0u6Xpr66qs50C71dSivFZCkUI8AsZS48gfPniorBubzPMoKCiSPYP7s5NxaKzXtpfWQD5BT8Y6u1uss7NVGe9ulu6nIvEl6HGH6xMtiGmeOege/AWCIVAABfw7GQ2zuvT+h7revmMHrLKiyHZ2tm1rE9lX1EGT++Q253uiKgVIOnnHMdoJ/Dzyo6ABCdrlJQsXhDSTPLOTb7du3JPNb2yssKOnjlqKMu4nPSP/6o8dsh/9oc9adUWJvXfpim2l9+z7v/iCFReTHZv9s//5/7BXv/AZ++brb9nU5IY11tea2ZqdOHrErl2/K6Y6p5sH5ozUrm1sOvU1/iQSTKoCunYOGOPtdY/DUSfX6tS3aE2psez2lqLpdZzYRlIbmklldF9zoD00xAPPZpzCGg8Kp0WLBUaZsaxssqefPWIliZAlShI29HjciooTUlvq6Wm3peVV297CSc5Keam8ssI+/PC+rS5vqF2ITSARlzAbPq3pRrDhYbUTIVJDQzShrKxEfeFAQdTEIKFtrCMxWGXV1WVi+VNXcxlNWMYUximRZiq1Y0uLKzY0NKIIsLq6SpAWkSwOWmxVKc0t2PTUvI2PzdnayoY1NNfYU8+cVTsck9bIFv0QF8869w7aZ5D+36zffqYoGVFn3H3U6v/tyWW+3sxrvCPn+Xnjz9+5MLyEQuibjpXIgWPcPFMcgJtDSO2RvdHS2iLtAti/3nHLYTBZTiRGVyf3X8ykx7l4Up3PMP01+Hvlejwkm/s9sbeD6WFk4P6elYUGwYDPuv39/WkIgUcvvNNmT7OHnzwZUhZVEo+rTYusgOyGuqHqhwnmO7spaBhgyDyITxCo8PuawS3+iBO8EfohfQA3bSxeUmrjY2P6fiRcqHYszhxDVTS7IJA0dSWjtORFDx7tFZnH1eAjgkXHxsfsyLGj+zPbXTkmo0yH9/bZMprreTjFYvqrXRAHt0U8i8ye3b7Zb+OjU1aeqJReA0TQEyePiqtSXAxZdEfOtrauSft8bmZBCAEiNL5PmPfSkJPsrhwVDkWlku1tKy2tsPqGOqurrxan5cb1a5ZJ7WmYDCpsXLcnLbKfCLhcC+ueyiz8nAzZ19g9WsQzBQ4eHh7W1mK/iMtTgBhUUup5VfWVGuyCqtnwIAM0Ciybt2P19XXW0dmhbhjNT1AtP2tJgi3VdPNsY21F8DZMfoZyUrbL7tIPX223bg7Y4MNRXZ/6xRMu2L9166adP3/eBgYeSW+jq7fbGuqrdb7nZqft8eCIxQrjQonYU5B0b1y7qQCC96Juz7Vfu/KBZFFxwsdOHLdHD4ZsZHhMkrHcvyMJplzQGt6zo8eOW2/fIeAuu3b1mo0MjlttfcIOHenRngrnoRlQrXtDmW0jmbQng4Oaj3Hm3DmbmhhR4DQ3u2Lb2/A03PwB9iBZv+xyOqWAnTPH3mpubbaapjqR5ciokd0uKCq0WOBLSNCwrzqfeZS54Kru2dXLN+zRg1ErLiqyT33qaSst45xkheKWV1QKceHZai/kDIbah9ZRTwwCN287FIQtQUJesfr6Vltf3VJ5s7KqwjI7WxKq0f5o/c8+2dD6r/7dV+yZ88csm96wVHbPBofG7fOfe8oyO0mLRartd37zj+3Fl5+y0ZlZ+9YfXZJ6Wk11kTXU11n//Sc2v7CkQ+mNO9J3RDOeUOTnAAtqiURsfmHeqiqr1MsJKY6Dpo2e3RUUlE2l9ECWVlZVF15cWraqyoQVBDAgmwTjhWPHcfpD6B6M0z4PhdwD/uEf/bxZHnrCFXbhrYtynHwukTQ6v2QDMCBPnDhmk1OT9vjxpKJfoO2SOKpDSUVqtErheKnxKCtOAodDzIPwhOBLyCorypS1UlIgiJAaXCQkDer6hmprbW0S3I6xBEVwevNE8iuqzYyNTKrtpbqmUlEzvwurvaAQ+HdXtbMrV27pUD7z3FOC0SDAIHChjR4Qznym4+UrWStfX87Nvr0z52cekvdOzK+pDwp8icNn9P5geEfmv68sF3gTeNoiYr7yvMgcgS/nZ+esrw/Rh7AIS3xeVV2lkAj2iUcQcOLQlRREBGgAE7IIwnhm3ukrkw7KBX5AiT9t3tnmZp0ebcjN2P29eChfBi4grOUGPbnQv3cQ/rMc0z2qundRDKWxPfECfLkBKUxB9KWMuXV60POLC2KoS63PD1khowyCKj/TXBAo3QvBnG3gTxANMh+CJshfrR0daqvxg2eo6/pRrRW1bnofql7MAp+bnXcymWdPuxa5QPseB8358UgGxpC2INASH/woENLs77Rl07v22rfeEKJWVlpuC6sLcnL0pY+Nj6iDBBvQ0tGhFi8yIyBQBG5o92R8JPfN54mgGHGDSiCGsQ+S2wQDJSqfPf30UxaNF9lb3/mOtTa1O1WyVMrpV6QgoDotA67T73G/Z/kM9gx7kM4EX3LiOlCS80EfASaOndd3dndaNE5JMGJLc4s2MzmjoAlGfkNjg6SUm5rpv15RTRjYmb56dXns7FhlVaWVlJXZ6gIypHOSj6VPndnct24MaGw0rW3Pf/p5m5ufsuKKChu8d88Ooug3zFCpIQU8bR3N9vzzz1o4Fhb6s7a8rHMD16anp9veeuMdqaexB5C7RXuA3nGU6soShdbdd9CuX7ohNb5DfQft8eCg1keEQNuzp559SvdLht539KgSnje//brVNVRbUyttXCGbnpiy1VXXXsfvMuEMu8vngooyt50e9sWFNc0a5xmyZ71oD2fEo1B8rjgyTH0sLpLwFcFXT3enkpHamuqgjRSxLAhutIQGcxgiYXvz9XcsEo4rQP3c5z5lJQlXQgWMhB9C66NKR0F5xSd9Hl3kTHBd/Bu7xP1wziC+EYAVxkrt0cMhacwf6usRhwCHLr5L889+8h35qeM9GiKS3tmzK9dv28svnbWq6oTdufnELl+8a6989mnr6O60//1f/56y1brGCk3G2drEkXyUMbE4zKLFYeLcvZNIZ5BdTOt7HDznAICkbF85icNQV1sjmVQMjERSaIMJR6WZjIP2xCDV9iTh6fqecQIusk/pM4nymlvq7Id/9FXbTsGc3LYLb1+ykni59R3us83NVQn1k4VQY+7oaLeh4SG7c+ehVVZUS//dlSohXviIHYiXGvOuZknTTpJlvnJFhWpLROdM7hGDVPVsBx/DYKV1jik9dXXlVlkN/O5gTRwe7wUxJpvKt9HRMcHokGI4nOWVZRaJ5lk4wrCBpN29/UD1r9NnT1lJSbH6Z8XREgHpo8zak3y0FgFs6DMPH4nmZpreAHoH7h1/bvQq57bfzuVaCFlzT1zj5z4KJrNEIkr160DZjUwg91BzqHB0KIEdPNi7X4MVMQ8aK0fL3VwAw+4IQeF+vIP12frHM/PcbNw7YEGwQfaVW3/3/+/3qu7Ra5DnTIHzBt8HG+z13GCI99a8eToUgueKwVWtfXxC2TiZM/etYS2RsHqnvVCFLy34wTK8N+MtyTy5du/0PBzNKEi+D6Et99px4mS0ODIyUWB6ggwR2/QMd9wAmsJCwZfKHNGAL4iqdrkEaz+bdZOnqNWrh39Xma5jw7sWydGhURsfHtXsAeDl5bVlZarUhOkRJpDh9VybF3qhnQw29ujwkGtFDEpt7Z0MLYm7zy0t1TpiJzbXN4XqpJLJoH5Lxrenko1/ruwB1sEFOEw7rN+X+PSZGWvB93G0BDu8DsdOICShmKIi7SvWCwcPSS+9hxZFymLRArvxwQ39TmVNhVrlaIWC0IpiXmtHl3q9KysqbXR4WLA67V+cSciQk5PTQlr6jvSpw+Db33pLkqkw3pubG6xNWuUEISE9C+7tvXcvu/p7NCyU8tSZUxahw2cdUZu4puSRkAzcHVQp05O4sI9t7R02OztthcURO3furKB2gn/U2TxZlf0gkZ2hJ3K6cnx7ZidOnVT30KWLF3U9lHyOHjmiGRawxsl6UYOTbkF2zzY314Q04AxnphYkaQ1a6fkHOG6CLohu7APODAGtJpWVV2jvjo2NK/BZ1jyLPGtta1ZgX1tbo2RIU/ACsvG7Fy7b/OyabSc3peoWje3ZdpIafbFFogWWyqRcqx5618HZ5Rzxb+wQmbeH7NkznEUCNDoNUM/bzYZsbHTK5hcWpA/CIJWauhoFl1VH/8tPtiP/ez9zys6f7bOerlZb3diyazf67YtfeMmWlubsO996zw72HrPs3rp9+tPn7eKFO/bOhatW11Rto6PTtraWElPVGxMeFhKO1JI9EcpFzkyD2pWwDAaLqV+ax5xxm4DX4DgdmSsjyFzZLEIAAbzqp3v5jAyWJ8yzXGNOtqzpUnlpO3v+iJ176rgeyOLcsn1w5Zatr23ZufPnbHFxRtdCG0p9PbrJTTY+NmojI5OqkwCRliUqLJlMWbyYyU8OqvFfHFSCBkh1y8srUqyTEtv2pjNeu0DCZNy7qnvCpHdzkyHolFhPT5sgQ7JpNjUbtSBSJFLbgwcPDU3xRKLcGpsarL6xRuiIalHRImUuOHbB80GvdS5xyH/PZ50ePubf/PGkJe+AfTbunYXPZHJ3ba7T91C1h+D963z0y7+VHQUZtf9ckdo0ytVllxhejRWtqNDh9twJXT9tQ4Equb8uzXcGefC62vn5+/3SvKd3qv7+fHDiD7Qnv3mUIfc++F0fhPjve8ftHLQbfOOdqQ9G/Xr6QEJBAW12saDNLp8BN8wrcLXERw8eyLHD4K+sqhLBi+vifdQyRJmIvlaU3ZaXXfuNMmanzuf5A2qXm53dV6jzWQivZz2Z2sXepqyxuYHxLFHGg7xoW0er6vVOPnhpX2hFDp1RvIkyN82vpMT6b9+xaDiqgUCcYdjH3N/G2oaulR734kKmhm1YaUWpVddUWzhSYLdu3BYTGGfBc6bH+NDRw7a6vGiLdGWsb8ppsuZkoYiP5Edw7I7n4efQ5+3RSkS3RlZDnehlHnkyus+gxxADkbMW7AGcNXuK+/LBKO9HPZzXeEdGsMB+Q0iJmeoQCNEWUOIQiSgjX0tSHmuw0nipPep/KPnp8qoyO3z0sOrkg48GBHGXQ6RjxkF+SJBzLEJbabXWkoCOsZ8IRdFFwN/f+NofW++BgzY0/MhOnDomoawng4/shU99Su19c9Ozlsnu2cToqDJnvsrQRQjnaZQoweD9/n7xGJYYybyxpXLVrVu3tFd4VsioliSKrO/oEfvg4nWp3WGvfKBz+uxZKZclN7Arrl2Pc8EAls+8+mn74298x7a3nbQtyEN9Y5Ujm42MaG+zRitLm1ZRXmYVVWXa05TCKRehucE6EiA5qeSMNAfUmseAJwTDNjYkQc1nEpASR8hmhGk5hqAY0oAung9BAcRi7N0br71tszMgtXn24kvPWiiMZnpS6CmOHMFV7EOuLfLnnbVhz4vcXFSktfJ2Qwqc2ynN9eAPZycU2pMKYHtXh8o8Zb1f/WQ78n/zKz9sXR11VlIcsbbObvvt3/2GtTXXC37+7luX7fSpp2xlbcq++H3PWma7wH7zt//QSivKbHhkWqNOc2uyDtLIU38tD9BLYfp+bee0YZ/nK9qNRkNaVAzTwsKSGxZSBWFn1WJRsm5kFsPKfBG5905JRlvypgxiyAge5L0JICC+lVfF7Ed+/PusurpUm2NlftX67w7awP1BDbDfs7RVlJWLoYrGLxv4nbfftvqGFjHJ1ee4l6e2OeqYZDEaFSqDjxIVxIiIFI3gCLihJyFbXV8W2xQYHlIcrVlbyTWnyFbkhjAQkNAvCczW2FCrOrsbc5ov8f/l5XUNbRgfn1StuLWtRXUy0qDOzm5LlDM/2bXe8ccLiuRmKPy/d7TeyXiH4b/vHXjupudnIrYFkKeH2r1z8zuZiN73JXM/qksGcqn7bPkg+2U/sH7qr4b9EPTFaoJb1olkEHX7L65XhzKnN91nVjCFqQkCBQKRUYLwULDPSr1z9Yxo7knPLWC6e1gcww5CRC3P319ufTgXufDr4Med+jXfX1skUoMJZJECgtag/h5y+yKUF5aqHfsKhwmDX1llTlnDeTCncudr7j6LAJ7lnJBFcn9q30SFKxhkw3X7gAcnwvNhMMXQ0BPBuDhy6pHMZWb/ElChWEbQS90deDiT3ha5TyNJi4ttiUlgUzPSTHCBguvHJpvPKyiwAjo3Cgutsrxcvc0IhIjNnheyN77zlsYBqzQSyrPDR/pseXleWSYBLqxuwbSHDlkxzz+cJ3Eosj4CHmVsDMchYgWS33PM5A8/vGnz0/PimnBNjphVp5GtHq1zZQo3M4FAmwCwrg4p1yU5Ft4f9jcICeffQ/GsO38oUzBWNVIcto72DvVf72Vc+xlEvhOnTqjePDExKiRvZ3dPZQASjsGHD+XQ29pbNc2OvQ9yCXGXstmRo0ftjde+K9ldWOZlFaUS0UFXHx1wnh1kN/rzJQi1k3V2bQuuRYlNTU8KrYBLQx/5vVv3hASwh6mdM66XNiwCjGgs344fO2pvf/d9W5hfkg3ieTz3/POqkz+ghXELlj+EQ/QM9iwSzbfnPnVW9W6IzKTpKGw+++I5q6muEFkMeB4Y/vHAsESWkM7GsU+MzygowF6tLC+5UbIiBLqfcW9ecwFHXVpGrzmCOch2Yz8g7JIIImsNR8mVKOEmMFgGJb1337lkszPLVlNTYS+/8qwlk6ti3tNujB2amZ1WmYYvD6f7YJizChrDtXq02J97zuj6KtynmD4DG9XT02WhAoessherjv1Xn2xH/n//jz+l2t65p3qss6fJLl64aWVV5baxumdf//of2akzh3UAvvTqc1ZSWmBvvvWBTc1kbODhYxkegmg3mJ4H5/qkN5NOOIUNCf1fdYhNB31VlJPpJiX7SaROBoCzhKEOvH7qRJ8tLMxrYAIqRTh8jAHqWmKEBtkbB8U5Sjc0XgeXsaF5e1ZZHbOf+k9+xPJDrlUqtZWxm9ce2OjItPUd6bal1SmJxOC0YwXFtr29Y+9eeM9aW9sFt+WyvHdS1NhgWEdVs4HWXFFRasXF3HNYU47YbBCc5hbmNBFoO5nVH7IJlN3ob4TwxmZljSDjaL5uXla94NXVFQqkkCHEaEGsA3JiUlsm47KS6ppyO3Wmz8rK4ypncI0+k2PT+tYKb9x9Fp37mlzn7jNQn8l6J55bB8+tl3qYlJ/7//c722eEHkrPfU9vcHEC/K4nz3088/e/oyCE+wscsPqfcSSqyy2p7soXTg4D7cbKQoxyWZYCSxT4RGqhw4A6257lM043UJojI+B9qmqqdfA92qLgBiyAmdq5wzaCdj0fSPLZguo10e6jqWs4or2ApANjXZAgzymVEfzJ/+NkadvhmtRuFmT8yox2TfAk66QRlqmU4FkG7hC48EW2ub29pf0gpnbAGXClGtbFGUX2Nhkgc6BZc7XcaNCQY+FjYPkCukeRLFYUszLEXEri0iiHMcx78lmIMYm8mgbazkioZW56Rkx6VBk319etvqlJy1FbW6fPRJaUlq9Tp0+YZ8oIAAAgAElEQVTb5MR4IK5SaaVlCfED+o4ctgL4IrtZKaatLiyplvvkyYgcBBByZVXCDh7qlRQo9gX7cP3qVUtuEdiiBxFW6Qt9Bxzz5iakWYJ+dMNRbqsU6ZQRnsDhOPGx0QntJXgwOHfkUMkkCbIqK2uEhoEYxhOFkgEtL0/ousbGJq29q8mOHDsSkAtTIu2hZwGxEeecTiZ1Nnl/9g+ZOmgAHQnoRYQKCuyN116zzq4u6+zuEkcoH6QpmHDH7zJta2t1WwgBtgj2O0EgsrSULLhf9NbpWtjeSqkPGyY+BDHmtc/OzCpQaWyqEy9hWC1e88qcyVaByq9/cFXXt7O3q0mWtBbDRmcQVEV5kTU0tdiF717Yb92KxaP20mdftpKSIo31hAjNScH5gUYSKII8EK23tLTaw4cPVWLEmUPEGxx8ovNJicUF1qjI1Ur4C5Kv37MQpT3XiuCf5wC3ADKx19VnvRtbau3c+VO2uraiRAA7zFnf3HBdSN5uacgU/ejwTsz0HHjPaMh1OfmzyzXh4ywvqrGvrNPBQ0jwIjTmpj62PfOPPtmO/Nd++Ysa2vD5LzxlZeVRG3k8Y3vhsF27+kgO9NMvnbH33rtoP/B9L1msKM+S21H7tX/+25Y1Rimuq+GecaJASWSq1FZom0LrPF5cKliQhcJ4YjwwWDwsajxkBDxEhPk5ZLRVtbZUybhOTc0IlqROjbPGWXrnJAgekkvAUMTIycGg2Z7ZtO/70kt26uwhzH0wzjBsl9+7IdnAickRafTCLifoKIyV2JPHo3bvXr8GvZAd+rYojC1tZxhY7o8NDNEFmDwedxvE1/Vw0CKSbG3bDANikGJNZVVq4N7VwsNWQI8jIDhlMtuuDpRv1lhfbZ3Mjg5qfhhBNNpHRqbkgA4fOWCHDncpalZmGHz5DNj353sn6x0lG5ZapHqC0UIPatvKrmAlB/VgZXKauf69DHbviD1kve/MeD+JQriBKf4AcVnUdsk2FSwADSeT+xmjd5re+ev6cqaweWlVf10eOeC54Ay5Zp4/tT3pt2eyai8iwBPreGvL2ts75OjZY8C0wKcYBj7H7z/en3ouz0JzugOCDIffzWRxpYhcRCO3Fi3m9o5jeHuiHQgDYisMsSHwpH0puZ20CP2sdDUEfatcv7o1cOhBVs57cD4IfPm+31sEdBDKgMy5/uFh4M0ClabY//w+yBd/832QLYwm54ehI+xln4H4+/F/s0aSM4WEFI1YQ1O9bWxuBuSkjNUghgKOsrvrstntbenVs0exGSQAJUXFcuSFJXEFIZFozDbXyQwRhDmggJ6BGR7qbmhuVA3UkUJdq9HDBw9sayOpZ4lTzM+PigNSW1+tZ8gseYJdCEk4g2tXb1o0XGzdPV0WKYzayhznbVVjfxGCwkbHihAaqVI/c2Nzg3g2kJhA8Ooam2xminkKztEgI0pLH7yd5aVVlSbIbgvjEbVxjQ6P28T4tJ19+rhV1lQpmBEqQ2ujhRRI8swol+xP0QuHta7YMk0PrKy0+fk5ObnjJ086fQkFpCkFTTDOWWMSg/t3Bmxuzsn3sk4tzS1KNtjzxfGYdfcesLGxEc1Cl9BUBHGceotECeg3rKqqUkgf6/nehSu2uLIm0RVq5sNPntjM5JR4ETX1dVZXUycCJM+La51m/kRLq01OTFkqvaNnubaxam3tLXbsxDEFfLs7tPm62QTUyulzx5lyvyQSjx49VCsbwcr87LytrGw4lGeJTN23Gdbo97he5rnjxH3fvy9xCGUyCJhOmtfzLuKlMTt+4rD2lBc1Yq0gw/rSok9aKCOxz8jYKTURpBYWFO23v3rCLr4ASdmHA8NSQ+zqarfiBDLbu6qRn/nyv/xkO/J/9JXnbH52wV79vqesqanchgZnbWvH7Ft//I79yI98ycrL8216Ytb6DnZac3utTU9t2P/ya79jyZRjEVeWVxoOiRYKaYaLnORap1BT00hQZULOsHNQeVBOH90RwlhMqYTFInb8WIeIJAwxofeXVqb7Aw+kXOTJVoqmAv1h/p/3cWSeXcvbS9nP/+JPW3Ec2T7HiMdITIzN28Kck2NsaKq11rY69b8yEu/GjbtiqxOhk0nxfr4dheyAw4kj30qiFIcaEfPLGWTv2uqAtlzk5uRIkVNFMhCC2szsvKRbUbSCuKfSgrSBYdc7aNxBSRB1aq2t3bHbqTUtLaxpxjRZwdPPnLdyRghG3JQfvqT4FIh8OCjRMb/9Oslpom6l8oBjJDtSIJ0FblgLNUzpiatGiq54VA6C1+w770AkxMO3/C7wrr8GXuffwzPKXRnCscp9MOAPsbTYgxY2vsf7+iDN7Q33e3zlIgTKXHLq4Yqps3mqabEWfDaHvTDsamDcAwYEp5rZy9iaRtK6GhnjFMlMfcDwEURP9M4gB7dmrIsGwQTZM9/jGatUEQiOeARHz6CwWNmSuA8BJyEqUmK+05COxWRECe4IhHSvjFHd2VEph6EfPpjiGnBcWxuu39yz4eXI0yiHFam/mmskSIQsxDrU1NSqdupbEn0NNDd4YulAcZz64qYUtSj3oEamEoOkR+OawAcxDkclPkp+niWqKuXEmdMcLyy29dVV281DqrNSDggj3tbeKaIW/c98jj/jOISqGoISUIMFGxh46HgEiMVsbVmznJbrTigoLBAxtLq2xkJ5uxrziuN4440LtrHGxLJdq6mFKOUcCbMHMPwKiiJhIS68H2M5cbowvoGlW9vatS/4fbgYqc2kPR58bHfv9kvcpLq61paWl6y0rMh6ertscz1pgw+f2IuvfpqpB7pOHC9oRkV5pfqfqR97IR3WgRIfUDL8IRAPpqLNzM6oHY9+dRTgaOdC6Aq0hJ+TXRLgzc04Qh4cBLpp0AWIRorsg6sfWEtrk/UdPmSTk+NC7hCyIuGibXV2Dgi7VqXCvDw3Kvmdty7admbHzp4/qT301utv2eYa/ISQECIEVAj0OM/0qM9MjtnpM2dt8NETISAEwjz3WCElIQJDV68GbuZnnC1sfqI04civO2mtD+1c3CMZ9IOBxwoSCNrYWwTV9MEjHMakSkd3cuiWnyDpxL3SUrzE3LMGdB1w1ppb66yltVHrtu+w90iqXHLhnbvOZeBn4BZxTbIJsbgTjAmhHe/6ytkHYyNT6hgQd6s4agcOdlmsqFAdU7Un/+tPtiP/J7/4Gbt354H92E982rq7G+29d27a8PSq9MD/9ld/xgpjKbt17Y4dPXrY6puq7NLle/bGm7ctmWH1GS+Hg5a/cK1VeWaFhcXaRNRmqG0RBWMwmDlObyJwndNJdw8dI1peVi6ycl9fs9jfQO4omwEp3b//UJvHGx2RFSBVBVKhfiIX4gC9B5rsB37w85phTmsZmf7G6rqNjk7Z9OS8hpcwW/zosS4FClubafvg6nULhaJCB/xELcf2DhtGGHIbEoswzCGSGH29GIeAXATkT+8mmTopNiUBDCIBDG10lBiePB4xymYSw7A8BRgEPGx0h0wkdY+u3FCiQ0MEDivz5OnDdvRo30diOvkOWnZZnBNv8WQob6y9486FkPh//3sYVzYw2SO1Lw4EDkERrTJG142Q61A5qFLSSiZ1iHLZobkOV04lgGa9Q+W6vPNWNqupR47Exfc9suAgYAex8brcmv2+KksAZyuTdoOP9jNovSdzrDMZGefWtlYJiyCnSU2UNcO4QrLCeWn4SZB5A+lnd4DNnUKYD45y781D7jgGicJ8TK+8uKjUxscnNITnwMGDgnwpoRDkeq0FVNtYc+rNLpMGzaJ9bdksUODitboXjZt0inVA4wReCjbzo8pm+B7Zuqvj7wbiJ/RFR6Wi5nXXRaYz07Pz68978nP+kGnTfuaft7oDdrMWo+afR+3aZWyzc3PWeqDLhgcfW5K2q3DEaqurrbwG3fJVm5qcUlB8qO+wCKTUk30gh9RlYwvjMXelvU2WubS4qtnUrGN3d7dItoxDhWUNL4YBG0C+8GkYYAJJ9cHAE+lCkImur69INAQxGF7HdEIeTHdvtxzo2uq6ylRSpg05iVaIYhVV1ZoHD2eB30cDXuzsPFqOapzMbUeTJeKIlphNTs7aybNHbGODQRyukwKSH/B1TVW1niWIEWsEU4jBHDhyfVZFhYSHtjMZW1xetlocPUNYcGo7DmWCic7eJ/O8d2dAvwcygMN5/OiRNTd12MLSsmVSW9bS1qLJiyQhrOPo2LAdO35ULHcN0CkvV6ZPB8WF71600+fOWkV1iW1upuzyu5csGoo5G5TclM0+duyo5YfzbXpqQsHF0WMn9L5COaKxwEZzVJytRycghuw2/IDgPVxJitKgI4dqXxcWqpSKD0Cpj7X2bY29hw6qDZL56KiEgEQRfGivMfFMkwt3rTherCCDEgX2kHuLFYWtu6d93264MiNr6UivuWU61Phkp5i4qeCZGQeIfRXLbog8DMKbztjM1Lxdv3ZH+4gze+zEYcuDh5VKWdvT//CT7cj/6VdftYnxCXv2ucPW3FxhC3NJ+/Xf/Y4m3/y9/+ZnbX151C68ecmefe5Zq2+ptt/8rW/YwMCirW5sW7yI2rBrOcD40f+t+hQllzxqvcCuDnrCObFovk8UY8TvoafsyE5oGyesuanc6upqBQ2OjIxpfrGYjQFUy0bFEFGTduIgjlTB93YyW/bKK+ftzNljVpqgdsowkqTFi4oE4zBZaG0trbpOV0+DtbZ22KWLV2w7iWymmyDkex7ZcBBOyL4rK8tVPqisLJN+enFRTC1yvj7vDOSmZvUKNo3wxxGeUGECjVhf35aoC9KrfBZBA8EDBD2J/mc2RfZRKWFrW0S6WAxYrcrOP33cqmsrVT+XQYq4TN7VgV0t029enzVzTd6J+uzYk7Z4jfrxi90wDSfck9jvyc3Nlj/KVB0Ry8PYfvqZ/xxvrAW9K2CAkbomWUtF70F26iFrfs8jMh6u95moLwv4ejwZq5AH/gRMb90vUp+0BO64mqRHZ5hfTMCI86HdhN5eCGcMGSFjZw9BtKJ3OhdCd7Ackq/OifJFoMn1ad59kDn730EW1LPweS0B3P3+h3pGfAaTpWTEw5C8nG6+1zsPSVWKDMahETyP1Na2RfNdicb3RytQCFp3eB0/cyx66viMFc2Xw+L1aPKT5QJR8rP1NSd37Ald7G2VjXadwycA5o/TNg9J/MWPYKU8QlsVQjYEmqwDKEJVXa3Fy0pVb1xbXpVoF8qGhSUl2ovSrU6UCxHgHOD4uBY+B2JpOApulrGpmXmLFcRt4C61VdfWib0lq6ZEhyyuiKOMNA4RHKPQVWQHe3tteWXLrl68pvOCWA6Tzlh7Sl/03LM2re0ttrrOwIxiwcQoJJ49f1pzFuQkgkmKjNQF3cARfHjthpA0slr0MZqaa0VIW1t16EZ9U6VeB6N/eWFB656/R2nIzZXAWSFWQuBIIAsaQYcCtfLtdFqQM07pwIFelRPJzEkQCADY22srK0JTtjeTdq+/3zo7OpSFEhjS48y4VWBfv0ZFhSU2+Oix1B65954D3Zpnz3phj+kOuHvngb38yiuWDaVsZnLOhh6NWHqbQNpUnnFJ2J4GLzHzof9uv7W0tKlzhC4BZgqEzBFasWnb25tOVjkaU8BfWlZiy0sLTl0S2kjWJW6URNiHdPMw9IrfUTlBhNqQ1dZW29jYhAiJyFK7GvXuPvmZ9fRaCD6I9M+traNRIkGcA3/+MAd0FiDXiy1TuQ+yXTBO2dtFEAym9nEtnA3f2055anpqwT68flcBfjSaLzGl+dkZlV86nvuVv3pHvoLw/IPH9uy5E3/izX/3a9+2z336WStLIFjy53/9ys+9YDfvPLLT53vtxReOWHY7z371X33NDh9ssK/+5z9pW5ur9mRwzKoaylRrGhqasd/4ja/Z8iLi+mGxXqnF8P+wYsXhIptxclmOhSq4GTEUMh5gdCYFFVlRISQa4HgeYEwOszi6Z4XFpTY1u2QTo+NWX11jGUh1AJ6QM1JsfDcWtTBGv3nStSCUFtqZ08ft5LEDVt+IsAA6uimLFqA3nbULF961WLTEbt++rzaZZ144rQz9yuWbahdTFhgxiRpwyHHuwH8cXPrgW1oaNHqPMYjoGxfFXAsddX02E5PMqF9RnyRz97XddOAUyHog7kFegggEW3Mn41ToUNzazd+1tHSxMeIQ+QqtqDBr588fE4MSR0Ktm4gXoQJB0kErl1r8VF91G9vXI8kCfGYnXgIoQZDNelKOd6LKTAO43Tt+/U22T/kjmxU0xcannu6/yBglaxqMKHU1px0Zen7EGhFNA3HhzD7uwFl3p4BGYBcIeoitnK+InNqWC0AQ0flIn9vD7s7AoB7FeMUctiqZfpAZuHtkPrgbK+mg37Yg+3Tz3/cDoKANkiETtBaurq2LvFVeWSJEyev8azKVRE6cQ+U652bnRPpx+6Hajhw5IoOSzSalA80z2IfhYVdrJCTjJPNFnOKs8Hxc1uKmrWmy3O5H5Qe/7v5691X2xHh3dUZfOsFpsKawdWG8Q37j2RBMIp3qWfsOHcG4O74KQh/A9zyvimrg7KxTo1uYVxtVTVO95TNYhr3EbGvKW3n5msONDoImEWYytrYOGkUwEZWASVVVuTQmdnYcylBWWSHG9tbmlow5JC4yeDLvqelprTV7nL+TqaT2ybMvPC1I9yJT1zRECIXWHWVqXCNrx1lBrZGArLquzmampjVc5Oy5MyKdMvZycnxSGSXOlJILQTzXRA91e1e3bA/O6dChgwpkNO4mL6u+Y9aV90FLfXF5SUQ3lUaCwFi9z9mskhSga57H6vqWXXr3ku6lo6NT9fIz585YuJgOlz3ZSLgkXP/aPMN40tbc1GwfXr8ZiN1QOkjoPC0uLLiW1QLKIGh2FGtvMzwF6JvADNv15MmwRk0j/JIX3dG87ampOQVEBD/jQ6NKdgjAjh47atW1tfbOW28Jgm9sbNJ6c3bu9z/Qe6K7wR5RIEvGzWyB8oSCQr6wW5rSqLGqTgdC44jzXcmHvcrvEuCBKjx4MKjnDrqJE6e8wu/xuQRAoIaMxHVCSsX6N3u59xBoiyP8ena64vqsSx5yFUAdXO/UQzW3Akltyl9BSynf53cQDZuaXrBrV26IsInQTEtrg/QVeL7tz/9HyMhx5L/09/8Huzcw+Cc89eGD3fbP/7tf/g925H//p56y2YUNq6qN2TNP9Vo8Vmb/669/086dPmg//OUX1Hx//fo9KykvtFc+86Kld3ZtZXnLLr/3od2+MyB5QohdbBycjzIG5oJn9ywK0YtIa4+DvmeJhDvgCMmQpdKGxYFYWJzXISb4aG9KWElZpV26etf2sjvW29lpT4bHLJl2GRLOmUk7NdUJa2trsLr6Gjty5KDNz09Z/727dvr4EWvvbFYfoKDrbcbb7Sq7xzkzGAULFI7tWnVlkz24P2zz88uC4UuCujebkdo+JAxqasBUsO4PHzloeflZW5iblyPHAWR22BgxCRggS8l7s0lUXw7jPByZyxM4yB6BrKan5218dMbm51cslF9gm6mMG1KiaBroPmzt7VV25kyf4Donaxv8PAuTU6yRfedNH6R3hN7Iw0D2NXS9J3B5QK7ytev9GnEgUerZ8D7D9336XtkJ4++zPA4BBBZkHNnsBGkYU16r6XCgNaGQWLRqAg/azzyaIGEfWL4e2g4GoJBd4cg9bO2vJT+YCZ6LAmAkfY3df98z450T/ag1i/dDHhaj79nqnk/g0QqR9AI0CQIQ+wDDDdxGRspzaWpqDJ5pWLA0dWyHxLhsmrWlPkh25hSk3Ehf1p/JZ2QanhPANblRvU6ggi9HcnJIi9qQNNb2o+lrHv3wz5afOZiWDNWZBP7tUAUnU4rxZp/yftR20UjwCl+QREEwCMowzATUkshEFrmy3DnyDad1DpI2t7CsoJJnS/aDIlcsSoeAQ0UoKyEkg3AIBpzyEZkial0jw+NCpnA+jc2NxrQ5roMAHQfiWtZCajPk2bLf/N7DYdfUV6ruPTo8ZiNDIxYJhQVly+kH/A8CCUpgIr0x4ay21uamp61Kf89YTW2dZmzT4rmyAvRvcv78HprizS3NNjz8RJwV2tsWFpgm1yT9dZ6VODRcZxAkuSwzLAeimQ3r61bX0KA2NtWXYzG7c+uuTU/OaX1o33p4/751Hei2mqZqjUdF4hnEhOeUTWZsbHRczuzaB9f1rEAE/N5izznEkElxManfUf7r7e0Rp4E9CsrAWs/MzNuRY4etqweuAGdtT6JekNg4kTDPCSII0mHTj46MyLYcP35c36OOfufWba0R985+VRdEUaHNz80K/vdCRxDWgNG5R18OQh1OraYEOkG7JO1xNfVMiRvUveHECwpov3X2wJfueP6kcBCdfWcK+620PK7BVKBZBArYRs6VkrcAXWT/K+gOnhPXKN5PvkM8/fljbzkbB+udMutNoWgkhkjq0spIRt763D/487PiP+MVf+Y8cu/ITx87ZL/0s3/te379/as37XBv13+wI/8Xv/wDlqT5P7NoX/zC8zY+umBff/2q/dCXX7S2xhIJogwNTWpO61PPnrGCAuplKbvw3cu2mczap156WbWgf//7XzfKcGGE53f3pLdeXFLmWtHy8qw4Rh2E2vCW7WbRGo9YRYUTApmbm1GkiZzp5z9zxpaW1+3+ozFjZnNXW6tNTs3b4sq6GxG5vSXVuV/4+Z+xqclhaR7TFjE5M2WzE1NWWVZhhw73qG2BBwZHqSRRoqEjiwsrGoyCotHZ8yfcfNvvXlU0DoxYnkA+07Fp2Tj1dfW2uYVjWpHThumOkAFiNJQIMHQEJ83NTUIUMGREm2wMfl9kqQL3bz+akf9H7chNOduw8bFpG3oyZhtbaYsWEBy4OdHRgrCdPXfQ+vo6HAweHAJgKeB9ImLIMYpwYboHc6Mxtq7db1PtKBxKDpJ3lr5O68lunizCdXnY1jtQFz1HlI1T0+V9Pcuav3kvBqSkthzRzNe3cRRFAcEH4g+EEeBFMhyMBwfVq/F9nNymf4fC6sXOhb05pOCB3ph5LsB+Fh+04/n79MbEcwj4PmQbN8wk/j1se37m38c7cgJTIFmC0eHHSHciQBNXoMLzY6JTX1+39i+1OxwOzyk/5GreEpkIDBgZKBwQlVrIvNQ94EozHuLNzbR9VrKfvWdcJ4EvOXjEhetWSSngEiAhLKJaAKf7AMgz6z+6Tye8QpmBL9ADn1URuCprjeSr9MCzwoD7UcEQu9bXnOoZKnBwXXAi5eUYTQLNsNjb7BcvjMR0Ls4VgfSjh49VNkOn4sTJE6rRMtGsq7NHgQfEUaa7YUzprSYA8KTN2ZlpKygKi03PuM27t+4oiwP5Y024X9YWgZS5+RllcTzvGpjpT57o/XhGMOunJ6dtfGxco0MjYdcaKk7KtgvME2Uu8GF6F8+KdikCCc4V55PzyGvJjnm2qksHgznciFCXMXJdvPbChfckzoMNO3n6tN26ccNg8C8uzet9Dh85ovtYnp+36fFJa21tE/Gu/16/NbW0WVtrqyPAra7azZs35VxAEmCoDw8PWWdXu8btrizDdqe0Ysrm2Xtd3V0GHA1npLi4VF0dJClugluejY6N2b07d+zs+fMakcvnoOWOg1eXSCgih8jzwWGyF+AEERRrhOkOHQGL2kvS3wjWhv2mUmU6I26HIxjuCR3aTqekH885i8cJ/JxeAMEkn8PvcX7Qo+ecsJbsCf4mqerqadfeoH7tzhAtq44D5FFJzxfg51yjF1nC9rJXvMoivfc1NXV2v3/Q+vsfWWNDk4XDu1ZbX6PSMffR9/l/+lfvyP07fnjnvv3cf+H62/7h3/15+/7Pffp7Pux/+79+78/98Nf/8N9YJA9N8JA1tdTbwuKGPXoybjVVJdbZVieDdLJxW2SPz37+BYuXEmHt2p2bj+3Jkwk70Ntube1kKEgSJu3qB7dscWVFA08WFtbM8iKWpT+2AEOPclLY1lZp16DVArjXTUkj66Wn+lhfg4Vjhba8mrLZqWmrLi+3oeFx28uLOvW05Ir95F//krW31dra0rzYoRwuamqMKkWIormlVlEqEJwOagEZckS18cFHQ4r+WzqabXFh01779jsWL6bncc/C+QiHOAjYbSZYkUgRbuqzyboF46aSVhCB1VukHk4OE3Akg04w6B7alGMzZ1h5P/6NA2NjQHbDgFC7Gx0dF7lkdYWhIESzGevqabbTZw+rb1ytS4H6F8YFLoKPcH3GCcTpHQcHBn14oHQZ/cCZ42BEYgog9NwsL9fo8/3cmjaGxjNBfb2V17hgZdfWV5z8KgYfvWqYt+WJhBXGGQgRFwESmH+X+a1Bxulr0D7z5PtiiFNH3kOl9aNM3Um1Qq502bWv/Xsn7REIn+mz3v41+8zzoLXOZxR+rbgH1sWTvJTlZhnpuKb2SYwiNUpg9camZhsdGbaZ2Vn148ZLIGw6GFws9r1dS25tKltB3hIGrSsblCnTUi/29rZeTw8x3QoebuQeIB7ynL1RVGkjQAe8U/fO2D8vH+xw/YLHsxShHE+BAMxP59KIVvrpmeQm3oojmvL5GGYPv9P/SxDphI8oWbi2Pa5PkO0OQSy8DwdjkoHy84bGOgVrfL4b9AIIE7aKylKrq6+UYR4dnrbBwWHdN+eF9jQ+C/EaZkrzTAgcfAeCR41Ae6h9gmqsbS7b8WPHbCe9q/nmjOdkEhnXx++BEIG2UA7j2fC5LW1tNjI8LJg+UQbCsGvjYxMqQ5BBcg6dDXJ7q7Ozw1bXFtWJkt3LWmdHu7Lf23fvCTUAbfCKk7ThUUfGkXPeaHEqirs2VYIU4HYCW7L/5rYO6Xo3NjcrueF6uS6CKO6199AhrevD/nt27NhxcY0ePHwo0mJTa7PV19bKeY2PokI5YocP99nC4oLQRJIJyaXCB1pY0j3hxGmbg6PS19ejgGl+blG6FCa0JdgAACAASURBVPGSuLqEfLsqQcyZs2clFMOeIhjq7+8XOlJdVW0NjU26dkiAjqAMxyXfGpuaRNTLtR84XBAegjnWiWfqWeJ8Hs9nYnJarHsCP4J0DYmSwptrV/bdJbS+eaTKt6AhJtPV3S5bwfUQ/EmfA9Z6QIBWNh8EUZwDAhD2CPdGSzFfnrD7++8t2xakaLqMpudUMsFuV1eRmZdqRG3LkS/+ub70K3/zR/7U1/yZGfmf9uqvf+dt+29/9V/b51981v7B3/mK6hc4cqkt/SW+pga+Y6eb0vbam+/bL/2d/9TicaLCbfud33rNMls79vNf+Qnb2VuxWCERUbGNjkxos62sbdmlSzdsdGzW0pk92065WjORJDNzyxJVFi8uFJu3vLxMtTFGgz577qDNL6/Z5vauLS8sWYye1fU120xCZstaU0uZ/fxX/7rFQjuW3tyWMUEUwanG7UhBibaReEmRCDc47WhhWASclZVNGxmdsLmZOevu7bGL7yJfyIhQakHZYFwqUE1Ym9xH4nwGbWMwkDV2szAmVTbEEZASJEv2k3wwuBhH1WVxXnsO4nS9804Tnv/H+GHsOKQYEOqjoyMzNjYyp1rc6TOHrLmtYX+zeWIYBB+MLO8jBwQ0DXkNFnxQN5dx3twUzM9n40w9EcwbR++o5SyC2b/7cFiQSfAzghgCAw/V+rqUd8j09sI69pk1UToHL2x51tDcJLJZeofZ8PRywm34qAfe3xPQNLCkhuFQJ1f7k6un+aBC7YpOw2F/opW/L77nM2qf4XqYFQPC6/zau6zBZcb+XvyacPjVX7++oToZGcISTOFMRopVOILZ2TnNqYdVrRKAoYOPkmFaPcIEaAjVNDQ0qp2RrOnAgYNyKqMjo3JGGH3gRAV/AXrDvXKNwLI+yOG9RcZKfSRB65n0/j48yc+Xb/ibZ+Z/notYsCZ8YTyldU6EnQPDu9GTJtER1kj72NwMe/6NE5uenrGdJKTHJXV/AKMrGw7FbfDxYwWlZPWegNp9oNU6u5iBvWv994ZsYmxazt1rMuD0Qb4KYkUie5G5cf2+FMX1sc81lx0OSX7Wjh07ZvHCuF25eNXV6YN+YkaOxgsLLb27a7NTE4LE/UhWX/ZgnCvPFJ6Eg4FdNu9Qkqg1NjYoc5uamrSTJ08oSz919pTNTk/Zvf4B6+zskgOBWY3K2dbGpuSIgePJNHl+m8l1y2TTyrKlIUFrbH7IYnHX9sQ+4j1oLxsbGhOcz15EjhTd8fn5GU0cw+aACD15NGgbm+t29vw5OVOShbt37lhP7wElGHm7OwoMSYZATDKgfUur4iY8GRwWRH7+3Cl7MPBI905MTPBjIYfMeJvlW7yYdQ6/48rly3oOTuPDkRnbOzrkuBsa6uRE6TQAkXWITVb72wfPTKnDyaLkd+f2bdkyzjjPN7Ozq44huFOgMxr+tOc4PT6QIwAIiSTqyhOsL59VXVshwRtey/U5h0yi4NApH8R7DX3OE8+Rv2mTY3a5R/S4/69f3bCy1hf/El7SyQr/hR15bkb+0z/+/X8CZveO/Bd++sf/Qhf5r379d21y4Fv2uWOl9vXvXLaXP3Pazp0/bIMDk/Yv/uVvWXmi1H7qr33ZMqlFKy/HeZYKwgb2ys93YzqBJJHcfDw8bq+/dcl2slFLbqXFdN3V9C401WMuIw7l2ec//7w9fDQkOF8tUNqkxTY378YWdnbU2E/+jVetoqzIVpdcXyBtKhgZSGQMWmC8Jxub7F8HNFqgf09Oztjk+JyNjtIa1GvXrt2wtdUNqS6pBr1rIuQkk+tWVl5mHe2djEaxkaEhEdja2toVPaelL494DEMlworcqZtKJasALXTnzOlHzO65Vio2t4fHPw6ROmGTXZucmNU1tbe3avpOYbHrrQf2cxVmFwV7J8oG9q1bTjwHaMn1iFPD9FCW7xf2oi0+K/eQ7D6EG2Tq3sHyPr79y9eQczNoD2O5wQZuiylDzGalloVRUpbJfwFhzdd3fYsKnQ0jwyOCtnA6tAHRI0pEHEWpTyNfXU86QRRZH9eN09N1BhK9wJpkM5rQFWSjjPxUC4zas/JUH+Pz/T3gGCALeWOGEyb6rqqukQPF6PH75WUJtQMC4/HZ3LfWMmjZw+CCogwNgUbErKW1zQYGBmxmekafXV1Bx8GeDQ4OKkBgrxSVxNycZmmLO8IecDXMesHyfEY4bLX1Dba+sqZJWwSMPF/HrnftgT4TcuvqZstzLblO2jt7R/qD+e8m5jlypKtdkmm7gAbn7iZIkR2pFTGo/VOzhUUdCTkN+bKycqFcvNnw8JwNPh7S5yO6gTPo7e1Q/zKxGwb4w+t3lA3W19bI4FO2Yl93drZbKkNvvp9RnlUAODUxpWcJJA4D3OknZK33cJ+ey92bt1V+Q8WNa2DdgK45oxLukvZ4uZIEDg896byGkgBZtKSfOTdoXhQXW1V1tWrE7FnGFdNO2tbRZs2tTbayuGBzQvxCtipyVEKyqJx5/r+y0pUkaAksjMckZkNCAwueUkJRPK56+9L8gljt7OXJ8QndIygNCm6u5QoRqYiCpKnJaWtQ9p5vY+Oj1tTYqOCcaWNYgUR5mYaNwGZnXyK7C3MbRIjgIFFWoXZApg4+9dRTgukhcILMqIPCdoUyEtRSZiFThghJoNDZ1WnXr13TNcFLYp8hTDM3PyeUqKa22p3rQDGNvcg54Gx54irrD0FVhGEm+6n7wrXdogeA3WY9fXZP+YU9TOCAbZNU8ca6AiH4PjhLxk73HuoVqY9+efYrQ2fgZfGQsXXeuRMIgD75tmXOqxKpSFTBGvuE/fHv3l20qs7P2F/GT/6FHPn/W408l7X+V+XIXzkas9/+vXfsyz/4KWuuL7NLlx7a1795QfDvz/30j1l2e0WTvfIieTY5MWPpLcc09ZAjLPGNraT9+2++ZyMjC+objBfFbBG2qO1Zb0+3ra0uCyY/eeawXbl8TZNoVGsS6YYHkCdiRmHhrv2Nv/kF6+5p0SGAmUwdFiOEvCLZNtq8OFN+l6wJhi3QGK1okxP0kiet//6gBA8U7RUUWBHQ5/aWRQuohRZIajCVAlLM2PLyojJGhkCw6TEMwOtA72TcXqUORiQBgEQTxNAGX3RkDF/L9OuiTDiYDsYGRyoWR0CUy+eAXMSKkNN0AwV8Bu2N98ezSWd409rIvu7t2cMcLkeOcQ7DO3ieD7/na9u+Tp4L23qH61nU3rH7LNjXafnb12dVK87Pd1O+ODxBK5eH5RVIUCoAmkeZbX5RhxvRHNagrY3pR07hz7Ud5kl5TAIeQRuiMsmdrN7bk758oMK1+qEgMKAFX2fJugI2bbD2It8FaT7XhrOBGQw5krUkOPQsdcoCHiGQw4NFX1DgWoeCvmKm19XXNblsa21tf3BEZaJcThcn6LkEtDWVlMaFLviMiBZJyhK8H4GKIxaGbWpiWt0M7AXWwNW8HdTtiDqO3AaqxBfr76/14xG8LwFggD2BUhk1Q25CTkxIfe1knQztCBwk68HzpD8eyVbfhaF2+t08Gx+n73hN541uUlpaDx89YIcO9SoDfPvtd9z8hUSZ1ePQlpblzPC31bVVVl1TodY14Hjumdp7ajup+yjHweCchbzsWUdPl5VVVdrtm7dse21DQ0bIrP3cdH9eHEqXUrbosrOQav++BKO1yO6qhMJ5QxbVkxbh6XCGjx5HknXZyawWujZKP6TFo1UgPtgHv7+LSwqtrCIhh8QQpuGhERHyiqJkzRkRxMTZmJuzyclJPU8g3JbmZgUDM/PTcuwP7t/XdSloDYiSfI5vTdzY2hC/IZ1MizzMQBqU50TO3dqyyrIyBVSUIHoPHLKhoSERMz06xZqQMbMOnBfpXixB7CxVRv7BBx840ZSk4+jg9OCZ8IUwFjV5Smlku+wZxzUCkaqToiHnE+4RdWaeBeUbn0RwvT6A5m93th3S6BjybrIfSAznGw0CHC/27fiJo7axta52OQSAIJO69/hoCJHfn+xpD+tzjRK+CSZzckZ53a9/e8Kqu/9/dOR/Hmv9r8KRzz150754psT+7R+8ZQf7OrRx3nr9Q5ubZ/yf2Y/+0OetLB62knjEyqvLJU/KtCc32MERPpqaG+3/4e69gyw9r/POc1P3vZ1zT4cJmIxBGASSCARBgqBIAhQhcSlSwQyWVPKud1Vle1WuldZyaUtbW+vVbtX+tWXJSbIki7JsSUuaIkFSDEIgkYYABjODmZ6Zbkynmemcw+2+9279nvOeOy3asiyKS7HcKNR0uPe7X3jfE57znOdcn5mxb7580V57/bIUrBoLWStXmKS0olpzg0RIsvbY+x6xb33zJVtdobbYIjie0ahkOsDkjYWKvf+D77A77zwqKCVqhES58zNzyizaO7xdgehdDqaGcUMC0uzMyxdsfm7Nzl+4oocIZMRCUX9oKSdk4dH3PKSFMjVBm5hrVfN16tQpvRZxfhj1OJgjRw9rsVIPgqUs6LOIiIZD6zHfmkxRIiKpRWpvNsU5kqmw8D1bT1FqAWlPZy/HdXL8vTVr/hYZpgInWolgZyIUkwhgwXINuJL3RN0TyJtMNohue7N1Xs/PYntGL3fKaIO1DKwfg1PimLw+RE4k45hkXyU4k3Slg7wVTofyCNrLb10bt/ImOuPMMffNC5mK8ZFkdiEUwXHi+hwmcwZ/kNwwymS+XnOvKTPxqUt9Dm1Lw91VpgLeJohqbmlVZhPOjPMjY4B0TxYT16Pnl5ThuD4+Fy4DaoHU4zgf3bNsRtfDMyG78KCtaA1FGLo5wYyuoOaToiAhcSyMKV90OFy8cEmZE+Uiyir+jJzcxTPiy52Iq9kFehLllL1QPU5A9z4NAQp+gK6h5k4u9q2Ct9RVwO+o97LOybLIPCG9Avu7PGrJlleWRbokOMapMp+cshmjPK9eGRVPAP0HAg5gbEoUGG+eLZD3m29etJaWNjlz7kl7e0mG24PnVRn49tZmO3D0Nuvs6bY3z523rbUN29l1lIUAK4JjZr3jCLAvtIEBSeN8kHDlubAnHJLlXNts9MqV+rQxHSeX00hTyGyQS1k3tCRyLlFrDecRe4TAT6WdxrwN7h9Qi9/8wrIdO3JMcDRwPveZmj+2Aifl6IEPfVJbJ0hJo3fLgOrgQAmouJ97Oy3I9tEaVz23UrOJaxO2u72jbByFPhEH+/rE/kdNc3jogM4h1NGEClQqHixXq/q9Jxse2B87ftxef+013xsbHmzyFQJDLW2w/N3exVQzzpPnDW+C5ycCJZ0QHR16b9S6eU8EI4FUqhRGa3HqN+c+4nA5r0AeoyR2x10n7c2L5+yee++RTSBwBNEMeecYTQsq5XyQLfkjziMCXIIP2YZq1f7fF1b/5jLyp7/+nP3Ejz7xnQG37WWtfy8c+dzo1+xjj/bYF55+0WYX5qy1rdteeelNOyXlJLNDB/bZ/aePW626aU2tZBhbEorAaHIDT548KSLC2Pi0vfzaZbs2TgsGiDnDVZwVnalVxI4ndMeR/9k3ntPUJhYx8Fa5sm21at6qOzXLZXfs8JFee/JDj9lueVNQK5AVKk0QeNBNbmou2rGjR1WHVDasvvBN2yln7DO/+znLWFGCFD4ZaV/qlzTr7mq2nd01e89jD6n9gExiZzejiBoDLjEN5Ajb20R2I1MH3kH0Ariqp7tHm56MHIidTYkDD+MYhiYy3uj7dgibvmTP3mWA1bpGvdiDlVh04Szj59AOj2NDMiHTFSS2zahVl5KNWvneBaPe66TuxSYJBii/l2xnjtq/R+zxxeskBkMwkOpRQTYLCJfXcj7RqxloAMfbGxBEZiuHaK45ADkR4t742DUFY4yvJFDCMODcmffMfYF8BtKDcEVcO/eOgI2MifMExoZYhcY2vxc8eOCAn7/KANTifUJZcABw1gHxhkPD2+B85BBTv72eUcEDvCDdeYDkTHLgO85T5QdgxT3z2pUB15ia5USxyCREvqq5br1nOBnV1VFIpEeYwIO15c/DzzsCLx0z4+zcKOWEsQwnx54UwgKakHgcCkDUh8/4YBfWieemIDjxFLx+7igS2SnoFn3DPhXNoU3ESiQC0uSZMIphHHdk5LL4BjjrnTL9xN62F+uMZ0IgMDbG6M4tBXQgE11d3uqIMefz2XcQUocOHbDu/l4befOibawwqTCrIAN7w5faz7q7rb3VtTTIGgkgkHylbo6D6EgCSPS9w/Hg2uL93HteS8BHQAjiQCAleD8RpsKxcT8iePSumi3rH+yTDaJrBuSE4IaABxvEc+IYTELDkbNWgec5Jw+WmmxgqF/3BrIZ58J6JbCj3MB1RGmnRi2wZko4qrs126Qfv0LGP6BgCqQSRw6vAcIlpZrYG0FeRReAfU+ngHN5IMIxPKVTo1FV5tlyO8J64DwdIchaV3eXng3Xz++l81H2Pn6pvFlN5SXaG4M3xHX5sXytsX7QLFCCsklm7euR+0RZiiweW8R95n3Yu56+btvcWrdjx44KoVGgXUeJtvaQJXNy5NxXnDvHgIPBPQVZwL/wzP7NV2+oRv59h9b/I+/9F/zie+LIx75hn3i8z373d75qEzdnrK2rz9547U378JPv1FjCyfFJe+wRIqNdO3DbQdVmgGK8jcOhv56eXjt77or96TOvWKXaoNGkmxurtrCM6hr6wjlB7MhBHj1xUP2PlV2vBaPxu72zaQ35JtveRKFr144c67cnn3jUKkwWS5EnjpYNM3LxssRZ6Pvt7Gp3VjE129k5uz61ZIvz23bm5fOWa3BiBYuFB6zMqLnR9g102r33nRR5D0NbbGiz8WtTiQxTULQJnZQeU8hM1N7r8rQVos82a2v3+c/ujL3/M8oMQawKbfLIliK74mcMIY7dSV8eCe9lJ2Mkw1FzbI19TP2tXFPAohHJ81oR0PJ51e0CilaNPGXaHJ/j8K9Y1dSnVr3lzw29178i68WQhQOK7DqcUgQqXGuce7wmHJ+cPn/P1iwroReUT9CFr0hMg/9pJ8GwYwAR8bgxzejRNolpUHMTv6KVntJeBY5keJRLeOYDA4OCxnkt9wHiYkCgkaniGDWhLE1C4lmJRUstPWXZcT8Y8+kQvbOy5QCTMlxkKvzOa9jOkfB7iqNhHRfrs5+VyVUISv3+hMPVaFNVP72cwjVBhmxpbpWa1+LSgvqv/e+OopApBrQvcn/N23fq5MgUqPEs+JxAD1DcC8es9+OQt/wZRxlHGVpy7JHpiil8wzWyCVo0uQpVtoLXN3kPr2X9oKtObf/69E3xULg2FNrY50JWEAyiuwJeQyFrrS1tIj8tLcJUZhocc8in6sEFzhQkbPDQfmvtaNfY0N2NbUNKxB2HXz/XyTM/efvtCjY5Bq2YPAv1lqcBTLwWciwwL2uD97DeOWeyWtYoQdTw/oOqc1vVZZH3Bs84sLjfUULr39cL4Cv+QWPRpUxpkyMwvXr5ipwJTja6WGbSrHSCZrTVb7/jhByuiF29vS5as7ysPU4mCX8CtjgJ0trqil2fvK5slj0BGsmQGer3ENM4twvnzouRHQ6SfREDk+6++26V8/jZiWbeXcP/BECyV+wF8SocASKLRzWPUapTExNaM5wngRwT6PYNDGriHWUBtPf92tER8FKlcy68g4V/Bd9vI0fMZ3gywxrkeiOIi4wam+TBZUa2l8CWEhWcJUhz7DOu2e1ggwYHcd5BSI2WM9CCQAr+7Tfmrf3ge/5mHHmw1KPtjMz0//7137Gf+MgTdtuBId2k74Ujn736DfvYwy32uS++aPMrWbt4edLWVuftf/6Hn5ZI/7dfPmt33XHETp0aFqxDbXtl0VnebMSe/i5BSV/5+hl79tnXRSjZ2lpTuwlkN2rDGPBikboYogqtisxp0CeSY5Fcn7khbWlgRyD8xx9/0E6eOCChbWCzo0duk0FgUSzMLaseTvtHb1+3ok1aCyYnZ+zqlRs2O7MiERbmBlsWR9YgQko2X7VDBwasq6fNDh/Zb4iLMWZxc2NXmsYsdmoyao2ipUJQKLVgh+UVERY4/3ZF46rHoYomJ+w917ERon3MSUsO8/F6FmcQ0AQT0X+SsqDIkiJzjFGmbDIMCxsNpyTjociV2csYpo4EN7qDByEIx+WQNJCqQ+3Ux7xm6wIXXJt60TUP3hXbaLEJZ84aE+y/i5b4tghiOOc64kBdm3pzXU7WoW9lM1J+4pwrmsksBbOkXe7jXB2SD0JdQ6FR6wQniTGLwIN5z2x8sjA2ubLiHR+EAJxNu5HkgdVSJU8n56RzhHRTrQry5gS6e9CF5k46ozsCHn7hTGPKH1XbrXAvc+qzdhqE69PLie5ShohyiGfxHFG63yvLXgIQ+nJLTS6CNI3szRDUmsasAn/S+iYDl83a0OA+GViyC+4Bfb4aF1nLCIptavJMJlT2RIwkW4HxL6JfChoQmwniT4LmecaStEyBZyA/BFh8JvdC7XPbZZscn9Y1c75qM6PuwHPNumY1+w85YyBznPz1Gzd1vWTdIoPmnSxHsKpe9S2HjnEGqJWxBtcZdrS6IWeCcad2TIZMi9XQ/mG1911686KeMe2lqMPlc7Dbl3zgUtaHEJFssJZ4tgR5Ildlfb2rdId92KBzBK4L6E5OhDCIWJwP5QqC7vGJSYVYQfzbqxXA84v6uHQK2mi7bNKaANamXCDVt2rFrly5qvvIMwZJxHnvVqv21tWrGuTDDHmeJSIxXBM9+ewX9jWBK0EAWTROiG1ENo/yINKjZNOIp3D8CPJ4TufOvqGSj9Z8JmPdXV2a7ga3h5nrDHOhBVDjgqtIZbMP6KtHLMdlG8UGx3kWi2LoT05NKknh/nH9x08QfFxXfZ77Ri2e8sbMjRtCC0iYZKdS5wkIWXB4XDQJJ48ao9v8CAhXVlesucXnOqDhgWAREyZhvTP3nOBWg6iETuXEdepjyA5dAsWSfBLXgp3BXrvCXKOgduwkwcI//9zY34wjh+z2n4LWceZ//IWv2UeefO+faz/760AGb73+efv4Q232rddH7Oz5JRu7NmNtrTv2C3//k7pBv/kvP2Mf/vAHrKs7Y8WGgjXmW21yfMquX59Tr19HZ5M1tTbZ559+0b71/Jua7rXObPJM0bZ31iyfRbVn17q7261a27auTibxMLscY4ijK9jEJBHjlnW0l6ynt9ne+c7TduzoAWtvaZHzRjlsaWlO2Rx1PmdGVqynt0sZElrtS4tlO3eeecfjEktozBWttT0rgZh8rmT5QtkO3bbPDh4cVh2yq7vDlpYW5MSZERxRLJErRh7VL1qQKpWyNo8cd9ajbkYI8vnu0Dzzj0wHQ1Cpweb3mm44co4bkC+vFQGNTZTq2UFg49+AsDm+HCmCJpZxmccEqwf8VieXJEY6GazqUWkCmrP1cSrudAIxgOijoRmoIyXoWT3X6q13Zy2Il02exGjcODqcuTcrD9QBIQ5+H5wDDyTI+lx1LqD6cBoBXwYpL8oJEQARgC0vQmQqKaMgg2FzduFAqhUZbkXdGbOOLgyfi8zwe7L3vDnCwqSrvn09NnxgWHB5DVQgBTlE7rxPn13JqjOC0ZiDQ/31WnJA+6LvaHiQl0eiHl1MbWoSQ0rKWJE5xvOUM69AACwLcuX5c+7USVFJRMSD34mlK2LepNYcx5EGek+PAlsySu5v1N4lL5oybs0uz+XVH95QpAxxS+Eqgsx6F0TI/255hoYDwfhhBJcWvNa/9xpxCmRVaExksrsKhimXsP5p2cPZR3ub4rT0fhAi6tco4WHoYwAM9WW0wnHkOFJ3qkxfq0rClWscGRnRWnMOCNoKNYmMEPQTW+BMpUte4DyqGiLS1tph22UfpgSXRYTLSkXXyJ7g/+XlVVtYdG0L7AHnS3DC9XD/Yu9yDtHGGGteSE1D3vYf3C8om+CS84+gFKU0pn4RjPE7MlXWd0DrOEBNO2NufdrP3HecPb/n2UO2pTOCmQ8EaxwLnXfQGRwY8rMK2pNaHGx1eAecB2uKcwSdIDg6cGC/etJDzjffwHArVzFUUAvHQ4GHi61wvvw/MzvrLV/MIWh2oSy4QyqbpgAcghrtqMRSrE/ez/3Cpng5MYnMiJxJaU9DOup8B63jzXXNk+eajx49rLo8dpHrZI3zv0qUZQh7yzY375PjnBPRavv6+3Vv6S7yoSyu+Bm8Bu7Rb39pypoGH/n+Z+R/kSNnMX2vWesXX/xD+/R799ml8Xn793/8gq2sbdjp00OSb6X15Nd//TP2xAcet3vvP2SFfM3aW7vEsr1xY149pohB1HJmf/qN1+z82Sn1eFcrTGICAvHeTSIqiDHAI6VSVtmI61hnRarZKudscvK6dXaWbGi4w5544mFraypq6hLzuYGyMaJMtbk+NaWFhjNubWuWo5+YuC7FuiujN2xmhmzOZKz3H+i2qembVtnJ2tD+Dnv3u99Rl/mj3QgHffUyY+12VEvnobPgcQQIuUDsICrGMMK4h3xHHQ+1OW18iSY4TMQGxLBjWNFfD0Zt1DnD+MfQFn7W3HFlVLcgakXGkdUmkpNyyASp8hkBzWLgok2Lc8AANSIVmmZo8zqR8wreYoIDEcyZzardipo0m45Fz3E14CPnsClfglsJCCSs4dmeE4jc8fH6IIeR6WARI3CJwAThHoKtqB2KEJdg4L0wfDjhcHwBo2aq3ooFHIrTxXhw73DqkorFqOzu2tDQfmUs3nYyo3VXKfvYRa711J23W0GtflWNeeQ8uBcO05F1wLOoOLM6W7W7T99RRz8CzubZEChF1qZ729iozgoy0AiU+P1ergPXhAMhIBq9Oqb7i7PCsdGvzLkCB/PlPf3o01Nf93IIaBGZxTakOqbridyJXrX3IuN8eB1yl8CisMSlspfx5x8BYQRIEXhKWjmXV50SQlu0BVFT9mliHkhwz1i3BMzEnp1drTYw2KPfM32MNrMgSWGAI9jhPik7zWaVbePEG0JyYwAAIABJREFUqJfzOwVQzKBnzeFJIYFh+Cu7gpq515C3nJ+RE+GLPXnzBuQxwlqT2iIBBEgS9wdnAKrG4WJMJshK1L1jTVLG2dh0p4P9QLSK0h9BDAQx1ldwPYIfEutRyFsuI92BFoSZ2BNNTXo9/dztaMLTaw6BL2RDYa0nKVoc6B133CFHGix6ntG+wX02vH9Y64MefNAMbJJ4NJQPJgns8kLPFuYXdT9ZAzjuS5dGrLnkErS8NljcqLNxH7C3qoVDai00KCAQ6rO4pPuuMlAqwcWeBMUCrfO6eoMQEuD/kEnlnAnOVJtO8wt4LeslkhrWXSQVCtYrkBW9LMW56HkYpDfIoGuaY+8DqSBRZ1UuJaAliCRwp90VlT0W9tzsjFDdrS0GYm1pqBWBHfcgSgHxGb/9pUlrGX70++/IuZlA63ztVXPjd9cmp+v95N8LaP3c839gn3i0z24ubdlv/KvPWr5QtEfedbudOMxUslX7D59/3t71zofs2HHahUqWs5yIBIvzq5ouxkCTlrZWe+aFC/bC82/a0HC/zS/MWC5TsoZGNvK6atodHd2qQ912aMDGx6+p5YxITxOdFqh/blhTiVazRnviiUcsbxU7fdcdtrG9ZJ1oQ+caNbeZ+hsLChU5by2q2fj4dXvlxfO2vFKxmdklbfQscFsvkGHBZm8u2oPvPG133XVEBpLgAXgJAkh3V6fgmcgqMWjSjm5Gd9gd9+rqshYThibqNiHagvPYW7eUg6u4kEHU1oKMxPOMerQm+CRWdJDNwtAE/H6LXOYzx4ET+R2vwwjhCEIUQc5Vg1NoD3IHXHe+jU1yNDi5OCc2OZlyBBhRGiBjjcxYcqNb2woi+JxwVIESBDwWCEN5xxn3GPioT2kcbGori/pt3OswGty/MJThAGVYMK8oe8HQZ35x6mMlSwAulWPKpsAw6+1UGBZq6iAnszdmRFbEkdOzn8k7WQ3DE9cQsDf/lrdrRosZ0PDRY4fkJDmfvd0AUTff66gVzKC4llrngjPBefM54ThxwpA1g+/ANYIEySsJknRIOoIe1lzcK84BfQaCAY5JJkQAsLy8LrgSDW5ar5gsSI8zE8YCVQmUYO99F3JUAW1hhOeUHBqwuaRogTb3SGFG8EfZAeJZYzFnA4PdMrYQ16K1CAPMNdxatx5I8FnDkK4w3mlkKk6Oz/Bgyteq1l3NVPtljxPA+H1GVbDDRi6NCCmjKwYnvrbqwcfw8H59LgJO3EdKLT4hi5LXdp00GCiWAqXyjp4vsDUkPSB/uD3c++ChCAlL6FQE5ArIKjs2ODRQ5yTwNwWVaZ+o4yNxFwiScC5cG/A7+zi4RQQ2ESggF0oGPT4xocCQ10LYayyWtMY5d9Y3Q5ngKeHkeW4EPQzzIckJmd3YZ9wHAgFQiUC/KFMwgY3zxVHSaohtlbqlJuI514ZRpkNoZxCctLepbk3mTuDnUPluvS5OWMV7HFp35x2lwkDbCJSrFV/ojpohMAMfpaYSzdLSvGwr9hnBpe7uLgXXYWNIChlaRRsf9kg8okYCOVCRNbtx46aCHzgRyIF7XX5bduhLr5Wt5+j7/mYceThz1Nzi6ztFYb4Xjvz1Z3/ffvLhXlvf3bGnv/qKTU3P2d/6Wx+2N1552T745BP2m7/1RxrU/tRH3mXNzRWbuXnDBvr32cI80XlWLRI08H/566/Yq6+8ZT19HTY1fc0qO3lr72y0vv4O29ffa1dHx+ErWmc70DpzuKlzdmiBrkJWygOXMT8ZMkTF7r37pD384GmzHAIatCK12FujRGfZtEkR2/f2qcuX3rLFhW179vlXrbGxVfKBu1vrduC2HqnCMYEMLs4HPviIDMOZM6/JMCAWc/TowSRZmbP5eUZEAm0BxzM3vE2fjUgC2Q95MxkmcB7QNAsFUhIbNdS2MIS0l0StO4hFATnzL8aB86aeTQ1xL4ksnFpsRq/1uqiIFJGQOWWEoqAvZ4nz+WFsiXAD9q7X9jIeyfO5QKhsYmqK6t/mPFKETB0clCBanjCkOChaaThWwIth4AJJiGBgZnZem5m/Q0QCxaBu5Wp1QPnIiHo/eji9IL7Ez5y7+psTGgHXIRxiZOsNxaZ6f7m3jyF1iiGnFrgg7Wkc3tWRUW18dLQxYJZzJTw0heMeRdaput2O2cjIFevtY8Y08H0I3TicLgg748pz/By/o9ZJ2SACNl4XziyyFBEUNzbt2lvjct6gSqrDkm3UHIbkPTGDnGNHZhMZVj7rjjJgUIz0yKVx9ekzJZAs+fjxwxqZGchHnAefhfFknYSzgqSGjCZxFEx3rzvCE9jVayNw41lALt3cABGA17GreQhDQyi6VXQ/IrDxwMiz+TgHnltXT4+OjSNj/VH6QOiDa+S19aCw0CiJU/rKcSreC1yS7sO1a2NyvgcPHrCGgqM0XAPlOQhtBGEEI8jJsncJMII9rQA7NAlYW2JUm0RZslkvlXR1tKhOzT3CUUYrV6z9QBhgdNPqBi8C1jj7D4SBAE1jbTMZoRwcR8pvabRsMLpjFgEOXeU3yMA5X5Miz+4gxtNRnzqpvZ3LKcO/Pn1De5LzI6OnhY7OB6s6NI794b4RFFBu4N7GehVaVmqwto4OqewpQ88yIKYoPgTniX3geREIUprgNXwGgRX3lgQIZC9IZULz1E/vUtx7gx++p/TAF2jH5uaO9iUJBV8eYDaqLIbtJTnzLpO8ukLCFoqBTzm0y9vcuG9whDjftrZmITUMzXIi5ZI4CLQdgzjSFfPl18t29O0/9jfnyOse/C/45nvhyF/5+u/b3/voCbt05YqdeX3MFhZX7N3vetC+/PRX7Jd+8RfsT//0eXvuuTN2z31H7ZF33m4tzQ2qbTEY5fr1GQ2RIKO9/NaCffO5121weNAqRESZnB064vrAsB2np29apubtF66NS6bnbNTNMgo9GcFDqL9lMrvWUspJxvTtD9xhuTyErYKdefk1ZRwMURHUguZyeccuj1yzN85etrl5BgA0CZ4rNpIJbltHW6dY0SdPHbK77z6pjUVUy8JlYALtb8A6GKJwfHOz1AppXYAt2SpHDqTjhoe2q7xINuFgvL+RiLWs7JNSAJsKmN0zLSdXRd0Qo8Xnqd6Z4Ed+1utTxBrG1g1ig+pQMqyMLsUYLi+L1apIPw0xYBOT5e+FA/UeA5qsiHSE4hVOxOf4OtksEAEny0F289rf+Pi4MXCgvbW9Pj2Kja8aeKYqWFjG0VK9OJUEyAAwvJw7SGsw8x3GduMdGZjgwuT4ZMzRQk+ENSJ94pi91wPBpQa0ShCCvOlOWYYNohEb14MkjHbZpiauK+vAkdOyQyTGM2aiVnzmXigfBjOELZ45pROyIT6bgITPk7a/RC0oq2SVOfF7ZDx5JhGgKRBJ1yDmesrOeH/wDQL1kG56jjqw10M9g3etfZ5DaA6EmIZKCVJk8xri1csTClxhux8+jDgOJE/PfLhGaeGn+8s997WyrewWqJyBPmRABBe+DjwLCiEcZXLwAsREdufX2Jiz/QcGRTZlnajtLU82zfX5rPSAar380JCCC3gSdGrAnK9YbZfrdOhfP1vG2to7lI2izkbwCSqIwYYAx1AVWhV9BOeGhuwQxIAsAPmD+ElZbsD5Ddid2HNct+4tXQcZ1Nsc/p6fW1QgIHjf6FbZVy8pcA0gOyKBNnpnCOsRIhmOFAQMhUOgdTnfznaxqunFZ627Y3TiJj32OCh+z2sJSLybgda6JmttZ5Kgs8Y5Z45J3RsUx9tifa/OXL+pa0UZ7vr0tNjxY1dHrbOju15C8S4OiLiMbi6IqKogrVTU9QPL88wCbWLAFUGm2wICCjhEneIacC4EVvTbi9Spcc1OKuMcSTJoOeTeRjCuATroeqjd0rssnOhKPR6ewrYCVq6bII2ASJwd7CLCSCKterAVgagHYj4NzTuFIKeiEUDAwiRF9iWB8KrY9ARXIAjnzp2zb1zK2tG3ffS/bkf+zBd/137xb98pqPyrX33Runr6bHV9w1586Yz941/8eXv+2RfspVdH7PCRA/bxj7zHtjbmbH1zxxYXVm1xcd0GBqjJddu5C+N25rXzim7bmprt+JHD9tKrr6U6OFOgfAMcPDTkCkHMMV/zvlAkVnfL28rcJT9Jr3YpZzuVdfvA+99t73jH3baxvmRLC2g1r1lbe7MyhK6uPnvttQt248aivXnhktWqOY0MJXzb2V23YkOTHmZfb6u9/R132sGDR+yNN95QDZHxrUxlQ2+ZaJDFhmGUQH+h2VaX16ylDQddtqtXxuzw4aOKcDVfOpHQUB3yhcQCpw7NqMpNzdL1ec+uPofRLWvko7e2uIFoqbdgRB+lZ9h5EaL4DKLjqEkHfM3Cjk0IuzpgOxkLCdbs1lnkcZ6qRSb1tUAKAv7FcER7FBkorVABo5ORU1/bWLt1zr29DgHmCllBnxyX9yuKT+Q+spKYqEWbjwz8d9T+w4iw+bluZXRJhpZzcojea/MxkCTgQdrZ+Arinuq4ScUrYGn+JZtD7Qq96DBeHCPKHqp5wzY2ZDHn7OrVq3bfffd5na+AHv8t8p5ad2CdWwpk9gyHCeMbCAXHE+dg7zz5GPyx5ROyODeukV75jc11PW/ue6AsEVQG9yHuU9Ss+SxQGYbxQBTjnnMtvJ4sHygySHriOqTsl72HFCkdDA2For3++gUZQKZhERiT9dHDG/fRg0VqlAjB5BSIQQa8557T0s8Geo0vrYNMVkF6rCGHWGsaTrK33EQrHjLOOA45+nQ/+/b1O6s9Qb3qBy41277BIZu9ebO+Rzk/HCYwMw6WNkSOz7PG4HNvWVOS6M1klOHGM4HUxhhQ7gGvCyVE9huEMz6T58FzQlUMZ0t3iKNHFRsfd715SFVytI0l6a9Xa8DNwP6ukubDZXDE8EoIhHxG/aYm7FEW8H2lNZitai4F9Wv2OpKvwMbSx0jBZOxdCbjk80IDsCNTk1PW2eHPn7Y2R8jQyHA7EiiMxpSm8k+ULYQgWE6OWkFrI2WaTe8IQhq1UBD7nr+HQmSgG6wr+BHYuEBUgusC1B/fsybdmSPpWkgBkTv+QGS4NhIRHDHvC4if+8T9pDMA6dpAVYJnE0lBnBs/c01h17gff3quYoN3PPlftyP/8h/9C/uHn7zbRkfH7fnnX7VH3vU+e+mV1+3cuQv2q7/y87Ywf8P+6HNfU5b5qZ/8gDU3ZUQKmp6as5mZebv3vtO2tbVuI1ffsq3dnKRR7zhxyq5eHrHFJOaAmpAEP8pMhXKjjbNipCfM5K1yRXAxhBMyckrfpRLCFmyMBvvUp37cSFZHRy8rCkNQn42JOtzY6LRduTIhnXW3+2zSXbOcw0ZdHR124tghDXLgodIHidAAbQ0sQKYK8eCBezCu1JdhSjN9CUa+GJUrPtqSHnIWGcbMNz8MXiJY4KAGiUIgTkKbC9Ab5Av6INn8ZHLREhRkNo5FtB11Za/5ArFCdvJas8hCSQksyFkBlWE4ZLjTYAHVzsXodwnQqO+R2d4ybMG2vwXzhCMnUysVOWfPPrgnbFrqTmxADDKvASIHAmPz1JmrGVqkeuuwIu/FKA0MDei1gUKE047sld/LEYrV6qpkASnL+SPfW+FfRCEIdLJCHQLOj+PSBhewXjjxMC4qdySVJ9ZeGJj4bJ4fioUQihzlIWvpsM6e9nprln9O1RpyLsfL9eHEoi5IhhbDZ6L+zjW6OIY/R35G6z3qnTwB1t/2jj/jve+LQTBcS/SHR5mGa1ApQJmzfx+lG2XySZc6auNxP/mZDJahGwTWjP2dueniTlwbTs8NpT8D7gUiJbSsbZdhD3v2yKxosh4+h5a7gED5bNYPqEOgKPyLY6TcxD3i56hfgjL5MyUAd+JT7759tjg3V89M2bNNTS2SfuWcgKy5jnD2ODruMa18oAgigSnTdcRCGXnqP4+sEUdF0B2lkL3clCg/sV9UK6ZTBk33jk6hNZRRCOCZZY3ynciH0m2pWLHJyyEETThND/C8xRQIeXVlTcEgdWmhZ5rlQNtlzcoV1MkW6iRMjsOYUxAySHRk1iBgBGnNTc1C5HByXO/NGzfVo68e9DTjXf37kPhS9wnXw/P0ufEEMS6Nyr7g/KPNTIGzAkonIKqdrbtbLHFHV3wGQrD1gbjLO0krIJUMFaykmeARlLsdc94L18658zvJPCceSezXKFWGYIwHtSQwG7Jj0RrI76NjgOfMOubcokMh6vZfe9Ns6AfNkX+vWeuf+73/x37+o3fYs8++YJevTtl99z9g33jmW7a1vWP/yz/6aWttabB/8Vt/JCP+yZ96wg7u77Ht7Zq9/OJZKxRKgiDn5mfsvvtO27MvnrVsrsnOvXHB2lqbpcqFmg8PgAUHkayvv10Rn7STm5j/vGlT15lQtqF+caDBbUkWMqZvx5A0P3Jk2N73vgctk2FaEM4P4lmD5iZvb2Xs9//tZ33B0qfY4ISJ3dqG7dvXZ8NDA9as8YM3rakZsYNOsUKBNPksFku0RLBI0S4Gwu/q6Jb6GxrREPK8p9Y1i1loLBZgbo5BtM11AolyjWQY1NGZtQtxiutwR+7RcTiQMMB1ollS8uJYGCw+A4caU8PYSBgwFq3axvIe1Tqxx0kmlBX21iaVyWWcJBcOIaLVIN0I7oN1v4XmuxtxPl9qTmnz8vdoH8JgLCwualYx50bWzrG5l+I8JNlNzuvg4YN1BvHeDDHqjrxexsGFxnWeQeID1ie7CzQCI6NAwBL8lgy0YFy+TzVtrjkQCN7D97xG9bxk5OvZvchMOU3sI5ATqWwTCJV2gl0N3+ns6JABEVxa8DamUGbDIF68eFHHhpGNYQq4fm92zXXhWIBDCX5CsEOtlcuLzuBNIjVRv4+WJX6OdqZgzMfakREuu/hGoA1AtMrI0nXzN4wrwSgsXwJrjStdWbPpqVl9Ls+d5+as4YZ6ZsT9gAneWMxqAmBvX48VCp6tgkZTzuArggWNClWm6iUb/h0dG7XbDh9K6n3uZFlPe7OxuFdoUiCgQn81JRr1AzeUFFDQUx1BLPVh/sY9P3GSOd0+JIP7Ew5aJYWk1BZBXqAGBDM4K9AyShUQ3mC9O1EN4l2DLS4t2/IiDsyUOIQDYb42nXKIoXBPhWS1tFhrOx0N1O5X9Fq1x7W3qNyAzj7/axhNe4vP8U7T6rAnuYbUYZJ0IBRsVgjIve+e/3kd64RzoZSDKAwIIqgEkyCDnxKMdlqyuO4IXnHQem+5rHsXiUSUs3g/f+PZggLEOmRfcwxsUSCJfE9pgXIj60319sSL0MCaXVer5BrZO0JjUtDJawPxCYnaeB3nFy173EP2F6/HFrBu+VzuA9fNvYjaPL+PElIEufyNNf3lN3bt0D0/8oOTkRNp/rPf+ff2qY89ZR3trd+TMab/5p/9mv3dp+6wZ59/2dY20fI2uzE7o036K7/0c9bV3mq/85kv2NWro/bBx99ub7vvhC2trNjqyq6trdJGMm893e0aWTo9u2bnR67Z6NikHRgasFJTyuYKtEnhmIFPYLJ7XyGzxTHU2QLG0+s6qpFbVWItTFcDzUaX4yMffa91dBQkBAOsDiHt8qVxm51Zs1dfvVg3JjISlR3r7CnZ7bcftcruti3NLQt2b+8oKkAAFtPUMUhGuYJ1dnWrbuVGfNNGr4xbId9o7R3IhSKY0SrjAlMWB0dmEYaBaFRZIxKKm1sS71hZXbLOznZlqKAKlHyYksYGCS3nWIjhRB0GBH5sFAchyCRh3LnAqPfxN8matnq7CdkR162FnGZV8/rI/CVqknEYNHSNI0uMjE9GNesKTGy8aHkiKEFeN5wCm0hObdejYb44FgxaNh4bEYgah0YkD7QeAh0BC8e5RWbJucv5pX51Ni8bEAe1se7iFwya8bZDev580MpeaJ3sLp5JwNGRjbijcsMSdbzI1jy7WEvTvrpUv9PUs3zeroxdEckRuBVjIvQj54I7kVVybjwPzhkngRHlurlfYch4HxkIXwzwYQ1xf9STLy6joyoBp0dmotcjJ5qyoCiHhAMQ4mL+3ONeyInlQGCc1c97uVY58U1KO8ghU7ZZ1XrAYbGecfwYS867VGpO5+sSnCAi7Jv9B4bt0KGD1trqU8YqVWfYR+AiFCjNV4+ebdYKaxXuDO8ha1JAB1s6zacXEgOhrrVNGer87Kxqv4gyaaZDDufskGwgYvACuHcQsdrb2uoOQ4TQHPfAWzqBnxE04rq4N5xPQM0B0+5dG7wn1iXrYokRvgUfuqRzVn0fCJopaz5LGx1w7l//QL/KhwSCiF3RQXLo0AFJqFLHh5vDZ+dzXp7z9Yy0bZOCU0pxgVQpAN2Gd+EIoAaXpDGhsb7YozhZmPcSvUrdLK45DhLggXGUZQK54BmAkrBWtVeYXlZOGv3JGcMPwUbrfJnct7mpa+U9sRd4FtxPiHHB9Oe6BKNXbmmvc8/kXHduldjCmQfKGFl5IFhhIyIgDH6Gnm+awBa2iP0QzzCOy/uj5fGzL67YoXt/9BYE+V1899eafvZfMjTlLzunf/1P/08xbbN5yGRF297YtDtvP2DdXe02dWPeJibn7G+//4T9yRe/avsG99vU9Wlb3161gcEu+wd/95P2pS98xc5dvGGbW2V7/2P328nj/eqjnBifs0sXx6SGNTS0z247uN++/LWX7Or4jK2ub1ouW7PeHqLcdSkNYZTRSh8a6KJxUUIdkUHnEK/YZlIW/dcNEl4hkqaO1VjAWWzbpz79w7ZvoF0GnBrt2NiE1aole/oLf2Zzcw6huaoUsHajtXeV7L5777TlpXlbW96wpmKb9fS1ql2OIR30l66tr4g5j/GpO2bNlZ62TC1nHZ2II5Qkf4jxhQTlUFRVhBw2FzVtFhn3AUgRQhnwPUarp6fbiXm1qowrAQgRvyYytbZq+hOohddfvXUKsg99ohCs3JCXRNoBphZsWijoXJSFZj0TYBPEBKjZlEmz6aQHTg/z9paM0c6uCz6oJgm0Og/Ttl2Zj4gpGVNWzmYBNeE+cR7cq2DCeh0WeVr05jlHDxAwKgcPHdS95GeMjepzpUYFTMqWcVmkN0n+SdeQvo9eeZ5DtKZQI3TBHjKPXvVeA1tubq8rOKB+G9kEJQmN8JRKFYabe4VilpPQArYOCDtINIEg0O4Sv1NPNPc06dErY8q62AxylO64QpXOJVt5htyDGP4R2RvPjIwJBAPdBYw1wUHcHxwSpQdnV3uwEYYyau7BkOeYgapEeQA0SF9J1Y3jc0shODnEXRGpC4h4Z3vXNjZ9lCr66BjEe++7S8EjgSzPGESKINYRC3c4nV3A6/BaNiSSxD5z3oO3jQWsz/nymXSDgJBwLBwAbUy0/0U3QkC02TTYBVITz5FAl0yCfUCQE4IgLjzjpQevtap/UG2v9DcrwM363zmOnnUqtUxPTslRsb4oHcBTCSU77nNkqyL6oSne0iJ1SuBsCbXgJCDTKUCGzV3QXuKZT09fVxCIgW1rb9NEtJhvPzgwYM2tzVbZ3bGr0g4Alvesuq21dMuJUuvfXDcmqkVGG3ugId8gHf8l+rcTURHGucswQ+67rntGOQ8dfZUzrOba5+qGcVJkwNnKYJN2AoGlK6/xDCnfbCl4VfCp5wFRlY4W9BZIwlwnI9Yda4cyC10icCciaHYUpKJrjddyTK6fpC2QOF4X7H3WKq1kjnSBqGJ/PGgLxw1PBmQ3HDXH5Dm6RDJhoAdGEeRyfhGsf+ksvgckM3nL9A0zAYpNrqPRNvyev8yVfnfzyJlFztf9d5/6cx+wF1r/Sz+Z9x/rsY72JrNM2ZqKectlqvbxpx6zQ/s77frUnL18ZtQamkt29uyb9uMfecrOj1y2c5ev2I/98GP2nofvss9+4Rv2la++JsWv0/fst3vvOmilhqJdQxJ17LpZtmR9fbS9HLB//Zt/bJDRmQu8U9m0tuY2OYmmkotmlLc2rbsHcg/QU0EZ+fLSum1VMLYIQrgMH4MTCrTasF9pWitW7Kd/9qPW09Num2trVmrOW6WWtW+fuWxffvp5QbJkFjh4arks8jtOHbXOjjabnLymB33y9hNWamq0lRWmtuWUXW9srlkfs6kRKUnwJQ/VGcLoD/sc7rm5Bbt08aKdOH7UmlualTE7mYSifIMcpGt9w5REh36jXvvhCmiFwQDg0CL7ZBFG6xSL1Q1AWYNZYrKcnJx6ptfVUuMw24ayKzYYI1XZmFyfSgdNTTY34zAtGT9QI9dGPS0gNklMtrQIVnQ2bqMcFgaMYItroY6HwWSjS5yigJrelgIRNiROhxGfIBAynppKlSZ1ISSyR887tM4D9ors2MeWOtEtHBZ1bgxqbHaOvbqyYdPTrmQ1ODgoAwqRhsCIUgfn5n3MyFO6UAj71XW+nTAXBjJQi0A5orYbzn3vPYrzUDYB3JwCrjhGGCI5vJo7d54jNV2MJJrxOEjgVBwnvA2CwtuODFupiMaCtx1ieLwsEmNUqafCI3GyUHAkOH5A7VF/jutQe45Yw94iyLmVt8q2uLCilp+1NQbLLInVjUFDu5oZ7ECvbakDBCiVayVrzCOXS+kJrgdwbFeboUWPXCyQN/c0av7xrIIARQbriJIHpjh+MqMgjTms7iS0xiYftsG5x790AASfg2thrVLaiiw5auMQI1vb28S2l7ASsv6gUvQQpsE3BElMJAPp032kuwKngeCR1A49k4vnzz0g2AINICCTyqNmv/szUmAKQW8XFMKPyV4EkifYaWnzSWagLawX7tWN67PKfvlM7oe3tBbEjmf/QNhD54BAhD2pNsXUwsn1KxBcW6u3O6q2zirPuCgQr4c4SKBGAK3PTqRTAn3eH5A89fatTXeQwVXwdeOlqL0BGZ8dkDjPIEpLvJdnESUMfs/aDK4I7yO52VzfFLGOYzvh0awRcTCJL/kkM+wN94J7HaUZHDqdCpReI6BnbTQEiouhAAAgAElEQVQ3e9tynKu3Zzp7nWN4e9uGPgfuFZ8ZyU28J+D7QOx6ekHPOvVcTr7///ovcaf/yddkyuVyxAj/0QvGxqdEbjh1/Mhfy5Hfe7jbTp8+ZRPXGOuZs52tDXvo/mP28Y+9z25MztqXvvJt21AbyI79nU//pD391W/Yc2det1/+H3/WDg932sT0sv327z2t+bf333/ETh0flO7v2mbFJqeW7JVvX7Cung5733sftM/83hdUIydCa21vUq2MKVDFRh9J6e1bDSK8URLFAG5t7tqamJllKVfR182ksxykNQhC+aodPtZvH/vxD1p5e92q5Yo1tTRZ1Yr2B5952qYml6Qk5xmEQ5HV6o7tH+4SCx5S2/HjR/XQMWgYeOaZEzgw1YwFg2EiMw1YZ31jxeEisovFFbWqLMwvW1+Pt6YQLSpro/a4s22LS4s2MNCnDQ1sD1lIBYJERFN9ralBLFACGwwMUJ1q4wQthYLYwmKL9vbUW5Qim5Q+ckeXHLkPD1nzrKW9zfbv36+NRZZOHRTUA08WNTgW8czNOUF7wGfAgzhDtLIhLzk5Z9cV6SSSwVxzDJxn+9T5aCEkyMAgsIF4v/qyE3N8LxQcMrTfaSDiZ71H5Q+XsY26ORlvZNcYB/7Gv8tLPuYSZ8A1IeKzub4tiBcOAg4Go0bmQesKFj3EenDuPIOQlQ2YMWDAgDGVje1hmrtU6i1GbQQcgSCEI+V9CkJqGENnqvMcON/9+6mXt2v++tTkdTlmsg161Olt5/mz53QPcm5IQZOi/SsCHNaGPxMPcCjXEJxB7OLn4Bi4A6dftyCIfObGrG2s0ya0axPj1yU929LaLsIm54GRR6ynVPS2Hs9ufApVVlk+qAsExm4N6qBNMyDpQA3i/sX58X6gezofcCr8zzAVggf2GGtVveQEDQWyId9DHCdIn+urDD7x5xYcDoJqasse8C4oSKV3meyTsoCMKHKiZN41epMTETA5JwJLMkeOyX1VsF5xJ8mXShqptMV5hNyo0JVioxjxnNMtFUSXc/W9kJWDKZYaROgLZwjiRkZ7c3pGzzhmY/PM2UvwSwIR8D5xN/MRKEbgwM8hxxv3PeDmILBRkyawCFGayGwRWGHdkLVHIMQ9DH5HZLfBzxCyQRtwS4vsET/zf3QgRKAba5O/xT3di3zpfVXXgwinDxIXcwTi2cb+CY5QlGiWl1Z8kl7iWegcWlps9uZcncTLPXFmuwdXQXBze+4oUSQIHJ9nJeQzQfNOWG6UngbHP/ref/L/jyP/ro/6HW+8/3C37dvXbeWtDevqbLO1lWU7frTHPv5jj9nK0rK99Mo1O3P2kh07NmA/81Mfs9/4l79rN5ZX7Zf+wadsoKNoiytV+8y/+7KNT96w40cH7cF33KEolVnjzz7/ml0enVANcaC/zV555bztVGjvKRkKrEsL89bX0210CzU3lay1uUn1daBvCDNEkRvrZatmnLlKtIgQB0BajklZu9vW0pazn/m5j1t7BzKKu7axumnFYquNXJ62P/x3X7FspslAoSMCY5GQ+dx/7xFlFDhV2Jv0ikNqklZ6e6tY5dS6gGsgg0EeIYKO7IaNjfGYmVmw11973YaHhlXz0lfNRUFoT2JgALVCNs3szE3B0Qf2D9n8wqKi7b7+fjlJEU9qzkZngSJYQAbFJiRylfpSEqOAGReBCa+l3EVfOwZjbm42LWba83bt0MGDLt6RpqSRaYTwBgsZ8p1KFIk0E3VYWrmZHuc1+h3V2nDebticcAacrVJGGtYhgl+qb1J/454HGzwgcj47HF9EvnsNhaJj1k8iuQVpS4HPHqEYNhwCH0D9fOHAqMOLVDbs8qazc3OC5PbvH7JKzRW3OEept4lr4TW8ID8F1BdZMOcSzik2fmTpfP7ev+01smHAuC5lKLt+3zBMESSE5OrIyFWVSnjeGERakngP0DqCI0tLi9bb21XXUCd7VMDBzK/U0hdGMu5rcBMC5QCFoETD9YLsTE5MivxElsK5+bhNMlV6wgmeCFIc/colp8l6F5cih9hJi9AjmNlk4dKvTuIiXGcEZeEQAgpGkIfrhNwlGLehQagQzwDHxXXgbLh+nmepxaWAOY7qu9ToE2mK3/PciNK4lr0TAHntjenrgnYlhsSaQ28AXf/U5RFOMjgGQikQikrlqd2yc1IigOCYAmiTw+bZO7Mb9TvPVqN9jkCW4CdImKwVSS3TcZMyVoJ3rpVANEoi8by4DwSmkcnyL2hhBBmBWvFzHE/aD4mEKiEp7m3iEnDiGvYjMSsIiy6DjM2J9jp+juCAQJqSGecdmXkE4wQ9kNiQmeV+8cXxIriK0gafH0Q1yoycMzYsnCfrLpxm3Q6kOQyBRHI/cMYehPpe9CRlVbwIApAI9imJoLXOMwsSMO8lo8ZGCbnRqGuSOj9fXhssd9ZJEOKC10IbM1wmfj7+vl/7rl3ufzYj/66P+h1vfOKhw9aM9N36qvX39UnQv6OjwX76pz9kG+srdubMhD3/0jl79NG77W13nLQ/+MMvGbpaf++/+4jdNtBuU9Mr9vVnX7WZ2RUrb67Y7ScPionZ2T1gL7x8zpZWUO7KW3lr0dbXmURWtYVFZl3nranEXOkWqlPWkM9be1uLavUwPtmjEgur5W12YUVGBbUmQmWMC84MROahd562H/rAI97mVataRZlIwb7wxWfs5ZfPS4GNVCQEG1hofb1ddur2YRlIMorZObSqIRZBJsvLmSNBCPt9cREYx1WogNXUM2s51RPHRsesUsnY9NS03t/R7axUjCLwKZrsmarXohAcARTAaTeXSnKsOHJBbi2tlsmbLS95zY0MUfOV6SOFYKYZvkkZKdX2GGwQ/azwDNZWNx1yrFasnbo2oxy3nbgTBkYiC8WSjJvGRIrdTj87DtcZrGwIMgKcN+UFztONKcfxyNZhRVcBU31YE6JwkD4FjvtXavZoH0PD54dBCAPucLEfOyLtenAi4Qc39uEMqc9phGiC7bg+BmqgJobRi9nROOmhAZeOBCrm2iTJ2uaCKhgXqZQBs1aB3l38JbLoCDjiXMIphaGLDC0CjDh31ceTMQzjGo4VB8pXGDkZpSJ63bS1zciZIovJ+1En83GriHJQ/7+htcR7KVsARetzsrcIcEGcI3iJ7NWfC6pdMOyd9La2uiWFKxyfDG/FMyY/L1dBwDFRBpJjBk2oOllO7UaazrdjhWLO+vt7hVxRuvC6u0PLAVPudeg8f/gBoBG8xnvacTw5BWOgDyiCeb+3s+RxfGTksM4j41OQu+3ZU6An/EvNHccY/d5cz9UrV3T9Bw8dEsKhmj1jVhlrnLowuFcBC3O+MYCDD4frwLGDBOdr26+T47JH4ZAo2EkkMo4XjsGD01p9UAzcF3g+XFu0nnE/cOaQUcXkrnovPaRDzisyVEpn3A8+i99znuH84n6KLV5DZ32+7vTYp46atar+zLPBEbJ2xfcQ6uIIREDgYS9udRl4kIITjC6CyF6DM8LfIzuOAEtBaXKUOH+CHQ+8PABj30bmzvu9W8DVsfg5UDd+H5yQCJZIPuhKij3n0HxG+13kuz1ysAghcd+45x54YVN8KFWUaCJgC6SGfcT1NDTm7LbbDsqW3Pbu/+27drnfF0f+cx99u62vrYhMdWB4vyaX1Wo79olPvU8zw5//5hWbmFqyJ5942FryOXv6Ky9arrnJfvYTj9sdR/rt7Lmrdu7NCdut5FSffsfb7rLllXm7ObdiL3/7gm3vuvLYvj7mWjfahUtssGbVBJuashJ92Ckzl7xJzHYMXKW6pbob2wmt6LUN1xHmHJHhY+oZTrutrWgd3SXr6mq1UrFFTPZ8hh7mkp159bxtbNDyVTE0HxxW3hI6cH160m472GdHjx1WnytOG4PHDHQcJzX8gweZCjRqxVKLzc8uKLpnIx7Yf0A12WirKhab1f/JJi80OoOYMgEZN6WC1mba0Ly+RQTcxFARjT6lxaeiLJ4Fjf66l7wdvoJZy4ZRuSvpbDvpbUt9okHW4DhcF5AxwREOWeSk3R3VtnX8bM5aWlvEMKYXPzLO6HVv72gR5OqZOoNRvE5JGhMOl8/hMwO+C0EGjD4KT7da2nKCZzu6W+u1NtUNU6Qcmy9qp3sdJ8dn4yrzSeSkgCKDdR4ReDhGjB7HcpUsZwl3d3Wrjo92ADLBjMQE/uc+IdzBdWtyXRVJWzceYaiilhtGIxyTRoESYSZDo42eCIfK1pC4pV1pzxjQyLBoj4rrDKeLEfXxiqC+1IHpbChLbMURAtolK3bl6qi1tnQoeCJDHxwckgMF5WFdBJud94SR5vlj/PmX0gfB2frqlk1Pz9oiI4Y3abfzZ+v65yBIG4J6UeTz4wKVF21n2wezxDOkW6Wnr9MOHBgWUz3mGfj68Ewv1tfeAC2ySA923CYSdHGeGGXWLwaTZ4SjV/a4sSICY6xBBQp7xssGu3pg36APwUklEI4BiY3S44mTJ7wGzKS4TM2qiQwXNfxAg3juUZ7gvNaYmJjG5UIk5bOV2aeaLutNjr68VdcgD2fm1+r95ZQOFCRTCtpmSFTBVcXK5boSnO6zBJmcy4OToxWMYIH9zvUg7hRBL9cdyADnz/G0d+FUJHXEQPb4vN6+fq9JoxMwN5eQHCSgnekfcsBuR24JKUXtmuuMAJrP497F2ueYkSioJJIknSOoiXsaNfNAq+ib1/NM7W8KzBIfgXvD/RDamDpKOHYgT9gl/AfJBA5a+halkjLyvfwQSja0RPLZvC5KQyjIxbVFFk6ixP6Otk/Op6Ehq/Ic3x957H//wXbkv/x33i0ZRtqFGEYwOT1pi0tLaiWbWVi0V8+OWnu+wR548LRduHTV5ha3rL2jZP/9zz5lvR1N9sqZC3b+wjU7eftd9sb5b9vj73nQivmqwQP95kuv2/auj5hrb2m04ydP2De/dcYujozafffeb2fPnnMZ0XxOMq6wdzMGozJj7//gY3b+/AURcqgdY1hQQeK1HRA26KOsVeRckQDs7OyWSMfCIspFKG6hVgWUBGs0r03EIvdIcdeytYrgI2BczZ+WWgwZiM9X9k1btVqWaNH7GiGkwUzFBOOst7bXxSgG/q8xuYfrKDGZKC8jwivzWWQsqnLMZK1yeIJFnTEtAyFCGnCpO1kn1HkfO0ZApBs5eNPn89k+WtgFUDgWG8fr2V5XlY50bVcjCRVJJ6UnRGmA6Lkmj/43bXCwP6kywWqlDa5NIhDcD86XDU40G1Ah5xMb26PpLWW2OB7uI9dJjR2SDsZdGQBEoaYGkQH5Xk6OLDYHGQ0416HcRDAVtB6fERCiREG08T2LVCaw7W1GGEBnUTuxLvgAnOtNhmvs1mxuds3mZlZtt7Jtd9x5VGNrqV1G5sUV6/5rQper8aHUpqAi58bZnTMjMT1owqiotXCDXlhacW5BjQ6Bu9AP1xzXqrntnCeZctLK1zOD+azBLV7vdv38stYkTpwAq6e7W+vQsyG3LdwL7pFg+zxkoDUbG70mROueu+8Ul+TmjVl1V0Cg4nUo77kRduaxht9UmbFOFwEz251PELOcPeuuWUtrkw3tH9Az5jMFq3J/vJvLxXk0m9yDmwh8Yk3zM9fJPYmvuAdChNRDTPAA6crnJijQTRlddYdBGlW1ntErjsNDchUjzJqldMDYVHEMtuGYeHAFYpNvRIbUszd3tGl4UM33O2uG5yDiW3ofCQQ6AZyzGgHFjfBZ1x48uQStslSG9jCZiw4GxKBU0sjLzuBkeX1wAGKfUv5S4OYb2m9JIoQS9POc6XSJbDHg8dgTfC73iOwfJA1bIjKc0ARHtnroaEnOkfc7Sa8igrGjckWdf8DuUWKqJxUNEI8RgMGJu7MPngj3iu8l2Vv1JEROkqw6KdNFkBSwuhCpkgtdibDMvpYIGP3ltwSZ6IIQcTWtlXpHRpb1H0mPIyk8U++mQUe+5MTeuTmVf/icCETjPgqlEpQf5TUfKR1EQtnTQjZxmjI29NCv/GA78l/7hSfsjbMjVt6tCYK6OX9TC/ztp4/bq+cu2G61wfZ3tNqdd5+wrz/3kvX2D1nWtuxDH3jA7rrjiF25PGFPf+k5O378lF24dNae+tB7rby2Yl193ba0tm1X37ppE+NTduLYAdvYyCjbPXf+suRbyZRimg0LBKMFLE3NFaIBkfnc3KIxXB5SHNkFCB8QtyZ9pd7fiMRxQkDc6BcTYSmyFjkmr8UetRceZkvR+2ejZrk30xNrNZGbKla1cjieNPIR50TrVmubaxNvb7p4BgYxYEAZHjI0ygZipDus7tn2LSN2ayyit7+wmHiNOywXQ4GEFtkwxhRD4axyb0eKLJBd4VkBLO2qBGuiTrkX5o1BDUTyalVLox4hL1ETotWKiJc2mqiZ40iIajkf4M8gkPB3Pj8mIwmCJHvNs9npy3dxHJ6HevOrzsQO4iAqbGGUwth/p6GPjawIPrWGREYPaOwlAYdMA64LR+9IAVAHLXi7trSwbVeuvGm3HRmwwaG+OqyvrFokHJ9MxfVTGiEIJaMBZsORcn2sGdAfDBAOkJkC1LlPnDhpLa0+dS/gS++nJphzYhDnynXQDkSdj88NNIOMEUJeZKCsQfECEieibvxTy1z9HqQsifNqKrXqfGBDs3d6ejp176mRM1IU9MhDS4ev1YqEI0engcCQtUXghZMv4IBw6ASxBKnwDYal+40B5HyA/iGU5dFwly9yDgb3CeZ4wK8B4brT9yAiEAu+5x5wr2LYj8ufesAXz9TT+IyMNaRG1hWCOUIXNC+7Ij0LCHWUCekfZ31znsFt6enr0t+xQzgN8T4SNyUyNo5LTzYID5C9txs6ShHOhPONASQ4wAg0PIj2c45rjjIM7+FvnH+UmLaT85X/ToJH/BtBM88Chxj3kc+JujH3mc9gjwnJSnuDdbA3sIcIRsuuMvukaxDPJ1QN+fywh8Fsr59Peq6834lylBgdweM4kUDwmZvrPh0tkEJex/2LvRn3gq4Ut3FuD0RkZQJaysAjo9cyTRLS0XK2vMSgGQ9yWG90BlDOA0XkHCP7Rwmvv79P/iBItlwv1wXaEhB+PMuwdX7vi06SzblCZf/b/9EPtiP/1f/h3VbZzduV0Qm1lWzvIrG5Ywf3ddlbkzdtp5a1Dz/2kPrHL14etcff+5hduvi6vfPhe+zx9z1kWxtl+/zn6dVesdWNZXvyA49ZSzFrq+urtrK2ZYtL28qumpsQU0HBrGivnHnDmpvaRWybnZ3XgyeC5mGXSjmpGHV1tckwnj83YhMT06qPl1BsK+SsEagKA6cbfSta1wZI84WD9U2NF2MbG9nZiE1WSLWuYGZG5hDEDRaSCDE4zsRyVSZDFsIkNrL2ks/FXV7aUN0xFm04Nxwzowmi3sprMRwkfC5YkuQncezAw6nm7E4JDWgfUoFxJR+Q0pQmkt1y9oqeU/2Oha7NDbxZIQNu9KwgMqcU8XMdbFb+xal3tLdpI2AQkYzxzJ9siyDC9ZSp5QUph+/jWmMj48gDliIQWFyalWEOA02NHffB67n/MLbV560++1tjDfUcmELGHOgEyUetPP4NA6De8+QYwwAERB4G1yFyd5iMSZyfQyt8zfr3eWarVp1kRFU7BTIvoOW+LSY3IhXoOEPw4p76UA/vveXYOHsfALErBbHmFkdHoo6rbDPrNcTIdOSgGflZdWg8jK6cvaBtD074X++LdDfB+mH8lPGnUowIVRSjMp6tjFy6bBffvGKT1+dtq7xrPd19Im5SiwcnyDcAI25KsImWspPHD9nhA91i9DdQIwdaRHmRgK6xoJIW9UK+BwnjelkHPPPjx49bhaNqmpg7ZYdK6a2+xQ4ODgH3I5xOlBxi/ylIikA9Geo9qbsCK6ETWR/JqiCvCkJUU1vb2NhbKp/wN/YDJQNq0JzvW2PX1BLK93AQ+MKeVHZRtWOWtgdgylJTG6Z619P6oPTBmglHvfdayeSCB+KwrLfNCZ1IdWi+jz0SexIhqHrgkzgjQv8SIU17QGU4D/CCpKesNsksB9ckIPAIfBX37OGp8HPUngVb7zoxjK84f74Hao/1y3mC0pRp20tcEl4TpFUvCbiNYSeROPE95xe17XDecR9kF6Qx4QhYIHwhzFMPhGglRYEsiTlxLQqaRESMPnPXvOAYrtrp2Td2zZPEPt2DKA9x3tgqAlCN5E2OP54Z74t76wTOrIinP/AZ+f/xC4/b4sKmTU0v2A79jwzw2N20B07faa+eHwFDtkdOH7ZzF0fUMvDTn/wJe+GFZ+zYySN2+p5jmk7zz3/j921zs2bbO1t26vbb7M7bD0u9DLhzbOy6lUotcubMMq9lCvb5P/m69fV2a2LRt771ipx4PueZS6kJWdRWtbTA6BwbvS5HWquy+Vrl8PB7iE4Ewzc2DAuHjJ4HGRmisp+kEe2ZYaMgnLz02m/NGY/ab2SLGEYpA+0Clzk8HDUkyGUsiJZW701k1CPQLQuAjR8SohKZSJN/gDR9WhW6dA4fxYZVjTcFJyzy2OReE3JjwLXSe0q7iwtteN19r8FXdicYLB27wQ2mbyAcDM75lqOJehdqeVw/fyPz0s4BbmxkHKATqKLuGVFrEF4iS+Rn7omypH39trg0J4JcTF5zSBC5yqoESIANQVz2DQzo/sq5ibFNPXFHokJh5MMQhOMKwy7jljJyzr/u+FKrYRgTd4wONYrGJESEz0oOnlnKtPpBwEuOHEIM/fqzM7QlUd/09qbWVtpeHA71tiwY1Rnr6e1SW1K+4GpZ4bRkVDlugpwjEyXTICMPJEiGkCBN99/rlHxetN39+fqroyCcc9Qq6wa+yrMyu3RxxObnlm1+qWojI+PqWx8dvaZOi51a1TYZadnSZu0d3Zrw9e5H325dHQQxWWtCi71aVmBJxsgzldBLsSByKkade+XtY02aF00AEk4jEAXNi09ZF+epe4aWehpqE848nmfs43pnSCrhRObFc5i+cVN7zOFkH3tLqQpuByiKjz9GlyFvq2vLInrxfGA6M8KyqdSi5+o1ZJyjyRbhIGK99fYx+Meh8wia5BSr3vUQjseDUuersE8C8eO1EaDxWt7DsaPuG3tc+zq1w8W64Hc8+7APONEMtkL1eOeD7A1++CxxZ1IXRSB68X4+P/7me8zXupf4fI+JGJv2eVwP7xdrXQmBKzTGeuO13v1xa/qY7BAlr8Rkj6Aj1NX4PK6f9aJ7o64Iz9wjEIEHwzEDXXPkyrk5/C7QMM1zSMgfqCH7pq21w27enNU5kqQQZPIaupz2liM4nzi3CK65Vp4dnxNJCsfBB5HgcO4HHvnVejz5V/3m+0J2+8Wfvde62gfthRfP2k4law3FgvdmDw7YGxdHrXegzx574Jh97c9esH29vfapn/hR+9rXv4I6i33gg+/WaNHP/4fnbHR02sq723bnnYft0CHmvZasraXFxkYnbWkJMlSHjb41KjWjquuYKOpdWloRGW1lGRnLJdXa0Cpmk6+ubNraWtmaW0oSjVldQW2opNpza0tJE5Pq0WBSa6IvNhaICw5Q7PXX4Wio9RKJ9XS066FHROmOACPs749FSvbSpFGFnv3oPQxdyZja5IAtNzfI+n1sHkYoosyO9nZbX/E2jTpcSpSe99oZG4LsmVpVI3XsRD7i3rgj8L7fW440a40NLgEZUWNk+xH9RjYn0htwcDIKnvUlJ01urPnj3jKjEoCCgh213TlsWtGAloD5YuoQ5+z687eiaf7G8WPAweDQgGU1LObW2EXO09m2Dp/xXGQsME41J8xQk2bjaI58g9ewAqpUjy6ZXspawihp4ljKfAJFiUzEo3R3IDhmaog4dFfqA8amvcgFc8LI8pzhX2ga1Q5teSUN8xl7a0wkOhS62PRMuKK1jWtFvAgkwwM1H72710lxfSAqgSjIeeN+Kl6PxbGoblmt2JFjh2XsIqvl3pIZx1dkVNy7QEPiWWg+ejVrszPz9tZbE7a+jrOCu0HXQNWmJqelN7C2vWUXL1+zU6duFz8GUmBrG8zxgg32ddux2w5YIVu1KpO9GnPek98Z/eW0UeXlxDk3yGhyCoVbYyqV7alE4XyOQKh4HhMTEzYwNFh3buHAYh2HIwtnxTWGsV/hXtB1gWBRKq1hSDLVikbFKkjLgvCQEDRYoZjIibDt2b8pu2Md0KrJvUdgiYfD/gnWPBlptEwFvMyaR+kxdL6552Fn+B3vjWTA15uXz7SekhofxwqUKoIWSkvf6cSjjsv7dT/UYQEvoyDDyXEiaFUtP5WF4l7Fng+nWEdCUs1e0Dt7RroCLosb+yycbXB1OIbGsML43/WRqUF247ixd3h+8BZw5jH7gfURr48WwtgHkHDjvPidhrJIQMuvmXPUut6p6JjiLSQ2e7yGz4zEi0QKSdxb99KPQ3skz5vXCpVLSJffG+e1RJLCfY9ja82hfJc6XQ6+63/9q/rv+uu/L47873/itB0eHLIXz1y2selFK5VqglqH9/WrveLI4QNWylds7NqkHRjuth/50A/Zl57+hu3bP2TvevR+Kzbm7ZvPn7UXXrxsK+sr9o53HLNHHrpLrVvzs4v2xtlLtrOTt2vTS3b63lM2OnbFWlo71fO7urpshw8fkgzqV7/6vHV17ZMMKxKmC4tLanFR6xi11QqZZVHtFV5/dX122tFwbsCBZOPZHDXKgqQm0QXngeRzOAoE+hnYseLkGEGSQNRsft8gORHTKtbc0qaBCBDk+BwSOG0mQYeenflcceoyOPCSbaxtOQFPc5O9t1S1GlioEN8SUQTHhfhLGB2M/+bWhuVrLh8ZkBrKXrcMgi9w1WySzKQykQTNx+KU/CKKeLmkK44hzUPaQH3MI+BMzQkrgjC5f1aTehfXhgMXXJdzxrRnnE2CHb39yEsCZEM4How5x2BGPU6N+8Vxh4eHrL29SX3/BAZsJjJZIHMMB/qQr8EAACAASURBVLWsulxqqum73CaNjb4BCdiAWF22FLIetVs0zp3UxnFEP0pMf+4BxEccR7ROgQIJkaCWUfVrIjhyshxdE8CWDusT5Yfx1UAqAh+y3lSTJIuH48Dx5ufmJXsJIYtrPXjwQApMfBZyGPAI/iKL4hrC0VfKDJnY8r7/YlE64nMLs+qWAHqm3U4GOym4yUABjSYCUZSUhPBUqw45bgORbtvExPWkm+7ymiwcnCDrC/UuJuA1t7VpFsJzz79o9917l5wBZRvuHk67sYG2wawdPDxQH+LiY2xbVBpi0AmqboywJBBlvYocysVzz9Vy5MgE1xBGeHxy3G47dvjPcTtwsPyvTC05Lq5JCmwpYyMAZ93lU7lGvdEpKFtZXhKs64I5rFHWC7V4CdWLxyKCoe6rkzdxDNxj3kMwKD5AddfGx8f1LNifBFg8A5y4B8qOpLF+u5Ds3a0IQVGgkp5tcDN8mJArsrGOfE0wDdHPSSWRNCRpb7bO/QqofTNJngqGpt02BQjcYxFGudXpPsW+CY6HgoE9pQllvSkRESqZrj+XJKWV7W5va197oBS2DPTTGeZRttKzSYFpBNvxswIA7cGMbdKRkAajRN3aS4TON6EfXQEfAQG18sT2J8jdSJr7BGh8uYSqr2U+Qy27GURlypqoxxcdH6gkylCCN2QzktHm+fM5IFDYPj9nLdR6QERmj5AZ6ziSMe4JREPIjj/wNfL/9sfusofvPmF/9s1zNjm/ZYMDLbaxiqh/Xozr/r5uKzUWxPx91zvvtFMnDtszf/ZtW9nctJ/6yacMDZQLb16zZ565aFM3p+1d77rDHn3o7jTvuMFe/fYFa2rqtpdffd0eeOA+zaft6e63sdFxO3HHQWUDFy6M2rXxWdvaqlgT2ZiYhBvWJXUxNg49h422vMiQhGWpX0ksZatsnR0tVix4Xy1s40y+YDv4vUzeJiZvCm7r7Wq13p5uW1ikx7Ji/f09Vt5c9NrPNvCajwZtLuXlGIaG9tvYtWsan9rU2GjFBtf5DegM8hs60LEQBHNnCuxULZRwUhr6wNhG6cJ79u81dmBUr217LcrrVSy/gPsdMvUpVdSuqZeLLAMzNEXlLEU5uWRc6v2/1JjVK0sNDEYqbUUoMJUsn3XkIQhAHNPoBkh6yCL2pJoZfwuHERkArwsCHZG8IJSMD9+QuMfmlh0+ctg62510iKPkfgwPoy3tE+E454CEMTyue211XWpKMgRIUU+UUl6RwM31k3m/zpuapuZh+xQlIQAgIhVG1Dq5RwaWc6w6IcqNgvfzEpzg9CPDUXZRdtW6qB16BOUktDCyvBeCzdjoWxIuodfZMxqnkQkSTJkY74bjAdEMtIGeds6JmdEEBLxW12JmHZ3t1pTQqIBfA2UIqFRwZ7rWCBB4DaNkb95YsqmpmyrzsDdofQqkRoQizR33rgWfYEY3wqINDvbq3iJ77BINoFJZO3zkgPUPoqfPmsCxew0StrjvBybadUrMBdRMgS5OWb4cx4zgjAehPDOIbJvbm7ZvwGvbnIecQhUNfy894Vgjg1dYnchUkamH4Y/AJvG8xSZ3pvatfmU5yz26/XGf4/5FWSOgXWrvPHcQu5z5+QK18ox9boLzcfgfOWDB2OhepM6LyNDjc+Ozb6FkLkQS/0fZK4KcgLyFDqoDwOcb4MhRsmRNE2AGL4Tz3rt2BX0nOelYL/UsnfJaKsfEe+K8eD57X+9r/lYrbDhr2Z+kqFh3zIlgF3swMml+jmlpIRQV64C/BdzP9dTRC0ujilNgt6PSkiNcDqu7fKv4Q0ZgQbbOGmHvoQZIEAfzHDa8y7N29zHN0hGuQBkCIQ2Guo6tqX8ECMhTO9ROGYjXUiMfeMcvx235K//7fcnIP/nkCXvP/SfszBujNrdWs/0DzPFGD3lVM79pgQI+3i1v2kd+5DHraC3amVcuWqZQsA8+8ahtbSzbwtK2/dZvPW3La0v2zodP2VNPvsc2N9cEcZGRt7V2acIPEROzviHhnLj9uA3s77fZ2VX7oz/+oi0t0z/aLbiHaHBq+roNDnXLQeDUm5pbbHGBc3K1prGxq2od2tfXY/v6uiTuQcbGMaZvzNjNWeaHr0mMpqmBbBEyCkS3kg0O9VuxUJEIxfzcQjIWOTl7jE9jqdnOvnHONrfL1tnaqbYSDGsQQmgZ2RGJxElRBBG7O9sM3dLraH8juyTqbG5tU02Y94a6UGOe+j4EHWpuzGf2CUPiRaWF7TCPmykcOUgdWbUPN75VVwqnisHEELpxdKfPgkcQwTWVd3RfWxGHSApL8VnVCsYv521niTjChuU9bKJgnYKUwGrfKxqBNrIy5YL3YC6vrKjXnvnQU1MTCmz4e/++PrUuReAR8CvMYow/jmdiYlKXd/DgbUJ0BAFmXVOZ7GhhcUGvBd5uaW7W/SkUG2S8+GJDctyubpdrxbCDEoQzBDXYS8Txfl4nFnKtRPkcQwFAqhGGwwelCMfJNXA+N67P2KlTp+rSnF6m8awrUBJ+Nz01pwCUdRSM4O0tMg1HFvjdgYMHtT4pT0UXUnADAoIMgx+OiGOr5S1XEGl05NK4hsgsLMynIRGetRAI8doYrIOT1bnWQDkI1gjsGIqBE93Rmjly5LANDPVZrgCD2hExDCbDVAh2yFIRFeI4GGqkLF1Iw9XReM+JE8d0P7ifPENEYdA+RwQpINDI5NZp4WpE0dHLJ3LMIl7eCnQiyPS16VBvPM+wrrx+b9ATTovjxvvj2TjPwYNr1i7HY245XzubLuoUdVmul2PxO9ZWyPrCDZBq2x4mfjjqWL9RJolzi9fyeRGYxLkEyYwNj/2AlIhTzzu9sp6F782KYy9xDfAa2A9xfyNYIakgAOA58Lkxpzs+XwmGRon6nuPcY52Fo431GKTauOf8vYH2vaRKGXyVCGRiP9VtWzqXWNcad8rzdAUwdTsUsih5+rhTtWlms5KF9SlvTba+BpPfg26NvG6BQb8tGwvSRTcxwQJrmJbXuA+ccwQb0T2gPbLmaGDU0MVqTy29/K7v/l/6Kzvw+pr8z2mtf9dH/Y43fvrDp+0nf/hBO/P6RTvzxjU7dfSAmJ3T16cEm0kgAtbt1pp96IMP2GB/t50/d80uvzVmn/7Uxyyfr6qP/OkvnrHl9RUbHm6xjz71fk0RI3ucm2WEXsVW1zcEy1FvUTZYzNmBQ0P27VdG7Jlnzlgtk7MSw1RgtlchkTATHMZws22Wy2pBc6IaGw+ohwH3QHE1O3xwyFaWF+VkJOJQy9ni0qpta3wgrPKlJDHKGFY3aLkqPaSo9xTk5IHeEZkBEtpCPIYZ47DWIfs0OgOVRcLxYehmwPerBWVmnd0t1tXZbFUMSxZSHOxmzzKz9GonbXA2Cw6uvaXJyrtrWni1WtbmZ2lfoY3Daz4sOjniMplyg1jCypgKecH5O9vM3vURhkFuwYASxDBViIwIWFNwdA7SWoOcuZj2DCZIxJHot1TdOWVQkXkDMbGRIM8BSwLbb25C8kMakcEOQKk+OCOb997qGHbBwm9palY2s729KceKY6YeyDOMeqii/lRLhR9B/+/gwJDISpR1cAwwjiNT8fo6utQYWNalZ5gOwzoMrbpYZ5vq2WqdUv8/QYH3u4YR51+gT66D54PB9ozTh0Y4bOcTmjSDG1QjkYV4L+hDS7OPGuVnLxmQ7d6qw0UGuLVZtYnxSQUV9IGzJufnZzT+NeZY8/m0RO1WnYgU2VoEXXxGlFoc4UmdDTVkV5ft2rVJu3l9SesP1MODQu+MCCSJa+EY6KJz3zc3XQ8ACJ1gFGllpIRhp6v8lKe+DrRKj/WOjYxcEUsfUh9tPdzPkUsjGiISQSq1Z4wxzw2InoBHOv9lJ80dOnhImQ4OIyDkqJuGc46AtpZ1PfX4ihomzzxISTHq08lPXv4RfyC1twEX8/pomeJvnEvc3zDwUQv3zD9nmaqri8Va5dyA92MqXTxb+v7VM56UCiOICFSmXgfeMyCEzwqETsgLQXtCD+I4tdTG53W9jCSpb43ncsQtHGY49ah9S28BHkYK4jiHCKCD+0OQwDOIfcweIW2Ie8N9jEApHP9eJ7gX6diLbGBbgkcQaErc22Dyx/OMwJif+XzWAfcSeBy9JKFq67saSsV6R9ENcjEwOOuMPnPQEFoiO7vgcDjigb8hkeJZ9A/21NvzPPD1hIx1FYNcCG62N72OHhyGQHy4BtbO4AP/+Lt2ud+XjPxnfvTt9tRjt9vVsQk7++aUDfd2acDAwtKS3XPffXbl6lVb3Vi34YFOe/zdd9vwQJ+Njd6wb7/xhn3g/Y9ae1uTvfb6ZfvcZ18kbLSW5op95Id/SMxznOali1esrb3brlybtt6efkX1CKmA4O4f6raxq3P25oVJ26BOVQTQ8miS2jROAAO6AWN4FzZqkxzV8hJGuVXOt7KzZW0tEDAIFErW09Ul9v3C0orlC0xZc0OFcYFJD1EMQ1HMsXAgchSttYVaX6+mwKlXGJgXYlauYNdGxm1+ZkGBAAuSBZBryNjC0rItzlNT2rT+gVZ78kOPWZUxpRvb9vpr5yWZioLQFhlKgln9/UU7emjA7r3vhBWbMra0uG7Xxmbs7NnLyu5ZbGwE9YWKgUx2TbRM5sSIVpCD1Nuq8YJl1aCp/dMdMHNzVucUAzaUBeSdpa2Rgw2evcbnCOLEIZZvzY7mPGPj8z0LnXOC0d7U5P2+cuJE8DvU/IsyRkB3bA5NFSo1Wlt7qwIQpF41ISr1vDrs70Q0av44Ns55/Nq4yhq0DzGIYnp6WsbKOwiQ9PSAikBP2uBcRyIS8j3n7EItlC/cGfIZBBZrm0jKekfALaNGhrIuJIDgpL9/nxAo1l8MlfH2FFfBiozK7x+9r+4kgwTE8Xm+1OQCxuPvGCIcLJk3jhLxGKbRgXzVywRmKiVVanRndNQdyN6MkmcVTpl17GNc1+3yyJimwM3PeX9yJoPQjusWkC5GGYVzYv0yCMXrpWk0at5sewfUy/vEBwb7Jf5CIACsC0pDGYFJbXfffdq6e3wOAOsazoeERRiCsbFpb701Zj29PTY0OKy1CbmN6yHwQZSF57K0uKw2JbJznKMUyUQ8LGokLddMS1tLuxMv49lGpgu0z3PluJElhgOPoApHhhOXk0iIzd7XhnMRDE72m8ohGG6QKySY+T4QgXDMcYyA8OmugBTFvfXpZYxSTpoEqS88NBP4fZTZIrCJ4CzWajxvMmhl4pTwEH0SkdFLYnuDg7p3SZMQCcq1n1F40xyGVJILxcjEFI+se++xgtMRojU414Dzo8VVoi2p3BEOPJw6P8f/7FmOHcFGQNtRnlAQn+yMMnUIpohKAZ1LnKimtsuRS2/ZxQsjCkzodIEH01BATAaYHXJuSUHlwGCfBqRgL2lDDDGr1g5aXdt0P4KZzzl4OXLXFUMRDiJQquv3J7Jxeo48v557/6cfbEf+3zx2wj7xIw/Y9dlZe+HMVeuhv7fQaGsbcza4f9hefOWcdff12nB/iz315Duts7XRlpc37bOf/7J9+Kn32+Bwj01PL9of/MGXbHVtx7KZsj368H3W199hC3Ozls82WENjs7W0twvyuPDmm/bAg/dokAk17Z1yzr74xWelp87DbjAcFg0lPthC0oSIn6iW6hKG16dnrKmJ8YVVZe4ozdVqZQ2Y6OroSQIcQK27Yhw3N5ak/U2bFVDfyZMn7NjxQ+pVJ6tn6hs1aGak+2i8mmudb5VtemLZXvzmazY1dV1lgVpm1+5/2922vbNr87Mb9id/8mVrKGWtp7fV3va20/bKS6/bjetuuJGxPHp4vz333Ldsdzdrza3tyiZbW/J2+Mg+e+DB+6Rc98pL523yxqzVKjmpxJWKsF7ZCA1WrWStvEvkTOabswayxVpF8CQQKBGqq8JlZGhRGcOo4mQIYBiAQc3TVeVgaDqpjUyimAhKvBZyAMgD/dsVDAAZeiPEQWfMquRAy1+C4SGvCS3Z3NAI24Ckb1xnNni39fWhtNepSJpsmc1OX3tkQq5exbG9DhoklmIjdfScLS8ht7gjI0tWB/LByzDU1KQJXuiBXhb7eEfHQYa2t6/bshn0/BkPuuHGWPPBIQIy+c5HJHIetCoJjgfSLm8LCo5RkUJFFKjsSJlL/dMYUxnnXSEeTOeD88HfuBfqMuCeJZgVY42jCvh8L7RLKxTnD9xPBs3PGO+ZmZu6bziyUIKTEmFdCc3bCQFR5mfWbHLiui3MzwrdmZ8n82ROAHwMZD6LOr7UuKhZZdD+dkW21mb244aEQgjykEU+cvyQar8Kdsnm4RwUm2xqcsrGx6/Ze977uBCwbC7Yxe6wcMSuZubPGaPPv8zDZkwo7VycP0iYoNIamvLXDDid58QUQWB12hYJ2EZGRtRNcNvhA2nEr/ccS9Ew77CvWOvJSfnnuZKjS97S2cFzd9vrRDzP1Ousb9C31EGhEaep7cvLIyBFjv54/duzQx6wxuASJOx4JwqOGNId91LQfGen1kz8LdC4gJV5Desg4HZdSwSXSQExMlShMCloljJgCgQCsaN1jfOWc5dSoKMImkuQ2sw4Vjht3he953pOCRHTNSQVQgJr9onKOJubdbU5jhmOMPZw/f4HYS09f4L6pcXFeuDLe9mD7Efst9ZdIa8A2xEhD9B5n+sheHmVoGF66qZdvTKq8+4iEGwgWEYYLCciGgmf0NkiUzN99KnXvh1yp5wXpcHgQoAw4rw5jyhBMCSH+4ANgbui/ZZxfX5Qt/0P/4C3nz354AH78HvvtPmVJbswOmuN/JdrsGLLjjW3ttjo2KxaS3o6Gu3DH3yX9XbAas7ZM898297x8L02MNhpM7PL9q0Xztro1RkZx8ff+4DlsrvWwGjQlXXr6uzRhm3vYMxlxob3MyMYCKuguverb1yyGzcXRb7J7iT6imY0ZKxcJQIl8yTbhUh10G6/45hNTkzZtbeuC0Zx5bQt1bmKJYc6+/r7bHZ2ztZWVq27vcOGhwZsfmFW2WG5jOZ2mxWbCnbi5FG77dCQ9fR1W6VCTcaVrIj4pKi002BTE3P25psjImzVbMsainnpXzc199hXvvIN1dTnF+a0OJYWMOwwttftyJGh/4+5N4+R/E7P+96q6uqj+qrq++6e++KQM7yWXHJJ7WolraXIkc/YCGAjsIMAgQPYTowA/iMIgiTO4TgO4gQwkjiH4jiBHQmWZNmWLFnaJSkul8dwOPd093T39H2fVV1HVwWf5/29Pb36K7Zhgw2QM1NdVb/r+32P533e57Xv/sQtabivru/ZDz/5QnVFHGgmW7eXX7lujZOUffbZV5bS5muyaomugRZ77/3bIrWBbX7w4cd2VCxb5aSuZ5Mi0MgxwMQZ5izc5lZ62ssqPThMn7X2NmZ0D1jp+CDJwht2cETLBaQxpDi9NgyE35RusnwXKIf3rJblCBzWjEwUZq9H4wQJDJdpUzbCD/eebASjopnIqbqMWkTobIwWBSheP/bv1f9PyU0cx2uELsMaDtFr3zXxJviTQIxNx2zvjbV1w/ayxvr7CyrpiEuQ/Dh0XrZK+eR00pZIWDBSNVKzS21FlUrJJibH1W3Q1Z2XMfQBMlVpxxOEYHwxvOrvRsimWrfFxQUbGOyX6qBa5JqzCjyiHQkkJ6D6+BOoOXQK+AzBI9+NkVuYf646LI6ca9S89rRnlTgVN0YpW1resV/55d+ynvyQ9fWjxb5hwLFFFNoSZjYOrD1HOQoEq9uKRzV78vSZYP1vfetN6+8rqFwCQ31sbNAGhntOCX3OvcjY8tKqOkyuXrusYIV5AZmEGBnZI7eaZxpQbMDLlKEgkIFuqMceYiaM8pRnQzxvBt+wVlmzMPjPX7hgmxubtra2arduvaznRDCk4SntOXU+xA/H5/moNYtOlSN4MGT2OQVXBC4eJMb9e1GKOmV+M2ip7i2nnE+s18jAQz40auVnHWFkpFw7vw8U5mzd++z6jww/oN3ICKPezlqN+xhOW/cs+U+BUnKvlQWT4MB3oOMCvkj0fictmpF1BkIQTt33Yqt3GCTcEl5TAJJItsaeDkcb2TrrMN4rNC9h5Mee5nrjO6McRM07AqRTW5LMmAiUhXshNCQpa/F61OmjfBYk2bOQf5QCdU1ZR9xYL/w7SHb8ne+ONjtapkkM9/f2Tm0MMxtYpxwD9MhLHgRBtEN32shb//GLhffP+Ld/JdD6T78+at+6PWrNnR125+GiNY6Z7WU2OoHGcZMVi4jEAFds2/e++45dPjeg/u9f+uV/ZO+++w27du2c7e8X7eGjOfv886e2urpht25ft/aOJtveXLPLFy/bzvaeDQ33y/gDjzMdjcy0u1BQ73ixVJUwRbl8Yv/0N75vW+onJ4qDRe5wCRAukOmbb71ib7/zshjOX37x0D790X1DdEgzppMecAw0gyrY3ESB7bmM2pj6B/pkLATvVNAhRoj/2Dq72m1sbMguXpkQxN7f26dMC/gvm2m29dUtW1hYsldfu2WpTNU+//QzKxbVYW5LS1vqi2WzfXX3qWotKgeUtu21167ZN9+4bsXSsf3273xf/fQ4nWzGR6QCX55I/cpXDFBpg5GXjYq98eZ1u3xpUr3ya2u79sNPvrS9/WM5XK6V+wF8StbPHOcvvrijLKKGbGuTa6jnuzttcLDHch3+76ZMmy2vbbg2utTqXKkK40BNGwQeR8tIWemWZzzCx6jznyamqa/Ume2Mez0qepBAJhf9pV5n9MlP4Yyjju2T0nI/RrjjWvhM1M8hC0YNkc/xPQeHhzo+DiHaZ4DfN9Y37GD/WA7ilVs3RdyqQDw8M+JRIkHNPr4U+DOGTqDydnwMO57SgTtiNj9BCbAtdTjux5WrCB850Qi+BYEsIkbRAz46NqyMHgEJMgYcGOcZNbfgPURG8PvJhgF5gyxMP53W/YlBHc6qTyadnTjxrFI9sUdPn9sv/9Jv2vraoXV2F6yrO2d9Pa5rgI0P1jDOnBYd+BwrS5vWkSvY4tK0vfXWS9bRjtRmys6fGxOs397p9z2miEFQpR/9tddetS4mE6oNM6XxuC8QghdWLbKbeObhGF8Ebikp2tHaxQ/qWsCePplqxxYXF+XIp58+1fmPjo7IqMb9BLLv7OY8XGOA+6aMFzi2UpVCHc8M1Gnq3JT1DfQ5ByNxOLRaoTnu6zPRKTCztbVlPXskqiPjjiAlHDloCUFeXCPnL4QlgeT5XWSqnFOUTAKaDwnVYLazNs4SzwKu5rx4TxDlIqBIJ+2IAcXr/S3wZ7x1T2IqScmKc4tzcS0NDwDCscuJg3AKraBzx+VdFYAlsDnnEdyR2IshbxrPNQID7gmfjTUBpM93yuHDQ0rKY2ovTMi8BCD8hFPmPGL6WZwnv4/7oKDWL+z0OMETUGcGgX/yLCKwkk5+ofCChZ7cn+NisN89wJCtSHvnEs+UbgXuB8lOZ1eH5GBH3vqP/hnd94u3/yty5BP21s0Bq2fSdufRkrU0aA1K263bl21+btGymRbr7W+T8Tg/MWBvvXFVeua/+mu/aa+9+ppduXzOPvr4Y+vvH7e7X83aF1/csytXz1uh0Go7O2v20rVrqq9Sn6YNAIiXOiJ9gd2FHkHUkMwqx2Xr6spbOt1iv/Kr/8jmF1Yt2wxMSK3LIdZKtWSvv3HDevq9l7h01LAH955ZtqldRkACJ01ANh12eECN3AeytLd77zJtNGRZBChkdiwADB8ZqvqWcyiouQwnG4Dz7c13C2WghQinefP2NTvc37Wjw4p98qNH9vDhtL39zbett7/XPvjgA2V/ZNptuZS99uoN29/Ysda2JivXqtbU3Glzsyu2t3Nka6ubCSEOaLesfuudrS14LdbR3mzf/va7li/4qL3Scd0++PBTOzyiNz6ZMiUoCriaXvqGHR268QjRF9XgmpttZLQftfgESgYybdJQHDYQgYPqh40T6+pst1wrWWfGOoDhmYxUejEL2DcHmQ+jFHF6aHSj1OUkshCB4Bw8w/R+2B/XgfYJYZwjc8QloJKMQA1ikdcTfSoY5xg1NhkKeuIzZMVl79emTlutiVD59Om0Xb9+VaUSfkKAgvtAVtjfN6DvZcgFG5XxlqWjisbQ8szI7mlFpAbH+ubzQXajTJBpaihLZINPTk7J+dBeR0BGgBg1Zdi7yhLP8AwwXtFOxusYdQIK7g0/kbmovFB1WFqQtVTQcDheUqKURHlkenrWHjx+Zt//wad2UmdmwIkdFI+tvcVHtvb39fnY0O1tKx0z8CVlrc0N6+vheaRtamJCwerJScluvnRJPf8gMbRVBnmMvvSHDx/ahQuXVIPkdlN2Ab6kdZKfyJ5wKuHgwvCGcY9rOc3o0AGoewtgoDg8T5w6EDxICM67O59XPzfoBj+8BpR685WXTsmAKo8kGg3uzBkIUrKHDx/Z1LlzCk44D/E7klbKyMSD00FtfnnpuVrMzpIMI9sPc3yWaAdiwk/wZiKrjEyUc/LuFS/NhHOOTD1Y05Gh8zlHZEAWXXY41g+f1/uSzDccpgINtQo2VG5T218iRRocFjkjibn4ZLFoWwv0AVfK90HCjHIIpZbYd0E+jKDmlOCXBEFxPYFU8e9A1eRcE5SGTDky8tOyQuLIsetkxmE/OB+VUZOhQWpTxfYn9/Ss84/AWAGEghVv+4x7x/7lJwI3zkG19ZrrLvAT/BFKPgST8Rw8CPeBQCSBY+98zTPy914atPduj1uqJWsPnq1bo1S3fKHFxsb6bfbpnI0Ojdh3vvOqff7VYxseKNibr14QwWBtfdeeL23YrVu37O/9v79kt1/7hi3Mr9vnn96xkZFeu337qh0ebFp/b0EOht5vahsYeRz5wsKqbe0e2fjooE1NjNrWBtq3HdbW0Wl7h2X7e3/312z/oGpHRe8VxAEzvvHV169ZJosy0461teTtgx98atVKXUQd+g472totfYmahwAAIABJREFUk6UNzGxgiHGWx3Z0yFQcRFlQw3JhBmrvkg1I+yQjFtL+4YEibFqqcPz8vqUpbc2ZZkHWQNEv3bxsFy5N6HOPHs/b6uqOFtpR6dB2d7aVDRAUXLoyZT2FTpsYHLHt3WUbHhu07vygzc2uqzb44QefSBeb77RUxaamxuy1V2/Z/t4W5twyKWDDmupDfYMjtra+aUclHADjSWuqg0pzPU0kmrFqyTXMeR0nSo2wraXVenoR8PCMpVqF2IPICSSPYysVYb42W76Q00x6uqrVbsgksRS63w6TRXaBsfCMDQIJmREOxglmkV2Eo4KljuZ6DJZwVndsMp+ahSOjJTHKv2w4ZzJ70BARv+DRlInVHRG9R/8Nq5arIhYuL6/ZhYtTlkqB3rghPAtrivB2eKjaLNk27OOAx2kNQ1e9tSWna9lgWpoEPVpOSXyMPPUMoFlGH0NDOx5w89DwgMo1zmN4oeoVJCDuXxiqMH5RnwtokuuRIU94AGHk8ZkOqfOcWxQA3r//yA4PilYqV629u88+v/vAHj9dsFqFIS4uUzzQ3ydndu/xrA/QyaXs8oUROzc5KM2CJw8f2vj4gP3sz37b8t1tChgyTWg4ZOVgP/vsM438HR+fkMiQIH7V2ZENcLGaeBZcQ5DLMK5cY0CwYdzjT0hF7Gfgep4B37O4tGgTE6MKwINNzbOH1BSkKQKfvf09O3/pvNClswFCS6LKCLLFGiOow1EXSz57++LFi6cw61mn6z35VXWtEERQVvMA98ch43iN5w86EHsiFA7jXOSEkqE64XADnQhmekD9AR1HFhsEzOCkRFYZZYpYV6ptx7hPujJA2Plfw2T/wjGF86LGzuvhtPgz1rX3+3v5wfdYSqOog0MSgYijd35fhNAhz5qQVeN6Yq/Fuo3rp6zDe/nOqKkTWBDQCxUJOdokeIlsnPvF78nso4bPuQfTPOrqXCfPES6IyhtnpiZGz30gQlyDWjHLTrSN+fM4dex7BFzBYwgZbP597Xv/9dc7I3//5oC9/8Yla8012cLKjm1vHtjLN65IDW13e8e6O9vsG29fszt3nogV/sYbV2xgoGAL81v2e589scuXr9n/+X/9PyJ6IeyyvbVroyMD9sabV2x8JG+DfXm1mxSPijY5NeEKVNWKmKsbm0j4Ndu1q5ft6GBXBiPX1WkdXXkR5/63/+X/tu3tktrhkIXkgQ4NFewX/tDP2o8+/cIeP3qm8Yx9fQNqr6LPsCvXoUzjpZsX7Ls//U0JBRwdoOh2ZI8ePtF4x739A6un2KwwuIlmmTJlVqUljdF/wEtZFekNHhy9mZWKj1gUAzxNEAAM02kHh2XB/LRnMUp1dXXd2unVLhetJZuxod4u+/mff9/6+jvsww8/tUePF621mUwbwo63dQEHDwzk7d1337T6CbXpJpt/9syqlZStrmzZxNSYspHOfF7Bw+ISNVYITJ7dphool5GtwmpHIKZuuTbY+B0qY+BkYHFS4qCGi6Hn+Jp7jABGh/MGYJqzwKnhA9kdFQ/1XvgEOD0fe+gBg6RUWzyjxshiSYCDCXAgHeLko54YTjHIat6q5GzvXLtLNTrJjPo4xhSH7ySdyIR4Xe1ZSe/w2YyQFj7OM8oVnCvnofIAUbr0+TNiUHMuOCi19/Gsa3VboDWsVFZ/KsQvlX10za4Chk43gSRZC6pXEuXRIJToP0ebYFhdBayPUICDbENgwvqP6+C4kG1U29TUJ9qhOHZWZRNgZ8o6GGQCTFpq1JtuTba/V7I7X9zTDAJaA9vac7Z3cGT7hyVLNbXaYbFqKytrNv10Vi1kly5dss/v3lVgnMm2SpY4l67bQE+XteeydvvVa3b9+jlrbqHEQ60ZZ+5EKdWd+XujISY5aBRr1eeXv5ANdWMJeoCMZsW2NjflZMfGx1Xbj5ppQMQkYjzDlaVl8TrQAwAVi2EkAR0LqThxVTaIZvAK8owiTerzP4YGJI6I58VaRDuewGlrC4jUe4OBWLVmm12ljCCdTHRza1NdF7TQ8RNschwN7aQ4HdBC0D4QDoIPHAD7BjiYcwvCWjjZQFicOOuwc5QrwglH3ZbPBloTnkLfE8SxJEii3x8nFSUBL1W5AqFLtAra0Vpin54QaCVE1Rg6IllkRh6fKsQ5x4DvPSW8JeiKiKHikaCo5oSWmIWgUbc440RV8SyvIBw258feUQurJtt5F4n/3pXwoubPeggUQc+V60kSCM4PTRPUMUEsISHnu7qFsgRSgC1kn0XwI20FAjn2UTKBT+XUBFpHMAnkJ+a36zmx1hLiYQQ2nGtXd7dsxsXv/Gdfb0f+7dujdvv6pE2O9dhXDx5aqdywq+OjyqZ297Zs6tygXbw8Zs9mFu1gr2hXr49bvqfdttZP7J98/1PrGZiwX/+137Q/+2f/qM08mbEPP/zSMi0t9vM/97a1NJXtpWsXrXJcsY3NbTlq6qr0+bI6Njb2JHXJyFJmibPxqydVyxfyNjIyatNP5+2f/MYHtr1f1Kx0RPGvX7uijfXo6TMRwBSB1V3Eo7+333ItrXawv2Hf/am37Mb1SZHKiOwx9NHbvbd3YMvrW8rkDw/LNjs9b5ube3ZwROM37UdkA85GzWZx2E22t19Uf3qlygItqmUNdj8LHUY0ZBwW7MyzOdXETxqu4NScqthP/cTr9s7br9jM7Lzduz9r66t7cmDeuws7Fg11DE6L3X71pshLc3PTVi46lAqs29rebhube7a2vmXZ5hb1DhM00eOrjZHJSIEvn2+31maIHxB7+G6Ha3O5TkmKFo+Lp6xZzp0IlewtlNBYtCKJZHzOONcQIgnShG+hdNGmjUkQQUaNIab3G8fJ4ndIy8+JDSZlNGXzLhQC4RBGKMYxetrZyJEJyIgnBKLI/EJ3PhxiZBzHsOLPQOlhRAXNJcaE57K7jTb4obTBIwshOGNNUJYhu+JcZ2enpfxHVwRQ2/raphwXaFLU5j2y5xq9XxsHDgmMAIcyCigE5xlTpJR1JZmUWiYFlXLtiPQwLKhquQ6GWND/77PZPcvze8SzoaXm3r3HtrmBHClCQx0yUswYp4VOY1dh7zdcqrR4dGSdXZ12tH9sR5WUffF4xpqbUvbdd161tkxdTi6Xa7L3fuJt6+vvVrYdZKIIkjhvOCyff/65Xb4ExD7kQ3xQPgrVtKTeTGmHYD0cFJyJs2NZwwrG7wnouZ8xUCQyOJ5ZwMmByIRzD73tsxlWBIuR3cGJ0cAMkLE2H3hBG6Og8kpFgUMgCXKqmYz1Dw+K28DrkXlqsFEq7SJQxz5UhA6lgOiDGBUZd6zXyLBVlz4ja8q/w2FH1hrvCYcUmaBjUT6PIWr8rEGe7VmkKc7lNKM+LdMw/RBH66x6IK9axfUpAlb32r/X/ON++wz5ukunJg5dAVjDmfFk4txD9WAXmWnuveyBYES9Wc84CQaD1Bh8BkpScd0Bg0dwEsgOAQgdOgS7yZxB7zE/8e6A7c1Ny7W2eTtjDEuiDNfsg1niB8d8kgw4Ou0SoNUMBJMA4fBQQZlq+VL4/PEphcwd4X6xxs6//zV35N95bdJuXp+ydOpYxCFERS6PFWxocNBmZp7alWtTNjjcbSeVtE0/XbBXbl21TFPNPvzgru0c1a1mLba5tmLf/ak3bH72ud2/98yQOPvDv/A9Oykf2dLCioxdS1tams04curjPNCVlY0kUvWJZTgPDCaM544uiDjUOzP28PGcbW4fWH/fiP3eR5/b4OCYPZtbMObNhqSp6kHMva0UbXg4b6+/ds2Gh/I2ONT3QuSgwcYsJySOqnV1MCXnULpJOPWjasZ+7R/8Y2vUM6q7dnZ0W6l6pGyfee3VGv2OWTvc2xchjOyEWvHh4b6zcNNMXKLFosUaKd9MPV05a2ocKTNXX2cqq2z5pFEWkx5Y9/DgWMIwBCUIgtAPCSLQh2RnrsVaci12eFSx6elll5OlPsYYTFxJKhlskqUOSr2bCUMtlu/qSFjJQOh8v8nZMl42REyCgc1EKwxgODiMFM4ZmJ5FHvAmhoFaOvV8yiP0cfrc8059Z0S01BCVedJe1mjouKwBgjbq07QZ0fpHDZ7v57NnoTIM8dn6GxuM7yLCDsMdkDR9zrFJOU/WQ9RpA8qjZ5sgZmhw6PS9brThFhRtbm5O58D7MdgEZSA4z57NqybPpu/vh2TnrTPey43i3JF4AvTXA9ESsEjnm/auzk5lbyL8ZeiTrurvXmKgfa1qD+4/0nQnkIRbt29Yh7oGfIQkmRXBJ/cXzsbS4oqtU145KkkzemFxyQO4NGsw5+9NNdkh6np7e0nG2GxtmSabX1qxpfVtu3Llgr396g3bWFu0wdFh6+0tuEKeiGOsOwYBtSdjc52EucG8hK/uWS3pjUeB7vr1K0l3gc9mf/r0yangDveQAAbUI8bRhuMKWDsMf2TrYcgxwGHkoywR7zmbDkWNOTK5+FxA3k50ZC8QxCbSyEKKdp25nDgrsjKyy+4+V3OLLF/Kd4lsMp+BFU4Pc4vkjl1DQY45aWOMmraQjN8nC8u5xnVHP3mcf8DmkamyrsiEeR6uX+CaDwRm4qecGebke+JFGSeCGxCzcOwROFBOYw050ujKeXyeZ+5/+r8FTVdYBy5+pIEnOMOklSuek4IB5LqkrOZ18QgQ+C6uL/bkWaInfw8OBp+JLDnuu0sxt0o4ivNM4czLlVNNiKi5c277Ozt2CMo7MeF2IWmZk/NOxIEUUCQIa5R7hKapxOojUZ0n1WIHe+7UKbuxRvSM0twDR3BufO+vfb0z8p95fUK94FtbK5rr+9Zrt+32S+O2vrZuS0uLdu3GBbv58hXb2dqzmafL9sabty3bXLP5uXX74WcPrViu2+TkoIallA5r9ju//SPBk++++4Y0vOs1oDQWkPciwyrlpkLKYXGSlVCXpbaJESkela2ru9Va21Jif0NAWlnbtMUlWgIK9vmdaTs+ZngE0Ky3DEDs0QD41lYb7O+0kZFuu337sjWlUzbEUIfWjPp0gS2rtbqVjorWqJVkWGF4oygGbHdQZUHkrK932JYW121hfsmWV7aUCR8elTRfHesEJA0kql5VZSTIAfpMZFrR9vaPZOgROChAImtqWHtrxir0YANdNzfUgnf79k27c+cre3D/qVmD1glQANcmZ2NcvTpp7e1Z29rZsZW1bTvYr1qlAizkNcsYcQoJiaywCTnLJhjVrWolo6wAzIsTjc0KDyCcpoyRIuoXgx1whjgh2spcAtHrncoQ6SfPZtSWViwe2sBAn0RfpCaHYEMOMqPzIDietxVVRLghmobhzus4xa6u3KkiVmTX7JSzfw9Y8kUE7xAg7/FM3zxqT0bC8jveG07exVg2tWl7e/rUaxvfxXtpedLGZ30mPaxA02Q/BHy0l8GgR2WO4CrY9j4J61DwLENTOjrph3VSEhPHIGfCsyDSklxro6b3gJ7wPAgMyqWy2MbZJobObNrNl69qAIdG/UrqFyPuWdjy4orKAiAKsO+B5CkPsX+yTajRMW7yhbqYjH82q5JQrUygatY3MCC1thZsdPrEWnKtGqCCs376dMYuXjivAM0NbFoqWgQOa6tbCqgxwARh3KdS6cB6+/oU7EcGRMDMOnMkIZmn3YS597+HET6F2M+0OZ1FAM46/UBjYl3wJ+uHYwZMGkS2yIz502u/Qpp1/8NR8LyKB0c2Pz+nrgMyzB6ceLDaz7RSkZFj9BnSBMqnfUIZK8naItAIxx6vn4XOfQ+8qC8r40wIYOH84tqivh6wshCKpObujpfyUzJIJyl7xL3mM/wIhToh8/Z2ODJrnz7nfJuzRDnfB44axP3k/kTPN7Vp30dwhqrWxvhPc9lTtcmd1GRrIqvmvRpSlJQSouc8bE0gbx7gJ+WbBCHg39FqJmQkEYdpMLe+5sgIMDwPlXPlmkIdEOcrNj2cijPfGzYBRx5rzq/VRxmH3Dav4chBvPApfC6mOTa3su7b9dro1521/m9865xVrWqDw73W1pSyC+PD1tdP61aL2L5tuax95yfftfX1Ffv4QwaffMMuXhmzpeer9nufPLKPP/nS/syf+aN285VxW3y2Zt//p19Y5bhob7+DKEzBtnf2Eni21b7//Y/sxvUbtr93aHPzS3br1g09QHp4uaHUQNtb6VXNiKTlk5uapPq0vrFjx5WM3X+0ZA8ePpNAC6M/6V2WQRfRoWzDg5329jev2+UrE2oFq5ZPJNZCpn+wf6RBEih5QZJicxI8FPKuxrR7tKl/46SXl1dVi2nOtlu9Tj0nZbPPFu23f+d3xRCmLgnXpKmp1U5qKUGczFQ/rgLzV6zQ22fHFdqialZoz1m7NJOrGrJQ6CCrbbX33vumdXR22y/9vV+xg8Njh4+IcJO2jeGhPpucGrb9w10rlVGOOrbl5XUNt/BaoZSJfRRftWE1GPnpjGAnEIP6CTKYKJu1qWUMxjYbwCVLPdsmg2VKWUxo4l6ysF0A5UTGm82H82Ijk4FSWsAZ01+tPvZiRaxj7x/3mjmBjeDG2kkyO/pEpDrgL+m1t0KqgvjYpig4mN4Bbcogn6kTOgx/fEoa4zzpKxYjNxnrGO8Po06Ez/kItUHutskHOUSmE9ke74lInrp0S3OrzS88V61ZgUyT96cSGPATDGd4EMPDQ8rUKcnzPNrbO7VsvUZXlPY8rYqgEdwL1peMquq+e3KYPYW83XzlinV2IdbidfVwELRAPn387LQFDWSBIAHyo86/gTFtnN5jMkiyeYhjnHN/X5e0BFBzoyOBwKezu1MMdM1+F1zJaNpeH0Ih6daSTU9P240bN21jfdMWF5d07bQ5cl2ra8t2+/YttdjNzMwkM9lNKBv3OrIwdDZ99rs7+HC+IZcaWWRkUPH8Aq6NNRHZG881mMiR8f0YLJs4Eami0fUgwqRPzGL9INmI+hzBHevZ0ZKM7MtZB6wJXdm0NApgS6PbQD2dDTA8MiL0KureASdHD3hA1XFeAbWfDWACbYqgNIJP3YeEtR3Bh58XSCBZsLPURdLFacVI30TVzUVXSCIc2eCz3Gv//pgM5z3VJBmgFaBs0V4mR588q0A7hMZlsoL5zwYtkZFHIMf1aYhS4uw5NushUAjuA8cJeD/2d5TA+LycPu9Dfpre+WyT7n2MO+Kzp2sr5XvMhYBQZvPo7ex9pqPl7CCd4CwQ/LpehQfy6qwpVeTAOUasU+wLdhYIv+vGX/h6Z+T/4Z943YqVYzmYvnzORvp7rKUNxidsQ5SFUnbr1nUrlfbt/lez9uqrt214LK/e6h/+6Ik9fjJrf/yP/wG7fn3M9vfK9vAu9eZNe/n2FZucGtXIRFS6yhU20Ja0tPf3juzgoGjrG+t27tw5KYrhFMrlQ0HGSLgODfcl2Qb9jnVra++0hcUN++Cjr2x6dkki950Sw09GU1Z9mMjQULv9kT/yXevpzdnRQUnjHBuNY+vt7bednUPL5wtyTp3dffb44QO7fPminApCHGOj4+odhIhVhoVMe1SqIZWifKHP4e+62dFx2Z7OztkhNfpak00/nrOZmefiF1DoR6f98PBYddNce8r6Cz2WTdWtO99pldqx5bK0KMHGTOt8SscVKyaTunwSmI9LZQFLSavZ1I4DR4CaOsxf7GNvb7cCAhTdsDMn6KsTgVdP5LSoYaGDjnCL5sN3d4jUFdlAbELgNMmQaiMBtTEIw3uKMZw4aK/HITvhix+mNnKvkMLoxQbOFUR1cCAH1p7r1KZ02Vkyk4x1dqHehUY3sDzMecacoojmTNwgxalW2IxgjWeZboh9olbIjqonFTZ3IsQR2VtE4nwf0brIe8Buak3xeiAwKX3pvJfNzp+xsUOjnHM+PCxqiAvIAryKmekZeWtq4QSGaImjsNfWBgP2QBPagOK939WJk9tbOzY7u2rLKxveJnjk5YFyhcAMKUlHnnp7u6y3F2jdbHBg0AYGhwR7I0S0MLdo585NqYTDfUN7/7jsAiSZNIhKRkQzMrcYxkN2TRtdP/u5ucna25pF6sIhhB48n/d57OiUE6jwbGs292xe6nwQ+OAP7Gxv29DwsKac8QzWN1b1e2Uyh4e6p0gDc5+4LwSAPEvWO+M+w0lGNuqtX66+xv3UbGxq7wm8GzVs/s3ziRKNnC49ysns8Hi2khJNUJlotWIWQmi4C8on0koY2nJsCW/BBXd81CrrLbJFAh3IVUKXkqFJ8BL4LB0zHNuJj/4Z9kj0iscgo3B8QhxwvEl7GOfD734/NK7rTZxzZOMxOEl14zOz3UHLGJEcmbiCgOT+OcnTCWq8pgApmbbItUYggH3g/rqDpLzZ6iJU8ZOgcGy+YJdznJB9PalVPIvVCFfXbg8eA5m9kgapur3oMXdUApEeCJxeqyYw9WfsmuuC9pMpiTxvHmSMcBWymHFSpkocyWgpOCE4/Ren7tr0KAsGEU61cIb8tPpUwJjxzvfQW865g7ohKMPapqTKtRHkdl7/8/9yHfnf/D/+rg7w7/ypP/bPdaD/9s9/R61ZO9s7Nj45TGedYJO21g4tqoHBXrtwcUKb7LMf3bepc+N2+SrO+NB+4x9/JKOGSMvwcL9qsV/eeWzTM3NWb1Ts+vVrEqMYGBiyqpXF9IYdWqumbXNj2+qpmh3uF61SPLYrl6asUS/qAXV2txtrFGjTLGuLKyt25dpL9vlnj+xv/51/rOErzkwE9j2x/p4eOy5CZqvZ9376bRudYDCFtwoxArVaLtnGBiM3W+3CxUu2ub1um2ubYorn2qmxNtv09Jz1DwxqctTE5Jjqv8DHvT39Og+yQZyZpFuPyjY7M2eFoT77J7/9sb1x+6bV6y32wSf37fPPH0gneG+vaLmOnJ3YsfUWCtbd1eH1p2T2LpsyskWMO9AtBBHfmBhkJECZTkVgwVxpj7KBs8i0C93talmzelUw6/NlRoa6UfFaGj3WMV8dMhqwbqs1KjWx2XG4AUUzlYugiMySLJNNRbaGEWPxR4ZIJj7Q36sABOlDSSO2EZR4vzfGCSPnoiQJLLy0qpoU3wcywtjLF/U8soaaoPqA751FS0DitWaJbsgoUX/0sazUg6mLEQTBfA5HwWcjwg/HzveGceR3fF/U8UBecPDxut9nFxCJrJ7v9B7uE/VVcy9waByfIEoBhZSjfFJcthmxG5i2x/bwwVN7+nTWSpWG7ezuyxghOiLH1WA+Op9h3nXeZ9jXnKzG/eK8yKJAnjjGlWuX7KSGgh/PNyX43p8TOueOSGGMCBBR0BscKmjvoqImQ4aTElRblfGDKIeCHRAzJap6A2nLYzvcr0kz4dq1K5JtPbGysn3+4xiRXXNO4URACdbXtlSnBEHgx3ut63bt2lVHDhLSZLR4kQWFbrxmdqMomLS0CdIFbEjEXDguzyECPpwvgQtBCMGD5hAk9WOOrWzYaMF0cldA3EnadloXVmaayKOeOtAEpmZ/0ubGORGYopiHRCjfB4Pe22hd+TC+I4RgVJpSkOTrQ3BwUpsOKJrXWZuBCkWQo86NhJ3+YmhP1sp1NAVeZMV8P/wQ6SkkJQcFdhrZ+wIJUfCS1LFlP5LnBnTuo8zd0auWD/4J0VKBM2uZdkjSqJrawOK9yvLRekjmeXtZoG4HBPMJh4DnrwCH6YbJFMfYV5Tn8AXl45rt7R5aa2uTZVtAPT3AUS0/eZ4BzYfN0HcAxaPLodkKnOOJWiqxr9yzQAG4L5RROV9QQpXPjstWyDO5z/k5unYFaq6wyDqHHOmlOzpLCHCa7dz7//k/l3/Vfvn/M/3sX9SR/82//HP2fGFZG21oqFdtaLUKTtchu1x71l57/RVlRLMzK8pCJs/htGv24Q8+t8OjA7Wx9PUXZIDX1/dkfLrzrfbOt9623d0Dm3k6b+mmnCC5c1NTdu+rp4IUC30dtjC/aOMjI4IX+xNDzySbVJosIWv7e0Wbnp22GzdfsY8//sI+/eyR7e0h3F+3Qk+7hogMD/RJuKan0GVTk702Pjlg8ERwBkeHRzJgyLk2ZdvtpJ6yg8MjTZ6Ckc719RR6bXNrR9nIxKSTJ3iIOO+WLIpmRUGVPHQ2cV+h1xaeL1st3WRfQViq1G18dNyer6xL2W5sZML29g5tb//QjqoVOzrcl+gN7WHU7XMtqIL5MBWIZvR1S69aLXZkRmwa2pCK2nhs0HBWQOVk4xcuTNnh3o4kOCGjPF9CMMPbMPhBTpUaMMYLw97dTYmgZu0YvRTRvU8i45qACn0sKG0hL+Yro2+OsQoYk2y4pdlb3rrzXvrgPPkODHNsNt9I3kZGW5Km3x0cWHNLSpB8GD8hA1kMuGfep9F8tkWIAkEBm0vkvMaJUBsgUYwOmuQDg4PK6FVWSfpcI+BRtJ5kF/yOSFtStomuswh5Tc1iWnO+P94e5J/FQHkG3SqjE4aIcwJN6O3rliPxgMjrsrVaSoItzAUnFsOp11JtNrfwXM+VTIq67qXzY5Y2H2XLdZHRr61tWbWcSToslE/aEbOVmwimmpXhosTG/uhoIZtxYlJkGmgm8IzGx4cVZFBSQewnAi3NS2/QTtmmLAheBXC/GM5p2uYYurOtls5CT96RnG4XcOK+hdBJOCAcFCUVPjsxfk73EeIgrxNoM8Y2BpvwHj4v9nNrq+BKjCt/J7tvbnMDHlmpw7zuUMLReKCVkngPr7GWKJW1SG/7xZxv7RUHiX2qVpDQqLk2PBiJoCT4FGet9Fmo+9TRJkItHCdKNmdrzlwL/+bZcp1ClcjqkjGscc/OErEUcBAwSIPcA07ez3VHWYHv1Px62vAyzqBWsIIDTzgJ2G4927o7ZLggBI2esYaMrWsAsK+iVs/6CjY4zl4ZPZ0UagFLEBLWR53uCkc1eF0ZPvueer962VlHcBdq7uDrDbWutqMWmc34hMljr7mL7MlnKFeUara4uEIYYhcuTakUcrbfXHV+AqAk4Ao7CMlQY1kTqF0/mJGyAAAgAElEQVRjZJOAXN0hiQAO9+no4FDH1N/J2uHXNPsUxNPPW0qzHEAX5PxLJbXSUl7FTkIoffOP/Q9fb0f+3/8HP60WE6DMrnxOU8sqZcRTICAA45Xt+vVL1l3osKePXT3t3W+9Zo8eztrM9LJtbq3Zz3zvfevsytnu7r7Nzjy3nV0kWQv21tuvqgf8yy++ssmpCzY00m8baxtWPEKKck5jUmUksk12XK7a8sqamOiFQoeNjg3a05ln1tLULp32V269bAsLa3b/wYwtL2+qNotxEwpjzEfuspsvXbEL54Yt30trTlFEog7arg4PbXf/wLLZnP3Wb31g5y9c1kjGV1+7YWvrSzY1dc5mZp7Z1OSYFZg8lc0qGlc/ZrWm7GL/ANa8qz/hyA6PqvbV4zmbm1+1jrY2qb0hIfn48VMb6EcJq8lmni3Ycc3s3NSEDQ702MLctAadbG9su0FNdLZVo60B4zCWFZiU7KNJUqMs0qjrsvEVdaPo1tpiudZmy7Wiklexo+Pj04EDkd2yAHHknrlhHMrW2dIspwajmkAFB0tWyHXDvva2MZz1C13xcBYMTWlN2qwKPQyAQcLUe1gjO/FaV1b65YKZVQbI2Nb2jpcC2oFe3XET6Xo/vGcGL+BGCIXHKoGoztvfr3PiPx/RCRkwK/EW2P2eEb9QF4tN+vt3XmRD4SzIZFn34SzCaHOdGMQX9bu0SJhR7/QpV50JWx0nCHO8XUHj2vqO4HQf3kDA2bBHM0uoBQjtIauiDp9p1K1dEPuxIfGKg8HYjY1Oao4AnyNj2j88snRri3rbeYbKXtMpG+4ZUNsaJLpCvksCR6OjeZVPYrgN9w5dAQwuawpIkf3IUB2ycNodgdkPD+n/3rXu7g4NjQCRa2F4TdqEALS2uTBLiHFgbM9mTA7/phQ88j4nt6GRvqNnh7Mg+Hny+LECMUacRhBAMKaBM4mGetxj1Z6pDSddExLtoH7UQNqUNZsSMqJphKwBrY8Xk9K4f467es8437d/sKdjRQ2e541DiAl6moKWtGBFrTuCU44np5r8dxYlizIO642AkD0aTiiCH+5X7EtIYRwz1iy/Cxie4xcPGRfsAflpICPiHCieB9LA6rT3AWlrfG4G7gpzuE9kt0KTXRlr4rQiuNXwGTHZvdQU10i5A05ABB0KKs70yYssqlZSD5zJZJWlq1vDy2hYYwJMJvvhcClbVivHSoTogsFWwMnhfcelqiYD4uxfunnFWpEMTjJxlcByTr6MADx4Ayq3+aAGLzcQACaI5akjTxQUIZQG8hOBIvM/Yg2wftSZkPBDeC/PlkCTtmCcO/v47T/5P369Hfnf+Es/oyySTZjvAbL2HmpUxzBQlqra4FCPjY0P2OOHC7opV66ds08+/tJamrtsb3/L3njzphw5Tmh+fk01YiRKX3/jph4SPYyLz59bTx+DG4qqVRcPa9aczamXOtfRbsfVhj16OKd2oG+997rmbv/Wb33frly6Ygf7Jfv4h5/awUHZ0lnm5gKnOUzYlElbvrPNLlwatcmJQctmTmxwsKDF1drSIcWecunAmpqbLNfZbV/dfWLr64f26NGivfPuLRsY7FHmRzY0Od6r7LW3t8+Wl1Zsc3NHSlmjI/3KdmGwQvjBkIAw/K+/+OvW1t5lg309cnAMOGFuOhOEqJ3OzMza7l7JXnnlil29cl7QaG9Pt2AlsiBgzZnpaZ3r3ftP1b5mdWBFDJLXmCC3qC0jUUZS5lpzzXWRcI6PBZXDso0MW85e+sEZZw0nQzTYYMN9jH70yBhSFJuYyUFkcuoNz3qNXEImEjxxo+Ryq61CAzBWSKEKsRCM7sItQZDhtUqVyWM+sQ4GOJChWukSFCCgeAINvodjRP81BoI2K7oRuN/AXWxm0BD2L5ApmU8L593u08MiiwpnHEaLP/nus+zaCIhU/2b4SSJI4fV4HOgLAp3uT1tOxMbgDOBUcORkvVwj7YqNRsaePJ62ra19rRV+gvj16MmcMkSyQxwbmTOZL8dm4Ao93dSzL1w8p5IOZRvufb67x5ZWVqyjO699Q3ZLEEHXBOUd3ku3B1Kkly+ft+ER5qNzX1oEj6rWaLSxAbk3xBkBKSiVqtbXm7dLVyeELCzMbYh/8drrL1l/f5fG+zIyljZKHGwYQO5FZKGCDJNsMwIzBVdJHZe2JdYdaAZrGCf85Z07Ms4XLlzQsJQw0OjBdxccbQmngsWXfnZS1+S9dJ4QMDEMiXOiV51sPssgl2QOfMC/0ZqHcyaIWFtdFZkWcmKUTeSoQvqUexXDfAgMExQsEJ643oB9A+r3oNLXEL+L7I91x7WwViB9BQoQJEiyQ/ZRZO2OYjgMz0Q/Xg/IPo59SixjQAiZrTpXPLAlQFRwIM6HZ8+8n3MCfSFgFRxPJpsENiRrJDmyKcgeu4KPcxVEVK35COADeq2Rcj3Wmo1n4pD6iZ4twj10GNWSOjXPiqQPaB1lOdGWk3IiZUMXfkpZ8ejYOjrbJGvd3Ebb5guhF+4B18DxAkXQGqTmnvAJAsnQCNQzM+l17SAc5ggKvwvIfWcLuXBHELnnOGrsPO8hacPWYVchc0Z55sJ3/tOvtyP/63/xJ6X4RQTCWpZWNfBTA1gKwQaGFwxYZ3ezHezTdrZgl66cswf3nlqjTk10zb713jdsdGJY498++vALW17etrGJPvvGW6/YyPCAanjb2/u2vraqSTI4qblni1o0uY4W2z3YtXzvoD2bXbaujg4bnxiW0tXszIJqjRg0Rqd+9NGPLJ3N2doarNNu1XMhFSGm8uab1+3K5XHraGuy3j6Ic0wCI2pkDF2zdXYTNGRs8fm2ffnlMzsuQ5CpWal8oPPrH+i31189L8PY2Zm3+bllLQB050dGhoRSOFmKemLdDg5r9g9/8xNb2yzaxNiIRmcWS2TLQPGHarXKtZExM4SDAGDAevMdcmav0M63s2WDQ4On8M7WzpHVTlLSTH++wMSpVYnPYFtCAUxwG4pikNgsbW0tbYJ9cLzIsOKAJOYgshzP0AUscLSQ3NhYPV1tHvXWGT2JmhpwnfeFUvemjk4NXJK2yThOSaFWgYRz1iElNiJi3wTUKXlfGDCMuSacNcpiinP+ZHc4crJOVwZz5+Cb02t/jhr4VCzWHoabtsCRkWGRTfg3BpzP+7hK+nibrb3T+/kxlspwcKyaaOUwncvwcs88KOEnHDdBBrVimMy7e7u6BmZkuySqC0t4UNQkdIf7LhGdo6La7tJpHD7vTUsxkI4C2gOdyUx/fIcMAYSilmyLjB3H4FyXV9al1re5tSFC2uTUuIKTufkFW1latYkJyG0M7jlSyyN97ZzrwMCgnhHrtCnLDHNIhZQvyiK+4TgQ/8HgstcgGDbqNekVbKzvanDO+vqOjY4O2vBowfb3dm1rq6hs/crVUUs3MVIUpn+nBI+YdCahF4IlCIRF2n1QvfNeeRxTOAx/po7myJGdUPdHjMihTBTyYt3hGDx7rSpzK1ePT5EaBQsB3SYOEtISa5L2PrIkRKP6+wcUADVSiJW0JkFGRvVcz1DL9mx2Vm1R3HcChYHBPjklL+c4+Yn9oK6FuvfAJ7TvBEJ2DoXDyf73yGIjQ5SjUW+118tV068BMzvnJX4XQQqBDQ5U3SFJ6SwcMmuRQC/6yIODEV0mUe933oGjepwvx9UgFEiyyLUy1TBRMnPRKA80Isv3feblDv4egYdq5AlJTi1fKOBBGIZLnMyg5zMEqQcH+yrTCPovlSxNqUp2Ji1fQBDVnuuwunq560LQsMskd5BwKZuSLIJSMmirOecJgQIfggt09CNQSdoK9SySbhjOwxESn6qI1JzsAklK2RnyMarW282qgvvZRxqk1MrAGEqcNQ3HYq1i83kv362On4SMe/m7/9XX25H/4n/xJ+z+vXtW6C6oZ48TB3LjooFPfURozS5fnlTW+uzZopw+RB1gU5wxk82GRvslFvLRx1/aR793Vxrr7737ul26OGblk2PR+7lRPFBGRyJlevfuU9W5jkoHMsDU3zV2Ec30jg6RfjDmxUrDPv9yzjbXirZ3ULSD0oH19zJpqsXKtbqPmEynbGp4wL7z/jWhCpBUWWQsLIhzHV2uI723XbMPvn/Hevp7bX1jy/L5Xtve3dYEtNdfmZKjxfk/e/bc7t2btp/5mXfspF6RUaAnnezmiHGrmVa78+iprW0e2srirg33D1pPvs1WN4/sycy8dXW1KKhINdrsW9+6Zk1NNd2Dnc1Du/nyZcvlGCVIRuCqXRh74Kc2+tB3XbWtitGopaStvbG+IyjquHJiqaasdXbgSNJJz6P3VrNZM80+p5fn2KxRm953K7nZlmbrytEeRG83zoBa8Iml6ifW39cjmBYnQbbgcD4QKvV0iEesjTa1MQXDl+NjjNXDftrbTj2XPvMXE6DYfBpogxa5pE1fkNIig2KTE1hoBnQT9XuvmXIMSZoqiq/LGVLiANEgQ6ecI1QiYQ1r4ztt3KbOTfhse+a1QwCSMXCEAgPgtfsj6X5HJn/hwnkZGs75bKsaWs4cGxiOc66WjzUlsLm929Y398T0ZopFJt2iVjPOP2Zgd3QwMtKNop5TDRnYY+0BSKK9fXkFYgQ89+5PK/hiVOuzZ3PS/xfp7fm6tbS2K8iqVYv2/ru37MKlcc0h59rRm4cTEcOA0GSHhIZDAR6nZNLVmReK9vjRjA0N9es6QWD29ratv69Xr0m8KWH5a1IdMwyqiGbQqplziWVaNxKnhSNxfXxHMfS8zowEDfhYeti8TzV5dxxekmk9FfkJRxfrw58/xChEieiM2LeVxXU7OETwplWDb0aGB8XUF8yMCFNCMoN5TL1eNfpsVtKxQPHcK84xHATrAqiX0hn3amSMYCYjPkuszbgurplzi/r12e+JQFZlsiQTDnKaVM4SVnlwOc6iHAGfR8Cwub5xOlCG740Sj2D3og8y4idQrXBe/B64nO8G2o7AmICSgCzav9yJs0U8Ww1Egde8JdFnKqj2zNzvEgRoArMTBSVey/cgN8YNS8wGsiyaBkD2tROVx0gocNSR+dJyyvmw9kC5lAS0ZOzipQkr9Oe1RkRKExnPp7pxT72bhHNxPkGgFz4pkQAeciGCTbQyU2qra69qjatDAuKvr08NAJINcjKkykEZb8mtn6QSxIf2OUiLboNe+YP/kgVh/kXJbn/l33tX0VRXR6e1Zr1VJ7I7Nj83B1bx+Qu0lx3YxrrPcGXqVaHQY3PP5uzKtcv20ktXLZWq2e5+2X7lV3/bFheW7A/9ws/Z0FCXMhc2EJrWbF5qyHfu3LOdHeRNfVEg2wpk3Z3cPM4DZTX6WU8yLfZ7P3xom5vHgp9rjYr15ulZTluRdrXjok2ODlt3W8O+/e4tS2cYLIJgB87NrLev1zq7fT7xwV7Z1lf3VUrY2NyysdERvRdyDlLbiJzgWFW7acpab29ezhujjqPVMJLWFqvVs/bl/WX7/O6MIsdbN6dUCzoomn31YNZef/UlW116bltbh3bt6pDdfvWyREAyDVivq1LIg2iHM0WZC4eLIXKDtaee9A1kNNvbpYDX1zskp7O2sWv7hz49K8hhRJVsShTfgNuUUSIQkmQSAVHhSDtam+TENctchJaG+tJpJcNhQ5ACiuTatRbSzLimpkQbRl5lARmMU8YvzHKCJB+EQqTOpoHk6FC1/ygglOSt1/KiRSeyXowRn5exr9Mb7yQXjhUiEhKKSMYlhnEl6UHvgH+7XC7s7WPr7++1fMEDUVew8n5mjI/qqmplIrvyYwDj8zsCyxAxAW1gI4ch1ex2tT9V5cRZzMVy2n73o89sY3XbRpgS1kS7mt8fMiHeQw8y95EMmWdDeybSr6OjY1IeRAsA5i4tmbu7RRseGrKDwwObnZ2VaEkqAzq1pIybMbsEqq+9csmGmB+e8Wl41vBOBYydRrUelFSjpo8dOeAYvHKwz2x2BgARODM/vmwXL53XOdPq6HC5twAx8heC3eTkuOrlfC+3kRa2KN8ENMz9xCkEHMw9jXIQt4p7GL36/P20tJLUNgP2jYDA2wwd7Qb2pP2PFtGTqolXwLNBTz6f75bcLZ4psmYMOMcgA+ecCNRIPoBKVRdP6tUcUyI31HeVKWZtbHLCDb6CXP/vNJNOMuyAwWMNxl6Itck+jM8GFE+QCtQbaz9KPlHXPz1Oo2EoEUY5K44dzjrKRFHjDXjYyyjImDbEzA5iIa8RJLMXeK/q6Ak8zToIR873gQaQnPH3+LxzISBtlr3rIXmO2kPptNaXHK5mGvjQkmwiakR5zEl/nmjwvd5tgLY+sL6fJ4nj5avnbWhkQBMOo0bPvQF9YX0TRFCC824LfAr7l+PVrcREM3W/oAGPMBWiSVV9lmcVc8hZjyROrB3fvo60aNolkxHpuGikpfaJ+FKo0BE03PzX/urXOyP/y3/6ljJpsJPefJfDlbBdJQ3oJCmi8v6BvDLk5cV1XShw3tTklD2dntHkohsvXVbUvrG5Yx9/fNceP5xTBnvrtau2v7dugwOIRzyzC+cv6rsx9Ktr24IKMcQQNDqQ+awy+GFV/eWzM7N29dp1+/Xf+F17+Pg5UiV20kjbSapuhQ4nTe0dlVRnzLe32luvXbfz49TZjlW7Hx4es+PSid358o6NTQyJaU3tH7WqcunExseHrJDPWeOEPsKKzS7M2OWrl219fUNZCIswn6eGvquNRX2P16amhi2dbrNf/YcP7P6jebtwsd+svmM3rt2wg1LDPvnsrp2fOm+pk5oU8gb6O+zylTEbHxu2H/zO9210ZNiGhntteKRXjgaDT4/yxPiE4EeOR9DU01fQZCYNEamzEVpse+fINrYO5AzIvtpzOS1qtNfLlRPb2dsTWQ/HRU9oqJH5Rsdp1xRpSl62DYOdtnq1YR25nIhoEKgiQHACmhPmcPwiJZkbgzCIfIZ2KP59VjcbjXffLB4FE7D5xgklaY+0A5pl00bW5oI0Dnfy+6jNAsGyyfkJ9m7UJsOxcO/mZhfkgAYH+3XOmlV/qo7lx3FYHzEbHzmJ06Qez7PgmA7bUX/0DNMd+Is2QLWKnTTs408f2Uc/fKAe/m9/6y2zVEnjTfkswSH3mX0T6MX+3r6mfZ0/f071XdAeuB4YN0iLiAvFNeo8cajb27a0uCldBeaTF/Id9uqtKzY63m/VKsfbt71db7NRGSALG/9Y4zxHx0ckics5PLj/OAlMvBedNc2x4CAQaNAime/ultFG44FrpO+f4AY0hj52MmHUCR0B8rYwgvSzzzqcSzh2z6j8/fwunHU4xCA5hjMLoiGZG4EWWSY2Z2HhubTjCSa4r9S7Uatra3cUCXEanhv3mkw8gkqOw7Plh/Ng77hTKWv/UP5a39xwNbxcmxV6e04z8ijHnOVaBAlMQSZ17TMyrILfY2BJAk3zPgI6QcJyoh7oxd5QJwWkPkYWl0qqkQfZ7eweiPsYGTzrUpB6ssck7FLxujDnLXJgwtXIdbhNjzo7x69VfEYFf8dpEcySQARhj+9wLXLXKYArwncCffM7smNB5cke5TUFvSckJ+3KjtnvJAEqB7KXklo26T7Zr/Zya0YtzoMjEDi99SzWU7lIp8cLBCgyafYle1etnofokuyJV4WuBQkHNgtkgcQIR869i2AxbAfIJUhb2B6vqWeElIGqhfw3a+U7/9b//vV25P/NX/xJRZ/0Jue73JijQY2RxzGTsQG5QoIh0nr0YFo37tLl89bV1W337t238YlRe+WV6yKgYUi/+vKJ3f1y3p7NL9l7337dXn/zhrVpwEbF5p/NCSokWtvdc6W1paVl6Ufz+6MSjM02Ec6ox9+48ZL9/X/wO/Z8ZdNy7V22vbuvoSR9hS7ras/Z9gGs5xObGhuwtkzD3rx92Qo9XIM/ZKDzdFMIS2QlnrK7e2TPl3dsbKzbLp0ftI7WnJ1UUvbJ55/a+99+3549m7G+/l4XRmlt0yKGvEbdR87upGJf3LlvtXSvff+DezY03G2FDvqL+6xcM/vhp48t15qzvU26AZqsvw+1uZetublueztbapW7dHnSuvJtqueFmAI+Tn+v1tSnj0wqdWvqgxhXMgoU7ja29lVDOiXIVHD0adVBt7YPJFqD4Ags5JBGVNZAT3jWa5M4bCAvjSGFHZxK6d9kaLDl1XOuyVHuqGlHIhqOaU+gFDw7Rqai/hfkHM960Sx3Z6leT210MlRn0GKIMDoBGwaszYaRE9MIV9pt3AHymrK7ZBBKZFTa7EbLEpC8b3ayir0dEIWM7p3XbP17+C+MjZx1CSGcFsmfstF9PGlDwRTvJQgKp+rtM/75IGlBWPudH9y142rWdvc27K03bliWsbJpV8tyNjca/VUFTwSrtBRy3cDtdF7wmjIaghpETOqe2Qi+p8Z5gnb1iSafQfIksGKY0fjYoI2O9alO7nPigagR2qFFctvm555rLV28PKUsa2b6uRwYARlDebgnQO84flT4spQvEnRM5D7qhkgM93QrmNc0uCZToE9NNBxIGEfWFNd8lpTkHAp3suHEedbOIXghEiKBHAhTyZoIB+UZORwDyig7shP1Ksx9L2MzaAkErdCLWNKaxGvoxiD7xkHFmEpe49pBujg2jihEQqiPi1gHclKpSC1wfJLRrc3qS47Ag3MJBxqQ9VlI3BMfDzoJdGKdx7rU9Se16EAOohtEuuIJWqTugCMnZ0VwGtA3/477zLED2YggKco22JFw0HLymbQ4HVHj96A2JUcezl4oK+IsyThPvjvkWLH3rDHumz8j50B4cOOBmZNQgyHOnqPmjJZFVX6BfaRAQ5A2x8VpejDV2dVqr9y6bh3ddFX4cBbsEfunegxhz0mD7HPsjlp7d/dFUisWywpaycanzo3Z2NiwCMuJuqyVjpzwR1BJcMcakLRxNpsMPgItbLb9vR2/P/CUjihfvJCu5Z5/80/+za+3I/8rf+49q5SP1IPd3Unm3SvlNY237ELcgotq2OUrU9bU1GJzz5Z0oa+/cdu6Cz328YcfWU+fs2Yx6lub61KA29g4sbmFNevIZ+0b33zJLk+NKzp6vvDcCUalsm1s7ViuDQNQk0AMWfrzpVWbPDcl4RDaeFBk+5Vf/4GGjaSa0laWEWixlgxZZJvtHBTVJnDjyri9eeuqdecykgJdXJq3jo4uQWdTF0ZtYW7F6idN1p3vs0ePpu3Te9P2h//w+3a0v25XL5y36nFaEDv65IdHe/bqa6+oVxnjHXq+bACMO7X3/YMjm36+aAelum1vHttXn9+xn/qpb9rl6y/ZL/7tv2+V47pNjkza3i7OHG35nJ07P2DjY0O2u3VIl7qdPz9mu7vbnrFRWytXrL+f1hykBd0hUpsGUlpZXRFUSBvX7j7Trtxokg3h9ItHkPCQm0zbxuauShDeIrav85djgc/QN6i/b+8w99yDtPZWD9pcbKUkaIp2JhY7GS3cBTJBmLLU3tgMEpBIpZT1MmseuMoFMFzti2fNpo3MwglzyMK6ZnkYpDAIQVxRzV0MZIe8OY6rLDk7l8AHXfzTKLruLS2SSZUxOrHjo0oCjweb3p2qlwqc4Y4z9ul3zgfgNe4V5BsCN/5Nporx4tyox3M/GAZCmxkiPHe/fGK7hylb29q3XO7EXnl50op7RTGEOT+OBxuY/dXZ5cNQ+C7Y1ugvkKkwUYx7BgyuEgnQZaIkJpZ8GZXBEysf1zWDnBae9hwdBC02MTUkzXq07o+PWZvt2ptPnzy17u4eTXpjWBFE0/v3pmXQBod67fyFcaEGsN/hGDRn2xyFKBUVvLpCGxwK0AGyTg/EaHuEfNjWznjVGBVZPNWm7uqEt+KIiZMbHfZnSFJkgzCOVf6AAZ1kXly/Z25u7LlPgQpJlAh2NYH/7r41pSBUUerxgUX04A8OD0oPH/134F/WJ5+n3Q/Ej+PQmYJNIximfo5jwOErmyZrzeVsbX1d3BnaYunOYA0EEewstH3Wokd2Hu9VsIhjSwJHrimcOkIvkWmedfABJUe9lvHRXppxIik/QXaLsla0q8XxeY8QFtpG0fpPaszaP60uucz38W+eEdkxGa0CXPrOs1ntW9ZEnCNrX5rpmbRstj/XF4FnEPsI7kKREnuBA2dPQqLWnPtEptfHF1cUKBOcsS5Z983NKXvtzVckPEMZN+rfnO/O1sGpzXGRIZPUNoEC2TNBLt9B6WBoqE+ZPWJkDUtsT52kMekQaG215SUm4blmhQdILiyD32K/9/UOqMRF4Ifzj/3//p/6W19vR/5f/rl3rCPXoalZhULOLl85JynViECJxDHII2P9lmvrsPsPnlpba85u3X5JsN/SCkQhzxzJovd39+3LO9N2996yzc4uWlOmat/9zhtimWPw11aXrD3XZU+fPLNyLWOtbWm1gLGo9naPBH2z0BgUcnBQlbzlFoQmiQ34TNxCb6d6cNtaWq3Q2235PEM+ji1dP7FqqWSjExBgqLl22Mzsii0tP7epyX6rlNPWOzBsSyuz9s3XX7by8YGdPwdbuE01ODJaWPrd+XYxc1eXN1Rfpz2IzIBFLOEQSgM7u1boRaWrWSzzrZ2SLW6s2UA+L6h6c6tkH35810rlJivkszY1WbBrlycMWcPN7T27eHHKurtzlknRLtdvB/v0MlIrBcI8FrQ+MNCvWinH5vxAQHCQQLB7+26sGFwBhLW6tqEaLE6IrA9nQu2If0PeC5iXFjIcFn3JPu+6VcERUbZqRylEYTxzb2n2NjWySdXyJB7jA2H47PLyig0Pj1hHJ3B0xvLdebGHuTdsHgwag2wwBkTPvAeHPjY+piwPAw/UBheDOhWf9a4Gj/YDziZYiSwoMsDI/Co1J1G5gyY7oBYLEdMVWvhOGeFsi5OhTmoySvx5uF8WsQVDwzV6rzaiHh4AYtgiK8f4w6vA0WMIIADdezBnSysb0tUfGyxYb3eriNkEctkAACAASURBVJ2aVlVngA6CLGYZWNWq+SOw5KxZ+t9BvUAZcIAcl2xD16dpVw5bHxVLBoH+YB/meJP4Gxjmjg4ykFFraXHhIIwaAhvAyyALfX094hqwlnlewO8YRpfHpf3RVQDRUcfBjY9OqH3O0QYnE3kXREaBHWufewJCQyDF/VaLYgUi6LECTGBKgk3uGesW9CZ6gbmWkO8VesPwlWir5DgJJyOIZByHAEIDbIqsH2cSay682obYix0KkAaG+1UnV8tV0m2wOP886WboTrJHZ6mzxnHq7AEPVDt1nswl57s5f9A3JvqFAw2uR73qbaOBRniQSjbvHSKB+ohWhaBQIsvqyJH/RPbNfYtgND7Hn1zn/q63QHF+4aiV6SckwkDiAl3iOFyDAl1JjyYMe6a4VVwRj26X4B0E1yRgdr4HZEh94N7YoXVJsMS+5Ie9KoVDyl3MV+9w5U8hFgmC5PVuym/eDsd7Q6TIs11f05K4bclpvdJqeVIvaxhXVwFymUuyat4E793alz/i2BDlvA2R4M7PV1K2tRPr6s5JzZBAk2Q+lBb5LiENQj5DvMqRyhe8jJq6elhrBAY4cPhZ/AnBFbvx3p/6n77ejvxv/Se/YBur65pqBTOdSWYon3ERbEJX9mqyfA91kbo9evhU0c+VK+estS0nFajNzTVlfwg97O7s26/+2vftB7/3wPr7hq3Q1WSv3b5q9XrFurraJH4BfPPDj7+wdLrZLlyYsKbmhvX19gsJWFpcFhGno6vLvro3bZubhzY6OSY4vVRknOOyssXBgX7d+PMXJqTR3tXVbrvb2zY+PGztXe12/+EjGxqaUtZUrlbs5ZdG7cLURWvrzNv03H27de289eTz1t6Zs1LxUFHn/LMl6+vvsWwzzGIcAQaZxecTfwKqA7r0e9Ni0zOzNtA7anOLm/bJnQeWtRN76do1+/zzu3blxqu2sLxjmVTJJsfztrm+aK3NLXZcSdn6xpq98803ra05I7ZwvQ6yQFaFAUmL2EO7HAaYrFFGqyMv8R7Og41OtMjiBHL0wCWrbMMhOG99YiMDY/m/64J0cZ68B2OGwakwYSiTlbYwhhsnW+jutAzjZOnXllIb0HVdE4Z85nWzVJlAToiEI1Pge30aXUbZD38CXQNvcn60rPT0klE77IxB9qj9x/WYMQgxKziyAAwDr7vSnsNwIAUYiTCuTs5xaDoga9XeW1xcgt9zzby2vLimrIH13NvbY6USU9vq1t2dl8EgUKFOG8MWMPqgRzvbu9bZWbAn9HvTlkOdL92wvnyHlRHnaHJ5W+4TcF5KZDZXjxM0r7p8k8RX+IlhM06mo02uKjTGWcbQVyAGMT61Iv4I9xKm761b16y5BXLOgYb2zEzPiZk9ODSgCYSRUXOPuGbWLD/iT6ju6VkrQSuM+Y3VDQUFGD7VWU98MiFrDSSC83HZXoRC/PNqc6oAX7pyFs+K81PmlGS9ZP98Z8DB3tUAEuJcC76PJIBgCn4KAQ3TEenV5wc0BCfr5ExvuQodffbA0NigtULelFKgK6TJUWdcaCWg6bN1boIS7g/oCI6F8wviHs/FWyJfkPo4j1rZa8r8x/qAA6RWQM0ncA8oZAO0QbMJXKAm9MCDAxCBQazZqN96MFexgz3fl9jeKE3FZwLViXspJ4zaW8w/Fzzuw4UiEOF76bOOgCGm8kngR1LAyKP6vPZ6zXUXCEZDs4HXQdOCI8T38HuCYSf6AWW/aGWLoPuU35LOKMiTvoLKGJBMa1Y+PrGZ6WeyoySQbR0v5tMHUodjPdj3uQg8H9br1tauUChIjcg0kz1DqKP7A5sTKo3iIUgHgvKoE4QD5Qg74s8EopuXeSkNqzRY9Iw97Mn7f/p//no78r/659+zk7LXU3t7O+zcuWFJ7uMQMOJE95Ksk3DFjk1PP9M0pRs3L8khz04vqFXq8pWLViztS9Xth588ssdP16RmdfnCkF04NygYERhw9tkzMbBLRcgPdZuaokXIR8dp4WbM9g4ObXVtS/257R0Fa27P2D4s3M2iTT+dF8kiX+gUKY/+2wcPHti5c+PWk++27fV1K/Tl1c99Uk/b/PyG7e/t2S/86+9Yb1e3PXk6bePn+yyPwtr2ljI4yECwL5/Pr8nAIjfb2dkt0Q6cwerqil28ePF0njHnSfY2PDpiR8WKFO5+8OEXVm00W2eu1W7cuGQbG8t2/fpN+5Vf+127dm3E/sBPv2Mrz+dkxGcX1r0eC5u6cWLnz09ZKk0m5MxfMksWJO1+uVyXzc8/FwrC4gdeBD7FsEYdsK+/X4x2FmW0R+GMiFgl92quusSChU8QY1JjMfOyR9ZVEZ5oXWMELfV9Ni/nhMFA1haxIDn9FK1vR8n0OYf/MUJh0HBgbJqAzANKBBadnJxQ0CKBprT3fWKclcUkU8YiA4ksJL5L2UIivMF7ESwJRx+MXgxNZOxRj/TyhWctfo8bIsURn+DEmc1NgMg9AsHgfQHxEZgMDQ+ppKJa7eKyiJQ/+uy+rW7SRXBk4yODlsPp5XAojHs81v2iNELGhrGHYe3BGhwQZg64wwkD65LCh8mceTpD3Pmhh8B5qQ24kUxqq1dFlhwYKAhaJCCZmDivEgkO2Ify0BNM+YRWTh/XqCyq0TjtYQ4HS52RjBz4EnlKr7EyKS+tcwUdIpCh5ilGsGayg0wc2+7ujtVPyCbdMb+oeXuPNm1dZIwxv5vnhEEHOeG7xNNIlAR5RgTVBDcQ7QjWV1aWtfYJhrzVsemUiESgDckJ5AwkT+pk9OujWZ5kz6wZrhmjHk4TmxZZ71nlsFPCZVur7hXXGWWk0qGPxeWeYQNGR0fVARLQcaw1ZboKdryOrWNSTiiVtC5DKCjWNq8FEsExceR8RmOWNWbY13NwSc7+GUTQgLkJIHDkHiB5BgoyBJGL1xXoJO2fgsAl61pWBuywARLRpVPiqSaaYR8S/XOhOckERSEOdQ84eX4O53u3BjZa3R1cW0KU43N+T0tKkKhHMzkRRPTqtQvKyL1t06VmXfIYbo/3iTvI5sOQ2MM+8McFs6LuHdMweW4ci1G+BHu8j4CQ12J9imSowTAuOQvayf4WwTXjmgxBivzun/26k93+wvsE75bvZlJSpw0PFaySDIfnBrCYuKC+wX5bW9kUO5aH2deXt+NK2cqlut29+9AmJoGoHS58+PC5PZpeFTxz7fKIvfrKpdOJV+hQN2c7pZqGVrq0qKsO3ZCtM3kMvfb5hRXr7SdguGFf3L1rDx+gjoV0asUn0hRaBaU4jMLDabZcS5scqcaHNjXb5ta+ra4f2nH12L719lUb6ikInm/roq/TZQQHh0aU5dJ6cFyq2/DIgKavdXV0m6WytrS4aM+ezdqlS5cUUXYnoxq1AFIpOyhV7en0in1597khbV4qF+3C+TFra07bzua2MdO2tfnE/s0/8Qctm0mJib+lGsyGtWSzdun8BZ88lm0oOOGHoAcYielbff1Dgn+pe1H/bW726JL/wmkTSQJtImZCpsEidg1wb/cgugSacqOCY3GYLrIV36TU29vlWHkWng35JmHjENTBEC6XSonIS6ta9Bhgg7H3GnjVR0MmMB8bJ44T9SY2JAxorplsF+fJvfTs8cWsYs41Mpiotce/+X7eK4NYd2fHf1x3XFPUFqP+jQPEKCiTr1YVqG5v7akcAJqkQSTSH8c4+SAFMWxrXmogc4EYB0IyMzNnHe15u3Nnzu7cf2IHR2UxZZsY29mSttHhYTsu7ttQf6+QDe59qYTxOZAwEfe2swMn7wQ97i/XgqOEK6IMKsnOnEzkGToBFL3vwPvpTEOdJIVCpxCPQoFMxKdxQQBUfRqd66SNj4DMe3l9ZDAlBynACfKsC1qE1Y7Txhhyf3BQ+UKHDCaoEPefrJmMOuBWSW4el6VzADLA8w40Bbifz7EGueesMX4XwZhmXZfd4HqgQV3eCZ9kush74tCDn+DIi4uuyOUkDpCBGwRJvSjDSRDE26ckv6p2KCdn8f5AZIJwF+tMIiIJ70PvTcRLooWOZ3S4d3TaysTxWWOgSx5guINWIKrRn87II5AJ4lkM6ohe9ghW434IGi+X1TYVRDc9q6R0dJb1HwiWOzzP3gPq5hpFlExQApFIGeFLe2BS0lA7ZgONBS9F8XsRK6snEgDiGnw+ARMAPQiK++6EvhftoQrSGyaxIOcQtar0pzWCfnnDyzBBaFTLa3PGUg1IcJA0m2yMDiLNLnDELILzGM7COop9wbpEyhskydVaITOjzXDo0H7S9sr94n4Gohhku9A9UPmvVtOah4MBSZB9xjre2tw5DaL4vq+9I//v/tJPgphaobtLIiVXLk9KyD9G9QWkPDg8YIvP10XsqlVTgnOrVrH9YtnmZlft6tVL1pVneMKALcwu28Z2RYvhyqVBe/sb1zUchd7ek5OU3bv7VMImzZ1EPWVbW6HeW7Lh0X47OkDNCmJNu500Mra9t2mZLJNpqjY/v2QT4xCF9uydb1y1lqwTfHZ2gExarSvXas1NaXv4ZMbGxkasubnTfvfDL62jL2+DvSkb7R0QH6CrkLGWJuqmbhhRi8JA03oB45G50BjUctkZyIim4ETJVAgavFaatpX1dUs1d9iz+U31+aLhPjMPGfDIrl+YsK5cRrOf29rSNjXWJ3Lek0ePbfzqpC0uLGjRNFlGc89xHPARFpee2ze/+aZtQr7Id9tR8ViBBk4Tg8u8a2riRMrAgix4zn1tfUOljeildmPoLSAsSnd+jAZ1yIjFzX/KTFqa1UcOIYZNFplyZC8ci/YdMkyEgNj4bBocihxcs2dJZ1noZC7hVDEyYYxwijhx/lPP+hEa2i7oEtAzBi+Mb2TGYexE1kn6XN0ZeTYvSFMBjEPrytbPjMWkVBKBQPxeE8RgiiMYY97jznPGOf24kQU2JVAhEMrY2uq6CFg/+OALW9rYtY5Cv21uMEPgyNb3yTbr1poxGxvqs7HhQdvb3laW3p3PiUBK7/hAX7dVK6Ufa6+jX5rAlmfFvfOsA7lbjKErWCGA4b3tJzY01ONSuZWKdbQ7K9mdIkxlH/3KazjaeAbuAFLq5MCRunOjFc+sUqKvmEBNaiEKjoHwuW9BggPFYl15mSK5x7W6ra3tKCPn3F9kTPAB0AhPlNOS9jOeJc+b58U18ifPMGQzvdUTrXfX8Wbdu4GvJ7K4rgXgQS/P22F3gjKCEzpNjNkCtZrY7HxvcB3Oks8i2+JaRFJLpI2VdSZky6hby1md+P0SzE7mfHDgmvUap+zOR7AyjHPsRMJe589w/NH6FBlzfF9wIlh8JBXBGGe9x7OLTDzaJzlvHDaf5T2ca2T2niV7GxeljzQBFxMcE4dNKSWTYtqhz2hw2eG87TO2teZSs7ym8034Kj6e1hUThRahHYDqX9pbCwnw4GBge4KMC0GTdc3vsJ2+f5usrR3bgWIiPd0nNjE5Yp15l009C2k7AdADdHXqiAzZosAzyiuQ7bx33vkycY9ZV5CNgzjIvWa9BaISmb+jfYjBNBR4qm2uThePr1Hs38/+u3/n6w2t/7W/+BMawtDV2W69PV02MT6kGwZ0rGwStZxS0Trb8/bF3Rl7PL9jn372xPKqz5Y1gerp9KL19+VtYqxTPa6PHi5YqZiy8+cnrauzbuemeq10wANn2libLS+t28FBxZo0AhO5Qh4Ks6k7bWl5xSYnLtrs7JLt7u2JfNLe1Wlb23u2sbknIsrm9ob9/Pe+YYVOmJZl/e7Jk3mbnBq2ifF+297aEPP94eN5W98sql3h1VuXrDndsOLhnl24NGHVclHSmPSwk+m3tHTZ+sqKDQzmRejR/OIU9UdqqL22vXNgc/PPVX/MZLzvcu7ZuqVSrfZ8cc229w7smAlcGfpyc9bSlLKxkWFb29iw5qasXb08ZOcn+2xjbcsaGUaJEk2m1QJCLba9jZYYJBvT1ki5QMjW1p7KEM7WxEBCfHIBD+4NYgiK7jOQmfZUEqGWimNnU1NfOjrEMEMOcinWmL4VsoZuRHHq3vrlxixlHe1tPrTFTkT8cRIL4hxVIQFRw+VeofgFhAVawEZ1LWyXNoUY5lKtJ67Al0U6tF2ZnTss9OCdvMTG9NnjZOh4oYYcFN/F58keItsPdjPOipYhZeBJMVJzqxOjzJ9eb3PSC3VUzksoAEx21P8EtbvzVn913aFTZUhJCxLQOARC1ZeB54+O7eOPP7ODw4o1t3YJ/eC+TKs84zr0S8+XpWKYsRO7eeOqjY7229BQwXK5rO3ubCfNaQ19rwwW08GEhtWkngZbHYfcLga5w4rB5gcpGJ8YFNFQ97nubYvcXwJdhIwUDJS8DxdHLD39FodqHVZ023SqzlVyQ6hxlonzrTLPQIz2km4v64VJeZwnXQyqqZPJph29IIMSAx9y6gmQrN9XulQIGr232xnZDs2XTqeJ8W8cLufHebAufdwua8E7E7y390UJh/fHuo6MWJPzknYiAgH69cne9JA1e9wJXFyP+v3peMh4H7fXignwUL1zJUJ+VDaqeo9zPCuRxhK1wGCVi1Sl7NxHfUaQIvIYk+oSBjfOTo42aduK7FmdCgmKoQBDdX8/Zjww3sO+d6lRZ5nHfiYIU0af6F7gvCjXELB610gy0x1N9rSvO+4xz7ctaSHkefF8Nre2vK005Y5Zo1vpu2/LqXOAgCkCCcoZCg0h1YG6JONTCe68LMKcBt+XPH/sBYOhfD/V7PxFOiyapKrH2hQixVAW5J6Tnnu+NwIEHLcLubhUNAfnPNl3USZwYp4H9jwHt4mw5l0e17skXGOe82AiJ3uMICdaJhGGaWlutZ/6t3/x6+3I//q//x1pgkN2Q37zwvkJGYfVtXVrpMicWjVK8dHTZfvoRw8s1dxpMzMLNtjbZ715V/dZ3WCQw5HdujEiA/LVwxmrVzOazjU+3mNTU/12bhx5RNqbjqWVfnRYtdV1MkWgTKYjAZ00WalSsYuXJlVLJjJCxm8Do5ehHa7H5heWrZFK2/hQzs6N9UnbenZu2SpVaog1iQtcvzKhCPCTLx5boXfYlp+v2/Vr5618zEAT2suOrK/QYal0TUx6TUqqZ+xwFwfotVEWPN8HK57fzzxbsvWNbesbdCnTra0Deza7qkCEDdc/MGCt7e3Sk893cV+ApUs2/3zT0o20/ezPvm5XrwxareyGjtaX5myr3bnzpRTyaE1BChdonyxrZATiIG1eME8ZodmkhX1wdKhJb9RzcCZ8lzYbBvzA4XieGRKuZPJIpYr81oGjTVlvT6+cPq+5EcRYMs2LUZpHunbq98clFju92O0yqDgIIFKOS0aujKjREGuYUgCvk/FDQkFalHtH6w+aBKsra3o/mSgQM2gOx+Y4oB8kOcC5OFw2HJszMpLIdHBEZN+qGYp97oMXCEAoATns6tljKpmQdjbDOjt6ku9wQldaMCDRPcGeCIGNKlOIdR84x4AoI4sPGBjnd/+rJ7azU7RsxrNDEe8MSVv/WyrNWM9VW19fsf6ebmvPNdmly1PW2dGq+jgERX5CtAcjJCRBLXB129jctudLK5ZrZoRpt7eEpRuW7+7Sfu0f6NJaUeBw7OS2588X9J7R0f+PuTeNkTW/zvueWrr2qt739e7L3Jm5MxxK4pAUZYmWZFmWlTC2YHkDYie2YkdOYhsIEDgf/CFfjGxAkG/+ECT+4MSJ7VhiaMkyJZIzpMiZ4exz96X3fa/q2ror+J3znr5tAYERBAimBxdzb3d11fv+3///LM95znOmzPFt7xxYXRcOwPzCXOILgJk9mIk6biAYAdkGmoHh4+siXMkaROkijKN19BtEj4ztgQedBCIpkJL2+TQ41ptAKRx51E2NtJWjDTJ/LpYSpEUcNSx/z6o9uw19BF5PkOqtbkmAZqUa9iadCIeGpAVTns8xNnUyzY0gkIEtcY/sPSNVlsrnWt+siasdOvnNkQCH63mfyIb5d0D5kSUHlyCcYyBG/N9q2FYa9FZLa7mTrCR3kZluSEUiL8pziFIMA1IcGfHM27LvRNc8yHt8bqAk8ay4PwJkOi+4N/YdQaifI7J6r3mHk3adi45l77wHZ/Xo8NCcOg6VtQBWB6FxNMXPDethQSDDlZjJkPKgHTuGSiHcDz4HbX/IbmUGb5nug69NIA7BAwhEIp5/nG/+bShBi33mpQYvtbWUQvEyGZpE8sV9wO3hucR1BpcgEC2unT8ERQbEnJ5+/vvI//u/83MaGqD9pWdTsOhzLpfTWl7ZUquT1UkrpW/97ne0stswxz7YP6C1pWVNjI1qbLhizfv3mTcu6We/+pryhbQ+e/hEQwMjpkedTrU1NFjW3bu3NTY2bAu0srKl5aUN7R+ygQ4tQzMpSmDdtIsK5BC36CIjOaJeOqullV1tbR0YnH3z1k0Vs02p21CpPKCdvWNtbO4rQzRYTOnuy9eNtPDw2YYmZy/row/v6+bNK+q2jzU9NWyBearb0e7elvWcM995b3dHQ7URC9PZIESS4+NjvNCy0bX1XW1s7VqNcxeeQK+op09XjKhBnffNN9/Qe+99qvrRvq5fvaRCvk8rq6va2KI3s6OvfvmG7rw0qWKuZuNZETQYG5uwYRtEmuNj9CyXTMnt2rUrNgaUOjlOi80EYsH/OVQYDmMZb27b94DUIetBisOAwtB2g4xcJxFlXkqfqlbDgcQmBaZHJ91JSmQtbGhX80NvmVacfqtTusxpDBHxoREB41GbBCInaMDIEr3iqF3ZjAEyTDHbNhby6OigGQ3qr5RueA3OneycQxXZb0BeYYACZuaeQGj8oNO6CJLgrOpwOBgVcOyALOO9LsLtUUNEjQ3DtbW5Y6ULIOOpaRjQXi8Mcpgbu9Z5ndXLBBl9/+131Kh7jzfZKehFXxoxnhPrumicnOqTTx7r2o1rajcR1fCRwIgVoQoHczzqvGZ4qF+j+nWGjOue9g+OddKEJMV0JoQzYCL3NDs7pVolq8lp5nG7MiCKcIBIXCfPhGcE12FldcP+/sord5yn0nNYHniSzwyHHE4JoxkEK9bsorF0meKy7b+AgsMBkdkQ6FHCwADy94P9IzVMhhPoNmlbZFpe2jP+cCxBiOQ5B0+C74VTRJHRIXQCCGcvBxHRr9fLAxGU2D2ZxKo7d9c3QBbUMz3Iiz5nPm9ynxAUPXj39TBFOvqsE30BiJtB1mSfnWeFychWHMTF/WZBYhIkcT8RRNq1FItWq+ZzbAb4+VheDxL4nK21DXPKsUb838h6KDMm78fzIijiPEcG6wQvf7ahqhcoWwQgLwihPmvAdckhrFFL9hIVgX2ILHHuPWtGj2A34bYgDMNEPZ+0xrk3YlkBiNq1zj3b9TLYac8luq1dLO317VKhrHbL1e2QEL5ydValmvNrAhoPR37RgbMuvIZrCWY+32NfIqQTgaEFprSTtXzQEV/sAwI7SqjYnwiqHNFwJCACL7MjppDnNfOv/oXPOWv9v/lPf0bzs1PWWoTxHhsZNGh4Z6+hh0/W9d6Hj7S6caB2r6eZ6THdvLKgjTV0n7Oanx+1Rf/w40caHR7Wm2/c0frGslqQp1Bvo73p7FS3bl/X8IiPfSRaX1vZ1YP7z9RL5z1aY5hHjUlKRIPAgwiPuJoQ/dOlyoCePYct2jNlt75CVlcXhjQ2ghOVsrmKfvTOxwbvT47W1F9m8HxOD55vK8VM8nJex4cHSqdOdevGFesLh4CBsAelAyLCQimr9Jlc/Sxf0Nb2ljmfTJoe15wOjprKFYra2NpUvdlWo+FGAiNb7S+YTC2tFMODgzraP9SVy/Pa2t7Wyuaxdjf39et/7o9reDilTKqg9z+4bw7XtOKNiNan2dlhzc1N2f2jWMWBcBnNM8u6geKRDoxIGdgO4QIcOujDjrWlNQzKBEZknUE/iHoZgkGfJe1/9LFzcEOcwSL6Ph9SEsI3rAulFpvdnHMtdasj2zS1F/U+P7z0QncNVuVn1JC5BzJl4NS93T1rjUJPHkQAaBcoj9olwQPQvBOc0ue1wCAdhfEJx8k98eWGp23sd/Tqo64Whp+MPLK5IDnxe2GMw5EDxXFY6WWFe0DrE3t0bmH6vIc3DjkOkkPOs2LNWIuNdZdO7bR6RoRMpc7URVCnnFeuWNDzZ2vaP2hqeHRA7WZD165etnVFkx/oNp9Ak2R7zuSmz5iaITXlUz19vqSd3UP7O86TgKnZbtjI3Cvz47r90hVDz4xM10DowyFp/k2bGugIEDcqhTj34EB4qcHRACehJUMlku+FkyZL4+8gJxFoReYe2Uz8LvvVuiROHLVhb29v7hhqRKnANLbzaGCThSUtTwnyEvAo7x0BVwQRECILBZ89H9cd6AvX4K8jg/TaddSGOTs27SoJPLjPgGZxchjtyNTbp63kmSZywtZXnTuHkoG3LcBKZE8jCw+HExndH3U4gWpEUBJ1+rgPY5AnLVyGGJi2+In2d9zJXCS8safNKSZlAdaM7JKyRsD9ngWD8JQNdYszHoFFvF+8twlOJW1r2BOY5Bc5BBDcSBCwMQToATdzrf4e/nle9pFNRySbB1YgmLByGDB9gdkOrjroAWZTqR5dLw0L9AuFjG69dF19SYnDyl4X6v8X1yKycdbKSmEJYdTUKg2NcLU6vm9Ih7Hwm+bAQ5mOcmOMl401CX5G1M+xYT7rvaulpWX98b/6v5yjHv9v/5Jqgxv/W77+vw5N+Qe/+dOam0FdilrKoWXn8zMLWlnf0T/+p9/S4UlPhcqg+tIn+mNfeUODFSfhnHSl+fkxVStFGxICUebK7KgWl5/p+q07pgi3u7VtB7tWrerqrTmbLJZO92nx2Ybe//E9nbQglbgzaLUbNsShv+pyjTisfL5sYhCnKZigp1pa3rIBEnv7+7p9c1ZXLk3o/v0nqg2M2WhG5oBfuzKtnY0VXb16XT98/55lz/3llK5fu6qjgz3dvnXVMboeUgAAIABJREFUorm26WzTx7hoGtKvvf6S0qmGasxzzhesnsjDPdwjezxSOpNXpTqg45MjFYpeG2s2z4wRftI88qEvjYYW5ua1T20JAYOTpn7w3j1TGvvGv/PTqtVOtWeqbhUztNRfCFTIgK9dmzHmMwxdalA4Z9+snt1QD3/48IleffUVPX322AROmCOPnCbiHvSKb25saWZm1rJjh51hG3s0OjRcs4yclj8OMM4ZiMwmRA32W6bH/WK04Q1Yvd4yCA+yOIgcUoe/CT7c+GMwOcBk3xhwej5tFjRTx4ztipNGmathmS4waDhEDiivo6c4CClh5Gi/4/AFUYj34r4iO+aeyKYQMSJj4vfCeUdGHtl4EIYiyzEYjhahHkIrx3r08Ilu3rxt4igIG41PMofY4c6A+s9bVRI4FUOzsb6njz98YH3esIGr1ZKO6keGYnANzCFnaM705KDmZ6aM9U/7PKQ4nAO11ItGlhIK7T/H9RPbc/fuP9LM/CXjQ1D6IGCClNioH+ry/Li+8IU76nS9DWxyYlaZrBsvEBAgfp4H8DLyurS9AW8SkPEVMGKsO8+CdeLfBBb84doIDOhND+MaWVZkr5FFkqFZb3HH9a35O/32aysbtt+A1zlXDqF7No5jiHJIvA+fE6Qx/g4aRICP9j7/5izwLPgTTg2iLNk3jitgfz4D2DyYyZHph0Flnxsa0u2oUiuf750Yf9tpumRsGPZw1uEk/uh1RukhAhv+zd6JclG0ukWGHMNKYH87mdBLXdTpD3b37RkFyc1+h4EkCbs/zojXicmKvd7uQRmQ+Iv2Sd6H7DM+l8w4nmEEt4HG2AjXC/MRrF5Py1w6glcPADk/8fwDteD7tOLFmGKrcSddAJwN414geJO0flJ2ITGz1tbTE126PKtsci7jWmOtnRcBx8MDN/7EGhCcucNO6fjo6LzcEWtayBXPzzDvSwKRz3kpzKD2BD2Jn/HMsD38zGYYHBwa5+eX/8b/9m9zxf+PP///xZH/N3/n65qdralEVH/sU6dytbLe+u5H+uTTJWsr6x/Mqy/V1aW5Cavzrayuq9mR7r56yxSmHj9mKtGpKaytr6/o5ZfvJKMaDw1qQ7lscBSJSqK4M+1sH+v7339fD56uanZmyuRhe6dAO2lVqn26dfuWtXntbu9ob3fXsmrq8mOjEyaNaoSYjPRsETGBkor5vDkgYz13YCruamZ2zga4lMoVZVP0IuaM9IEwzaXLc6ZZjqzp0tK6QatXrlxSqdKzGj8kCiM5IIRy6tPa1tbXLSsAejUCWLVisDXIA1PbmMg0MjqWCPUzi5tD0NE7796zmc9f/+Nf1uysC6TA8IUTgOOF1DQzPWuz0SE2xRhKIGQ2GYEMkCBZOVEkmbnPZIYg6KIIpml85gSxaoUMxlvUGMVoPdHplGX5Z2cMEPA2Nat1tzpWp2XWOo6dcbTFomffQPwMlMChs96R8YDcUBtzJaimwX3hRF1IoekynRbpp62nF5JQ1AHdSDtUhzHg7/wMQxSHzyap5ZCabJ/PmSZooN6PIdrb37PWQXMImZ5m5+bcuAATnjmxJbKlMPZWx0eukjJDzzMsWLMrSyt2AKkp379/36aLUWO2QCqZY25a5smcdQy/OflUWmtrO3r+bF37e/TTU1881b4phuVtDjPyqkiqVooFm5h3voaJMYwMkmu06VJW68xobXNXDx4908LMnO3ppdVVk1qlNIGeAMHXV37qrgkJPXnyyJwbugLIlRL8bGxsqVZjyBG9OT79iv0AwrJwaUFnp/AxvKbu6ILPbYYsiTE04lA6YwHdxCTzz711LZxVOAJ+L9q3cDIOtUKm8tonDHyTCwXBOjkxpwr5iHoqZwwSrZWKCkU7ZzxPzhFr5fOo3blRkoAk69fghKWoC3stGOflMG6UfLiHICyaEyZzYy2yDs2zhwmmyAKxeRcDFQ9ynA1+MSvm35EF8vlcW9x/7N8olcS/o+WMa49zEkGBOTsj7jlL38mhPdWPPLj3YMFJblE7JhABTreafTKm2Hk9ngABJ4P0EBAEwmHOL6mV2+z1pDQG6sCasE32D/btTJtMs81oRwLVdcdB7HhmqDQa34YWU6t3eynHygM24RApZSeRer3cu37ss5O9xocR9Dmy58NkINXCxYkRqeFcL7L+g6tia8IM96S9jgCBZwA/iKAmSi6W+Z80DQWKPcGZZ936Mi70hY9hX0bAipNHFpz7QGiGCYLcP+vxy3/jc85a/+/+zs9p/nJN6V5OjaOMKdz86JMP1TqROq0z3X3ltvWHb66vWX2PkYsMDzk+buuVl2/aAIalpRXLvLlpCHOXLs0YTAljmUxtdm5Go+PU4YmoO9rfbei9H9/Td//wQ01OjOvy/LSOj/Z088ZVPV9e1PTkhK5dXdBJ40j91Yp29g6tXmiOou7CJgNDQ2p1T0xU5dLCjAp5RGXqSlMHS1SnyEYwxmz4e5890NDgqDY2V3Xl2oLB4Avzl721a8slGycnhzU1M2EHCNnMDz/8yLTPeahr6ytGMuPAQTyKA052ZdlhDbEPj6xtihCO6Sythw+em546QwHm5mc4hvrxjz82Q0tP+Z07dy0LZ22cdEbLWcNqwUCokEOIDol8OTQQBZE2BMoGlvee8ra6pw4LhjYwNVuIZdGmE6zNVgvkY9BnBne8fxg4D3Ld2PiwEQApMQLjRraE4TMIjrVEvjVp97oIaYch5Hp4PdBe/F7UFWlF4SsyLr7Pa8ioIxu0n+e8HsrPYrKWiYokrT84hCDxwCUIiDQycv4fNU+H3nrGsuWZ1Kr9BlXbYImTth49fKxLlxasx3tnd9tGdoZYyLnDMJjvhVoe+/D580U9fPhUnaaPygW5ACLkWWQzZBCUGnyyk4mhXCByBZHPDG8qdd4DTFnipNnV93/0Y1X7h03ud211RVPTk5qeYQa715p5v7uvMm0wl8xkd6SCvcdeYT1BnaxmnChp4VB47jdu3LC+dALhcM6WxdqYV8+SWT/25OgYgZ23KV4sUUT7UzgxPtukRQ8PbW/EngN9Y50h28XPTfilBcnKHRXBqZGKuqH0R7cIJKlMQuBLGw+FsgBZN47cBVg8APG95LyWQF6c6Q5R19vBonZO66MN06kQhB/aa3BKQNxBWIs9dtL0cx2ZH+8fBL3z2m8Cc/M+sUaBLESgEeS5i04/9npk9awN1xRZdQQQ0RtujsgG2jiDPq6F1i+cbyBNURfPpDxw43N4xrwvDitKElG/JnDi3gnOfUKYl9jY6xBxIfnSkoUyoc0/sJKWyznj3CDgRRBk7ZtZyIrOn4iAJ/gr3t4G8uf1aNQ2I7OP0kqUdGIvc51Wq07um88PxOUiisC9Bq+BtYo6OUEi+8+Ja0zQc4TPppwl5y5QoSDbPnn83CZe8p6gS+xTbOebv/4/fr4z8v/hb/+Mxqdr6qVreuvt+1aXG6gOqlg81fXrkyozuq7BfOkdDQ5VNL8wbfNyNzb2devWZetlBR6m75pMhBazL77xuo0c5PtEZUCvl65Om/4zeubdTlr/x//+La2s122mMIQlaulEg0xE62Pa1kBJV6/M6vT0xLKkk5O21VTWNrbt/xDzioWsCWKUCln11xAzyag0MGTRoQUVxYL1EZaKBasvO9FuWdduXFc+WzCDB8S9u7evcrGs0bER27BE97S5kWmTYZLB8V57+7smy7h/sKfp6UlrJ2ED8dCBYwhSmH0c0CV1IxADDA9EJYRQ6DdmJjSQLkEEwY7pqx/VPQM/YWhJybKoYjFrZDA2WcxYxi/RF84AG36XvweEhVHCaAKFIosJ5Ihj5yCQYRhUz5zylNcikZo1qK3V0sLCrDlvjDxGjGcW4h0vCE9ol7vUKF/WilTxYSBhSPleHGQnjAR58MTQAX5mrSgJrBwCLQH18n3rMy2hY/1icAWfQRYVX3E4uVaeSdQjLTon6k5mm2PEvFTjBp0ACAOFuMrS4or1wYKu9PV5m0/cC7bDYMWYf56iH7dnrZPb2wdG5OoJ5Sy3M7DHUVMzaV/UAVJ91puOI6crhICSzw9i0kWhnfhMGP47O3V9+OkDlao1VXJ9mp0aU64IGx8pzqwFOTPT04aM0Ud/kU+AcaM1DCjeM1DvpiCostni/QMWINZqlXNp26jrskbwRvi3T0kr+rhb0zt3DsNF1CQMMs89Aij+Hk6e3+d5h1HlfYEprTMlaUXjGVrppJeyMcLsUZAY9qA591NnYVNTR3jFBrcYguPtihhqvy5nOEddNUo3BucmrG6uwwaz2ACYRJ2M2QmGYPnrov5vKAUqWYnTsWDQREc8S+f9LQBICHvhgKNHmZ9F4GPPx9AfX0OuI2q+f9SRG0nvApfj4pkAWo97ibo2ATjwely7n7uectncudNy1IvgyHvO7XzR337a9fkUacpbkFvPEh4AJaNN61qCDMd50RmBHigWdnnQ0M+B4X7RnA4P57iBg8wYWoh0c+yTCHj4XPZFOHKuky6bqHNH8MR9ceYiYOL71NdxvHwRzJvgEYhWoaDdnR17do4GdYygGOc91o5+8DgjlBj4XVrfQrMirtXXFl2RriF/IGTcW7StfvnXP+da6//tb/60+kcq2j1K6V988/s2fGB+dFyvvjqvdF9d7UZT5cKwyTDOX5rS5NSoZSOMVbx8ecqgdRaAWeOwAVEnW5ibM7IVcDAMarKVO69cM9gMndx8rqLvffcdrW949M/o0oGhAXOamXTBlKomxgc1Mz2kXq+lK5dmVapUtLSyqT/80Yeanp1X77SjciGr2dlJ3bh2SSsrSzbDvAPZAclBiy7zSXsEilLUkjumDW8OtgAs1jWYEqF9oNUnTxbtoV+/fkXDo0OqN5i8w2QxImamjB2qwuzm3qnGJkZsA7GZMEY+7CNl2bj1W8JOPTlRtVY2CVAXG/E2nN2dYyOBUTdcXUU7e8RH51kvc08zM9MWYExNjxh34ObNm1bnMmZ2D4lRVyBbRne+S52+YQz7aEvhsC2vrFjfNW00XCdkLNNoh3DUaZuaEdPdakjzDg1ZoMI1clCAj4ErgdUNOkuMuBnLdM8yO+4NA8fh5F55Hdd4LtKQZAKsDddt7T4NmK5uTCKb+qOZiGV1xYKJB/H+fKY51CTDCofNe1jWnUn0rROWc2TiF8kwfDYH3kYTtru25hiw9bV1g3XhZqCCBioC9M41YjQwvlZegdi2uWuO/4h52OKeTtU+7eiUgUHlkg2oIZC1vniEjHYO9fjRQ83OTerG1TnVqh6EBGyIM+C6WMuo+9NqWK93tbi2afc7NtSv4cGyGs0jI1/Rrz82NmQSwnC7wglb5pEMjAmlKwhPvC+QKJySg/0Dc4Rzc3PJQBBvDYpngXNEg8BJiK6dD/rEuoTD+qMpSUC3qAnGfo9Mx50ihKYjcxLAq+wDph1GoMtnUMICZrcyU+fUyjDcD4GYj47FWZ9pemYqYcoH4RDn7cTHc12ARAAoINkg5MV1knlCLuMao/5rSMXQkAX1vJ79bFl1z4MS/h6sd9sXiTO/GNzwusiiue74/OBYsMcDFeBzI+OMPQx6QoAVbVbB4ud3wtmfGhrh8wPiDNnoUyNleXnKs0iy6RctfPGeNpEtKaNY10sBMt+hiwudpi3oglsBN4PvYWdoZSXZsDIYvfEMQGo1TUBsenpc4+PDrkaZ6hhJ1ALwYtH2ZVyjB+Yu32ocgBhWgghV0moYCMNFPkE4d0bCdhLyWiQU3Cu1cVrgol7OmtFRxfoGUoSegAs8eVtr8CVCUZFnH3ud68Zuw6RHbx14PaY1cs1f+fP/8POdkf/9v/7TypWy+vCjRS0uMQ6uqC9/4bpGhvu1s7VpTEBnm7bUP1jxkZX5gh48eKaFhQlVqkTUTmiihQcmcaVUMoIAtH1jPOZzWrg6rVaTrBMR/JYRhXa2jnRwfKzltQ3VBmo2ppSJY5OTExodGrBe5t5pVyUkGAcHVG/1tLy+r/sPF03ikt6rqclhDQ9WjSiWy6aMnU2NEGU3Hii1SqLPkdF+U8hC/AUjC/EO8hB1fZtbnc3o4b1n9vCu3risgQHkQ5um8MPo1ZGRcW1v7dioVQa1ULer0ft8Qb+ZjJxsBsPH4QfyZd28ZuQwHxttlZYgE0khM8xZtgQ5ED1von6cvc0QRve8zPq5RjYwGEYR40frGZ9XLJYtYkUl7CKTeHFxWaen1NdcPpUaaP/AgOo2PpOMl4NEIDRrtXS+xwYmA3JCS58Z8tCh5r3JmKitRl3qotwmhwSDzj3inAK+C2lGhxwRPXvBmA5oLTKayJTInqmJxmHmdw1mS1qEgvTj7Fgn+WDMYp3CUMfvs/6uxUymcmzoDMEZaA1ftt/Ghuz+WHtEb3AS9JXzHouLK1pc3E1GnyJ9ibBRSadpn8MMErSxeqDdnSPNXx5VPlfSOz/8wAbwwMl486deUangYyQJVPgK5nRkBq7I19Muk51yBeWLOaV7bY0N91vPOMEbGfX4+KCKZd9L4YTDMUQmCsoS9ViCWi7SSWN+DQH/XswaCaJj6iFGjb3Lc6C0w1c4qEBbXjhHH44SAVsEffGMAg73jBiYFilWF9sJhjTPZW/nwBAi9jWBEK+DX8A9DY8MGs/GBW24by8BsJa8LzBwrMHFGjbXxGvCkRpZMO8tRuGILWBLFPHC6ZiYC1yQIkpl7pjCqXKvFqBXq3bP/N0C7AQ9Cjg/1jacenA1eF3wRcLRcw+8X5yHCAyilm6chSTo4rNiLSkZmlBPUmLgvU3KORk5yrVxtiqJQhn36VyJiidQ9RObIvbkyXObK4HKWmT1JBmcFbLTBuTVLEJX/dYSy/oNVfpVzGWtY4eE4+rVee/+oXUzKYPxXtHlwbXFWlrpKxmD62iZo2YRpEcJgfXg93nWfC/2GO/PuYnSAeffJJWT0huvjbMAPO7lGw8kKUs5r8Kn4PE9EAZ+h8+hHGqITx/6GnULKikz/Ynf+Eefb0f+H3zjC9rd3lC3SQ0UwYopXVsYNIGU+gFkJhS56EeuW/Zz7dqCOYbtrX1NTHLAqCd0tLy8bobijS+8bi1O77//YeK8XKxhdh7FOK9x9WXL1tsNUejV1+6oUMrp2fOnNlSBTN4iSjSu6bOFsX5y6FOoGi2dpQva2tkX0zKePVsyFnzvrOPQZQp2dtVGRuKQyD5sMAps3J6LuxCEoKN+0mpZBAYJDIENawPptEwbG8dOP/vs/LTqjWPLJnTa0872rmXltBNNjI+o3fTZ2B0wQKW0tbF73pvIIRoZHjIjDJxHdHt03DCBDBsycUa54sBq8BDa0HenHStq0Tg8yECAfAxnoG5OvzhRuA3J2DswiJIMkmweRwEq4NAUfZKHWllDYe3MOAJEntzr8vKiZXYm5MLUMasbosrlhpZbNScM1JqinYdM0yeZEeQgOQvMxmFwA5JzQZVkkhpDVcxZnHovbWTrrLvLujp8G3WxMOYXCS4hymNqURgxa73Jig1I7Z/fjQCB2ncYshCG8TGlwIKnptplak/k0X1cFwhG05w59T8gfN6TDGVne9uy9cGhYRtlyiFfXF7U5saedneAyfMq2OcDl/bUl0fQg4Of1bvv3bMA8atffkXNk46NoYWIhyzr5flJg+4nJ8astri1tWs6As6+ziaa504Sw3i0z1DTq0hnLfVXS/acRkcmzAAbR4jBN4kEbRg7N8x1q4lDUmThHJp0Yxj9sdFSE1B0GD0yYQLg6DgIJ8aZxck4O9qJajyfWOtwKpFxXoSPg5/ARuJ9ecaUozzQLVrwzN4n+yELhHiI1DDGlMCFINkzrq6RboHXGTMc5D2CZr58QIq3InG/BLsxvpZnyGe5DO2LGd+0y7no06kHyGdnRqwlYHWj7nuVa7dpjKx9Jmf7ivsggwYJwz74ECJXgaMkF846OBYRwPu9u9AKn8/3QcrCwQWL2n4/sSm2t6nBF5BF9RG82FODi/kvKSlEYEWdmn2EHQgHiM31MpBPC4S1TXkfntOD+w8tGwclNSXI+qGhS0fHkMDO1O6c6ZhhTUlvOWfJSiKosp2daWx0WCPDNV25MqNXXrmqaoXk4ZRmZhOmsvHBaVfli7KCEeKSMhPvFaWG2EMR6PJM2GfYae4vWsTsmaIQmAjp8Dor7zAyOGlL87XvMz/CPqGEgqPnGihT8l6gqQTUnJViHvY7ZSIfhcyeXFnZsKAeAbG/9Pe++fl25K/fGFIp1dP85JAuzY8JmeLx0SGr8RGhE2HhHNsnZ2q2GkZ4w7CurW0ZxAcsiXjF44dPTJ70S1/6ooqIwnx232qxtMGQFA4MAy/1bOxlSnn94Pvv6ZNPH+vLX3nDxFCOjvY1Rt92X0b7B0Dada2ubKhQYP53Ry+//JJFUxgqjNL69o42tvZ1uM/wEK9z4vjqGO0eLTBtjY6M6Ojg2AKCxdUNpbIpTTO7uNfRs+dbduhAB6wmctLSrWtz5jAzWXSby9ZGVBlESjRl7zk5NmZDQ4ZGKhodqelwZ08LC/PqK/bppNNS6ixtm4PaOhuBTTVUhcSSsn75/gFmm4NSuCxiwMAB2cWG5t9AfQwsoP4XmQKZrjN9ZZkLrGAcKQeAiBa4PAw20DwOC4cHaYkWwKPjY9vEBAnGvjbdZProXZ+az2XYAcQnom+cKEEIz5s/sEthMbP5I/Mhcq8fNQx9wcBg9OlZDjIV9xREO1eo8zpgwG1+eF3X2xxPHjELiDlkIV7/JJu0WcpJEBDZV8D7XMs5QxnVt44bW/5wPWbg8z7bmmyabJxWszNktUyXvKeJ8Unt7zW0uLimRqOjtbVdLa6sqS+PoAVtMgyTaFmHxPjogCBWV0p9anXS2txt6KN7D60V80t3b2t/1+ea5wvSpSuTRppBDxwyJcjV6sq2IUXcHwbdh3y0El0DmL/UunEoZEKI4PRbqYFrpWc6WOQY+YDHMWQniHGkfXJYZN2REfFa9lu09gQUzPo7mrKbaDcgHOTDKDzY8sCM17H/jMyYoAuRhfL/cCSsOV98fkCZdHawP7h3niNwLOiQlU6STBYnyxqwxjwb2iaP9pmBTbZ2otExhrlUVa7BUvb6NfcSmW5MPYtebTJYJ2eiBOjsfZv6deoIQ9SZL2Z6AVETsLCHuFcy+oDDm0lpCN4LASI1Okh4oTkfToQzQyAR1xdrjfJYzByw4TWJQ4vat5dxfOb5RVa+1fB7nslz3VETDkJfrLetxRncDm9JDIgbUifloVIFiduCzfMGEV1e2bAg0ZxsW6oft3VwdKQG2Xi9qUazq/WNbbtOO7fYg6TNrX3KdUjFfFG9blvVSp9u3pjTa69e06XLE5b8mWLmKSx651kEzG+2Qy/GtPKzKBvws8jS+T61cAjFOG6TfU0CKfZyTDE00qYF6smwnCTDj/ZXbF608vHe1v2TnBFfU+n4EK6Tt1+ybtjStfVNExbDjv6F/+K3P9+O/M6VIQ0VUvq5L7+qwUpaR8cMfS+qWKgY1MWIwNHRfhtzenCwZwaF0Zrvv/eJGeyX7tzWw4ePzAiRTbz22kvKFzB8TZMYdRiyqLmFCYumWSgGpVBrXFnb0Ouv3VGnc6LGcV2DA8MqVand1G3WNYpoub6i1jdWjbk7PzdnD9QIMmnep65m48xUrXgNDTS5XEmPHz8xeUtacnZ3j7S0vK/PHj3WyNiorl+eVrdV19rWnvprA8mo0KoR6DqdjGmq0142OTli0Mvu4ZEGB2pGIKEOvbWxqepgWb2zI82ND2mwXDBEoZeWRidGtbyyaod1bnbG6vO1YsmCn52ddRtWD5yFcAfqRmxaDgivZ3MFmzWkUzmV1j+cbF4n3UiHh/s2dSxvM7bT9pyC4RmwVMDUJpSQDBGJ9w+yDgfB1Zr6DL0g8gXBwBAQ2RvhqR/VNZ9WBpkLLgPvFxmgGaSeR7o8Nww5joBWJzuIee/35VAREAXkHtAv5BgMYGTYca3YDWB8/2x+nhf1soDfIuvhYEZQcd5yRhZhLFzPWHCWoB1OvktbtgyigaIXcqEIjkBQQ1p+b6+lz+4915PH63r6bN2Qm0w+rXw5p06beeygArTNNO1cZLMVPX6yYnD4yy/f0nAxo8Vnz7W3t6Pbt69rfHLIWmNMiz5Pr3nNSjSeMcBod7IRMLJphnchPNaNaIaTwHmNjbn6HYEUvI6A4yPA4x7NIZ/4sBm+zzPm+WHso2YYr7fsJYGT+TnQIWp88Fl8wEg5GVTh6lw8YzLQ4H5wH0FSDOcVwVo4Gs9snaxGAAd6hDNnX4yMDFoWBH+D/ez1fRc/IqBG7XF1Zd2GevDc6SgACWAt5i/NJIQ4H4wT5LoIEINz4TWPFwIxhiCZ3rln344WOKExyFW+X/NWXsGRxx4KR04AGMgVzpbEwoa0FF0RLUpE2CHODdcUAatxTxLI2zLxkxNvKUvQgHhWBCAE62bjLgQcELmirBEwdBDZIrA1yBp0ousMbdYiJhC2Ogy7OlWtOmhzLFCUnJ+fNPQRpIwgdnPzUAcNnlPD7CedQgg5Vcu5RF/ftRdY1/2jltqMIT1u2Wjjsx7T5lKG0P7kT7yk11+9qgEkuVsnKpScyR7rYZm5lXq8c4FnQc2bNWIfRftoBJ+B+njJzzksAd8HMkggx/MIjs55Z0sqa2thNrVQMLIx10GiwueH3T06YECR+5YY5bu6tm7IJp/1q7/5v37OHflCRXdvzOrrX31Nx/vrWl9fV75IXdlmI5lyVLWW1+AgdZWWRkfphc7r3qfPLJK5ceOanjx5qq0tBoj09MYXX7VpX0SttBuFws+VGws6ONj2TLPR1cHBifXclkt9GugHtspbG1i358QyGLxrK1vGzt47dG1wC9/FFKkBFQsZgzkr5UGbkV4u5w1eT6VL2ts/0vOlVZ31MtrZr+vBo02bcT48XNP4UFnVUlar1OKU0cgwAihOtDlsnpmoy+jIoEFeO7tbmpqY0CZzwcvcjzOGtunRAAAgAElEQVSHm+2uTa8qZ9uq5NMGZXbOUuqlQTG2LdrDGTLrYWy4qJduz2l+btza6lonTZ20G5bh2j1Z/6XX2iKCZ3Oz0WD5W10a2catLR+31zhOpCf7rM8RBxmtHVa7GuJ3/H1jKAb/xlDwbD1KZ3TfUFL/2bbPJeixSWk72wbVA0tzD8MjaOXPJxKOfZahGmmpVErey4clYKSwjaAzGOzpqenzedoRXIBMGLyayDc6m9TV1bj/0LOmPosjJJBZuDRnAQDrbzYkISrFYebfkTHydyMjdRzG5f0ja4Vr4LCvZ+TWYkPnQ6nPMg4ykvufPbP+7aVV2gfRs09ZF8fU7LQO6gfWjsmkOPT6X75zXdk+OggO9fHHD1St1azODrpVqzKet66x8TFrS6Qnn+vZPzg0GJ81Tae6OutC7nLEpXFyYO1rZBU4L+rrEDT9mtvmyAlsCGqCsc29RWYZdccoXUStOghxYTQj02N/xBpFVoLRxhhGh4MbSc+2QyQmhuREgGBlmSTQDAif93ZyE8Ib3F/W9seTJ89sXyIAFdO25uZmfRobGgpt+qNPDGa/f++BlffoJOH+sS05Wlsvz5uhD8fA50fd39/bGeggE6BOgUxYsJMMyjmHeC+UiMIJs24OX3sQyL37MB83P6ABrIl/vkt48prY46wB98IM+OjOYB8a2eqIFtoY4oMWfO18iEr8Pp/D4JAoOcXzJZs38m4iFWxoRnLAozvEAhKlkkB1z2wBTqnRODZn2mx0dXjY1McffWZnem5mxDLj5ZU1HRyBUm7q2cquOfy11TUND41Yfb2QAUKnG8jPF6WNjd1DHdbbJsFra33WVCsJ2EaHynrj7lV99c27Gh4qKZ31a+U6z9GiRDs+As9AQ+K+ItDk5xH0B18naupx3xGYhaxuPEvKNpEoxH6PADdkhj2Q3dXOFp1AricQrZqUweAN8fN/7z/7Z59vR/6Nn76ml29Na2qsbJELg0wQsOjLQCDByFEbO9PU1KgKRWRZpy1yvnfvsTbWdnTr1m2tb6yZ2Ag1hpdfvmlMdgwmUAUHAjhrbHLUAgE2G322n3zySI+fLOn27SuanKDOTk94T6UKM3AhLqBK1tT62qZ2DhCpSBsjnI2EwAQZOu+1trrpsoRlYJW26sc9PVveUbW/pkfP1gxdIGN3WEiaGauajOve8ZF2dugdnzBVOKLwXs6HxbCpIPVt7+zaKEqvF/dpfXNffbmCmq2uysWcRvqzKuTS2tmDVe0tZGR6OGGyvG63pfGhrGZmBvSrf+qPKdPrGjTVukDOCjIHBzyMUBgaWsAIgTGiAYsaBJ1NG5ueSBojSQkk2ONBZCHLwSCzcZ0kAqR0bIFUGJ7o7eV7/AmCEobL2N1rG4bAkHFglHEmNg8x0YE2x4kH7MHExcHltba2afO6UadzKLtjAQj1/WYL8oxrXEdmfXaW0u4OPc8Quupm3HBWOPKJiXGri8ImL2KIkkEXkWHy/zDkHEwz8F3EWlyuM0hDXkNzlTKCDaBeghRIFXRU8Ozv33uq+58+V5chC1ZTzOvR40W1ux1NTo37jPbqgNZX11SrFnTThvAc6/iA/v5TyxKp5ZZyZMGU88kucQhZFSt5ffzJfeNHzM6SUUqDAzlVS1Wtre5bljMzB3TeMZQIkiPzuF0Hn/IKpYWCyeVeFC8JMlE4NghEQeSJGnYgM1F/NJg3ySZZD0pJBA+R0V7MkkB7WCt+dj5a1oajOHx+MctirdlnoWHN8/CSjA9NQWgDu8GAIJCI5eVlCyzhXtjI4by3QFGnBdmxQTsF9Pch+VUTZKhgXTXUO4HJg90dELNNK0syPJwLvJfYA1bGshayF3oE7PdYlygNxAQ+EKkoWfE9ECkSBZwKziggeZAGOy8hsoLwC2N3uj5YKIJMrhd+De/pdXsn6LEHbZJZwjlhXRGpCWg8slhj/ietfuH0eG0EBvx9iED/yLtsDCm7EPRSI2+enOmjDz/V2PiIFuZmVEJGudXUw6dLera4pedLO9o+7uhw78CmW5YLJR0eHGhybED9A36NBGBDg0NM1dXe/oEOjlpqUco6hXN0YqJi2Uxa6VRHb7xxW7/4C1/S7KSTG1mLkPqlLz7QSOvtvtAjHs489nI8J+MzJAhTEN/OA4EkGbiIDLGPIGoHEsWaGLs96bqJfYP9XF1eT0p8Lj9rnKBuR0+ePjFo/Vf+5j/5fDvy//jPfFGlHC00WTVap6o3T1XMyAgRTIfK5alTStVySQuXpjU0XNbgUL9FKU+fLLtiWr1uvd6QKZieBqkKFS0yO2BEHO2wDeWAXFRWo36m3/rtf636iVQupfWF12+p3W6YQT+qt4x8AQRESxsZ294hY/nOjGmOY4F5fcrYxm5KmxvbGh9DLKNpBLinz7Z03OxocGRMy6u7plwGZGOSjTlpYrCoajGjbLWolZVNDQ4M6OCgbtBfJl/R/r4fWsoAMNdTphufNaEO6kar61sGgQ7W8hoadK3krZ2GkY+GkEBNp40HwOa7emVBwwM5zc0yi5yZ5BPa3qQ2P2qKThxoz2K8dcmzB88kkXhl2ADZGe9t7NdTF2ppdzwTp2eZw8S6jYyOGE/AIEocFwIWBtt5KwiGg+9b/yZMzO1Nz2QYbWjQtsOwAY1StuDnBA5kxigv8V59KKOlUqYRYD3vJhgCAlPV9ua+PvvssSExU5Pj9nlLy6tqtjq6dv2aOt0jGyYzOzutPlOAOtPS0oaN2ozJSSMjY0K0JqVTzcxNe98wRKs+uBa0UzV8bagJA4sWqe87tMmXOXk08zOu209wyesIRizzTYbPtE7oAiiYUMbTZ4t2HYeHLbW7KfWsk+BIu3sHKllbzZmpGkKSPNjbU55JXOU+U1obGhg2h0PWwzOlq4F6OBn17s6Bqb9Nz07p2fNl00PHSXe6DMaZ1frKutqtlG7duql8ngyt4DPnqyjnIWtLmYc6OAS7U4NBvYsBlTDZ57E3CfSAeAmCLKOLSVpJ6x57LAZ7vChdpC2Tir5c2O1W305qsIGS2MAMUwtzoRfveXekI2qUwOwQXnFUH370oa5dvWbBWwwu4Xl4tsM+KZvwEV0tEMooyQ0ND1j5gC4BIyJubFpQTBCA80RiFuY6Z5i996L2jJJX6H57Z0OgUXBpWIdQFjMIF2cBEpPoHrBn+HuQL9knOH5KYtEPHcgZ44xDiwDiJtwFkDhLVFAngzWdnC2CW56NOeU+gkZHZEDjrBRhfAWHls8Z57TOdSHeZQ12Nkd+xkARR0n8vHtg8qJk9AKG5r0ICHDi6HzwOd4XDe8F/kpGjx49s/u98/INFfN9SnVT2tnd06f3n+rTR6ta3z7W8uaeaYekuvR0N0ynnzNrZYZkTWfnZpVJI1/bUgMy2EnLSYB04nTS2j9oWABcLOf02quX9Gf+9Jc0OTaYDMsBsXBJbqtb04KWtNQ5l8GF241DlM+b3YKZT8khAnieKyUEkDQSIxsU0+czHAKOZ50I0H0GhAvLhCwur+HnrBf3BWpxUm9bucj3Mvsbol9bS8tLOjw41q/93c95jfzf/8ZrOjs51OhA1RYFlmIexR+TICzq8Ih2mZ7N12YU6OzcmEplDN2OGexuJ6W9XWopBQ0OUQufspndGAgcPJG3Q7mDGuyvGCN1Y7etf/g//TOtrqNgVtTc3KgxIOvHTR0c1U1D2+tUvgnPen3KMfijWtBAraTd3S315ap68nRdw0P9qpWJ3BkQcab947ZlvJlcQWtr+8rmStreP9Bwf0lDlbwuTY/a0Ip0KW9z1Nk8OF5vvSIjGlSzTibV0szMkKEUtF4Q3RHJwTQv5lOamxnV2PiQOTKcRa4vraEqdeGeOUqc48gws6d9TCVsT4fcGwbpEixgdIgQR0dGtb/XNJJdT55V0k9P7psv4YxxSPS+19RnbUfMS87aIWQTm5Ri49jqjzaXGLGVNmNOj61vFwQDiJONnykwnrOgbquljmlUn1pUjVwp134ux5kGeqWPl6yV8krZMkxe+8nHn1o5AtW+dKqnTBbmcEl0Or391rsmaTs3O6BMNq/9o6Y++OSRMkTj5ZRGB2t69c5NTY4MqlLoU73ZUrFc1Nr6opGhqpUBtZoN61MtW30cx9FRKpOxEa6sTTFXSHruT9XpeeYTNUrXeHe4k4PvEplA1mTjHdWPj3TaTavVkBaXt/X42XNj6Z4wgIJIiWwindOzp6tqNmkLKqtUzGh0sKLZ6Wmr+bF2aOtPTY9ZH74Np2nRklQxx+P115SeP1s2vsard79gPBKe//jEuD0b9gzjXoE/r1y+4kQ1I5i1jVNC8ETASKBYKZWtVRKUh99DWRDDFvB5wMehuBepA98PRxWBjmWg1KQTNCOcYhCMog4bmepF5rU7hyzkhfO1Dd7F9sae1WM5t6ABrMXk1IRBx0GAC4ISdgbjyQaHnU05ypA6WqzSzpEh6+aefQaAK7tFK2bUhn0ql89T59osw02+zpnMCVQaiEP8bpRcfF61k6hAE9gvlA9AvaI0E6gZDtTlit0BBzeB+zpfm6S1MGq4JoxjM7APX7REJbrqEbAHAucEyUIydMRr5BHshxOLzDUC7iCQcQ3OtTnW0QEODScHqlnXYcK/QQzr7muvWisfC0cn0tKTVX322XM9eLaptd1jNZrHGhseUbclPXy2rMFxNC7qatWbyqbSmhgfta6Xo70tXZqbVLPjZQM4hDbTvd3UwSGIAPLPEOTO9NNfuam/8Ge+roEqXR4ZdU7TIiaLZ8G1xx4JB8t7BjeB1xEM8RXn+mK9nO+DKEaJJ54PThrWOf+26WjW4un8nmgLDGU3SNF8j73Lz9mf2VxGDx48tpHbv/6f/9bnOyP/tV+8rlS7roXJMVPz2kLEJWGq0l8HnE0UW6sUNT09rBs3F8x4kQmDr6yvb9vMbFp5Ts/ampkdNQlU4GhrsE/6HnEIc9Pj5gx2j3v6R//4X+nHHy5pbKxfE+MD6rZbFoVX+108gUXnYVnbR76kre0dZSEpVAg4MtrcO9DeUV1ljHhG5uDoXz86xii31TpL65P7i6pURsz5MnK1WpBmJ/uVFg+y3wRVqlWyDHZVT+vrGzZKtJAr6JWXL2toqGD1HespJSMplVxfudM2Zj81bBTUbEpZBwUkn2EeWudE3UjHAkmDTnDwqZ3B4g+SFutjUNIpmsSn3IjB9Gdivi6CFHU9fPSZfcbw0JjmZ2Y9YEiltLW5Yb9rg2nQ1saJdE9N/tB6YTM+SY5pPzwfUBKCgGIJJn1JrfapHj1Z1OOHK1bbJhOhxQX4141n1gIwjBpBwdLic4NaWX+yQ+Q7MXK01lmtuwfp0FGOaiVv739Yb+new2c6rrdUKZSNHe8EqqaVR65fn1G1Rgnn1Aa+HB6eqN080fBwv10LgZbLZxLWeHBHLwQOnWg+c0F4Jow1TjWyFv4fNTV7h5a0tXGst996X9uIXTBxi7onCEEmrWMUAfMl26fUZfPFjNfF1afBgYp1ZJSKaO5PuBYBQVyOgSPUCmUzB8gS+bP4fMWeDyiUT4R7oSi1uMiwnnqikgfCgaF3LQCIebynKQ1SVigAb8ucmYnWgJIYI9sHnYQBsraghBDI58bPgtgVXRJkT04yi6zV+RphJKP2Gtm719BdDtVoKqABCQkOB0UmvbW+fV6aIWBhv+PITXc/KcXwHvwetiEIX3wWRhYHCgTPtDR/XUd9eYIV+CIVQ4RYP7LUza0tR5wKBbMPJBw8+3jmUVMNZCIg2XC+zs1IJf3lBL1d05Uno4PhTJmK5xukQP4fokJRu7a1SJjhEURchLkD9ue9eC6hKsYzi2u1UpaJQIEYOpzO+xatY8FhfD43Xh+wcQQYcT+sbwQYoHuMf2biHMps3A9ryZoF36VWK1u2ubaxoUf3lvXhB0+1ttPS8vqOxoZr+sWf/ymVSln9i29+R0+eHajTozaOcEzXOoy++MZL+t7b7xjqxbRHtPEJcJkvwRCs09O0lR8hyx03Kbmk9Cu/+EX92q9+TcWcy++2TYfdib481+AIsRah1mbPKXkNczIcYfHAMOD46NKJ7pTz/nFT0GPmudtXvgwVSfrWA7kKxIQhLra1kzPBvobYi7Q35Oxf+7v//PPtyH/lKzOaGqnpqg1Eyev4pKFyiTGix7p27aa1goyNjat3RpvWnq5cnbPa5ebmjurHLa1vbFjrDrXODz/4UCMj/Xr19ZsGCeNALVIlZeud6aXbV52Rul3XN3/nD/XRZ5veCtVuq1ouKsUkLTK/5omhAmZwqAP1qBM3bEh8tVQ2lvTi2qpGJsfcsPVldEbWP9CvZv1EO4cHypX79YiBFgct5bMZTY71a3y0rKuXx7W8tKTpsQkVCrAtUY0a00mTHu+CJidHNdCf1+TEoGr9BWPTMxKVrBBHaBAOLEjEIhj2wPXBQE4GEESWbWQeq/eSSZTMaBs3xcaGwlp16VccLRkabU0HRMjru5bBHtGLvH2oUi6vr3z1DWOErq1tqNtq6pU71wRJCDYvawXLHjJiibncyUAFLHXKaob0J5+p3kAita1sqs8myTEL/t6jJX386UMN1PoTw9o4z0JM2a2Ysxo4TgXUolrKq5ynRSyrq9cWvK6JhvEBWUzZ2opwotGfn0pldZyUI4Di8xlGG8qIhs+WVlWpDehw/1DddtO03jnQqOtRX+d5MPQAR0kf/SuvXNeVK2PWllVEntM0CYCXX4hOxIHF6QURLDIv6uuNk462Nk/03e++r8XFbaX7UEQ7VbVCq6GrxLEfbajCKS16DITwiP60g0PPaGyspvnZcSs5URNkUIlnb03r4mCP4sR5vrs7roqFUYZRHoEGgQndAmQRxixGi9zGoGZsgA+BH459cnLKBIv6+wt2ngjOeNbI5FJqiHq2Z5HenYCB4/tkFNGSx7pGPTvWiKAlsvSAlg1+TjopYv0u1mGDOEewiLENw8i+skA+0dgOB8j702XCfeNogpFMRh7ZM98Lw23TAPdpzyzY+iGKg8AU9+yEOBTIOnr06LEP7kinTbiG583Pop4c2Rb3g+GOpCACGcuEE2EcSi0+Uthr1U+fPjUiqA3xSAScuJ/IBrkPvuJewzGzbkHMYp2CjEmGF+sUdfUgZ+GcCIoiow/2OY48/h6IiJE4E4EV7ukiGQ6bMzwyYkGulZM6p0ZcpZRj99+kE2BfM7PT1nnDnsKePVtc1He++4Hu3d/Qyhr1+6x+4Ws/qZkZ9ldTm1sd/Z+/9Y562YqW1zet/bNSTulnvvKy+odG9M1vvaXjg2PTR8Bn1I8PDAXgTNJhQslsa+dQh42uitm2/uKv/Zx+5ee/qFSvoebpC8Gd4MxwH8EfCP6LOVzzId4ZE3s09mwgSoEgRUDKfUfHBLY4evX5OX94juH8jUfRJSFq2v7n51Z778saqra0uPH57yP/xtcuaWKopFduXdLCwpTVIFNGuhm09qbf//b3rFb+6mu3VKliiNsGMaNi5aIfpwaFF/IV/eDt90yn+2WEAao1Y1q7GL2sXjs9NWx1j639E/3uH7ynf/rbP1KRkXLmoAtGpqM2CixPsIBoh0F3Rvhq6PKlWcvKicYfP1s0ZTVmqFPvKTF2M5PRKFny0Z45y1pt2Ah1tBndffWORobJRM80OOC9zrSJAHmj8PXgwX3dvn1XV67O67RzaDruMIwpdUF8ITv0aI6WF9dappZCNgzbl9C6L98zGIqMgzoYm48/bCI2B68HUofQZ1OcWmzcrk8g66T07o8/1dtvf6CdvWPlgOxbZ+p1uqrWgJhxFsD2RANtTU6NGQFlYmJMr712U30ZF2DBSNqkomJFW5tMUcrp3XfeNWa/j5N0fWrbrHmvm9tzybF2o9Z+htNDNxk+wvbOpg6PDnTjxnUND1ZULecdaq+UDfYFdSBQcBjXZxRDErFaX5a6FAISRPOUCxDkKOig3tDjp4va3TvUxmpdxRyDK7ATGa2tbhu7G71wHDgZOWIztCjOzI7Yc7x9k/1VULfTOq+1BVM1riOia+MG0NbUYljNfb39/U+1s99Wo+VSlvSpEzQO9JcMqWGyGhk0GTnQLl0b6nWsLo9mOtk4JSJUApmeBwMbQh7IBU4dxUHLxheX7D0MEhU61p5BY7np6MAxsxfIrnHqODGU2xD7qVUR7lk1x049GsENsn1KJ3wemXqu4JldZJ9RO6U2jRMASQtnxzUEdB0ZB448SEUXnXdkguHw4zXheDmPVM2DiR2Gj7oqwSNng+9ZYJGM4A34kv8znS+uJ2B57sODDkicDdc6ELyaIdOpoBTkPfRdbazvWI2dvWLrUaS1CYSHThAXDcG5XyRGBZHsItIQzhipZGbR83uQ7/hsVCRBm+LchoOJrDnIZkFOJRgLvgCfEchGZJDhuCODttazZERujo2fQOj83AIk1CyTgCGyfNYqgonQT4iAJWrAFnwl6okwzxHV4bUbG5vGPkfmFgVMxIZgdP/oR+/rOz/4RB99umR17ZduXtFPvXZNlVLPuyrSVf3e778nZcr64LMn2jvuqJA71ZdendfXv/6mjutd/fN/9gfa2NpTqQZBOq3+ck3NdkulStk6gHb2jrS7689nfLig//Av/7J+4rVLyuacD8C1B2chAqBoMYuSWUDwsU+D/BZIyMVyQ6AV/A5IBKN0w+kHHB/BAs/cAgFQTIjS9KvTt45IDK2Jrbb2dg/14Qf39Jv/9fc+3xn5r/2xaxobLOr29TnNz0/o4aP7xtieHJ+0fkKmweAUhkerqlYhH1A7r2hvD4WnM5UrGSO/9U4zevfd+7Zx7r4Gc72ileXVJMLKGzmhL3NqgiK7R239zu+/o2+/9bHKpX5T1Tk6PFCBVq4CDOmSGR4OlbWxlMuWGWJIpyboZz2wgwwh73B/35wKNXYg0jd+4nXl+06NXJHp0S/aUzfjiktIfJ7SltTpaHWbOdSPbUAAbGJqcrTZ/eIv/aw6rSMjYuUySJTWzdDjsDzz6lg7EYaVdTB97OOmvQZSCJskBFPcKHr2gsEGugZqxOH1egisIP4gUxD6rX/5tp4+3VCpUDU1O5z3yHBJ7S5jWwtWr4Wg1WzJMktGC0IQPG4caWZqQhOjo2bAIEtBItrf29f+7p7BjzhaIPFWu6OtPUg70uzMsCbG+61jgCEckbG5McBoAr/SFsbmBhIumToZnAAcIGI0dCYYS7jn07MYyRpsdGrXqM4R5dIrDRwPaQVHRoTtkq8Q0bpmuMr0aXfQrj+yTBeeA3uIP8CCzJ1fWd612jFciRs3rmhqckS1ASakVXw4DIEZ8psp+oELtt7wG6jdfvzRYz18vK6NrRMdNbtWD+/LFky8BbRpfmZC5UJOZ2l6XHlWwLs9mziWzXb0xdduaHR42CSDQZDsOdepjTO2NWtlKRQCi0XkZcuWUUNGNF3/Up/pm4My+JAVD7hg4ket0w02yMqgjaml150AsdPCqDuDmqE9OPYrVy+pXHVeQIiuGOzcgwxZdgLQqQ/niDIGhpS1NDZ7UicHXYLpbf3NiQDMH60zh/PBiFrrEaSjLlOwnPAWMKe9RxDlUlJ/rd+CuCCdBavbMqWkHMB7hPKfG+WsaV2DJnCNkOBIBHDUXi+X1laRM6YTI2/zEShjPX/+2Oq2EaByDqJmHZmzZ1kuJw2sjJ0C7jYiaN4DbQhsXDdnnWcaEDxnCjIgyKKhM8l4TvZxqLoRwFKCJGCL1qZwNNgDPi+GqfBvY7NbMO/ZtV277a2Oekk5ifXkmvgymeEzAmJXKkOQxtCMvAvPWCcKI0NNO50EpW3y0gyEWl5a0Z2XXzJHzjlmn6Gh/oPvf6Tfe+sjrWweqNs+0Z/8+S9rYqwEBGqoJ+TnJyurymRL+sF79/Xg2bbQdrk1P6hv/PJP2JCSw3pev/ud97S1t2dJSwn0h46Zs1Ozs6AB9aOuTtqQDbuaHi/pb/3Gn9W1K1VL2qILI1BP+vyxO6YbwX7ooiXi+iMkXtwv72tJEroQ2CvrpHAlRws0E9U4ygxOXHSZVzJz1gp7HH9YN9DS1gnkPf5AOHYiLYJRqDo+fbqsv/kP/uDz7cj/5JuXVMqlNTE2oLnpMW2sLRusNDEyqOHBfq1vbOnopGVOdG52XJtbaxoaGtbBfl31Zl2zc7QyTGp//0SfPtiw9qsvfuG6uvSNPlixWufwSNb1kLNpjY1Pq14/1e/+6x/q/uNtpXVmKmnL66uqDQ2rnKM/+tgYobRDU8MeHylpZLCqXupMr9x5Sc02ZAo0f9HLrotuGCZSbe/uaGZhBjFCfe2rX1Cvd6xaGWZySq1OVxNTM8YBePDwud5+6xNro5mdmdDwYE0njWNt76Li1NLLr9zW2ITrOzMbuFbFoRSU7cMwdyxr5RBSS4XoS8sM6kP9A67NjdH0elfepBExMqh0gVYAWfcJbfCammdV/eN/8tt69/33NDU4pkqxaNPkXrYRlR7Z0+7kmzNjRq1Urun58rpWVtb18Uf3rE2vVKyYZC6ZWgmBmjxMeJeP5Hc42PwHjHi4f6DX7t7RTbgOAyANiI8MnBvBcyYy3QUNn+sdcJVrbyMm4nAx7YlYRtYM528kqvMhFi6uEdKc1krVgBTjDFPLdk7dOHu26L24pq6ErOLOjsPWkNyOjnR8BCOcoTfrNuiGCW/GTch0bfrZ/OyslReQzXzydMn2IwaI0seDh/fVbHDImX5VNJbt3gEwYFF7O/tWg56aHFU23VPaVAEJvmrWEXBY39Of+IU3dXV+xO6bjIfBItw7NgfDiHHnGr3O2/J2S+R0qcOWy8oVgNuzNrwENAlnSl3XOwKc9ENWTtYJ3AcLHjQr2+eKezkEaATaQ3dEylpjMGK8vxn1XO48+3aH7qxogrH19bXzGfcYL99DBGUOVV50OlET55oii4xhHRGgYSwNErbRvbVzAheoGgYWh4OyIXVz3h9Ui/fF6UR2z++yZiHG4jBoxyYX2gEAACAASURBVEiSBDGgGTjyuYXJRJbTa71cK0JIIEaGliUDeECVggV+sYQQmbHxSJpNE30iaKf0Y4ETXp3BQmWfhMj3AsKulKvmRPk83hOkkiCe7hbWlzIHwSJ7h7VBuZGgFUcBGoijjcAnMnr/PeeIRD2c6+LnfPEzm+me9t54J3u59jdBcAjUcFZAdSKIi0Ev1ledAt3zGecQWIGGCbjv3Llhym4gUMhaP328qg/ef6rvvPuplte2dWVmVD/35mtqd47F3L50L63TVFErO3Utba6r0T3TD3742AitExMZ/fk/9aYYs0Gtu9XJ69vf/kh79ZbSRQL6UzU6bRPXOkXZLVOwsqStQ6ulr775mv76X/yaBmskY9gNKZUtQjBx+5AoELJPaTc064WgFFLNyRhSC1xCNyKZqEhXwMU9zB7CLntygya+dznApwI1NFTkpGnnFvExnhd/vJxBp0dNiMIcHBzrr/z9f/n5duRf/8KMqqU+k5ssQ+RBlrRWUn8pr4nRYZ0029raOzRFpL6ME9rGxye1t3ukxY1D7R0e6dL8tJ4/X9PDp8zKbuuNV2ZtBOfm6q71id+4Mapq2WdrD49OqC9b0b/6/R/pOz+8p6nRmm5dm3Em/N6OFuaox6OsNmkb29KMs55Jn+KoIJgdHuxblM6G7e8ftlr90uKqllY39GR5XUP9gxod6deXvnRXZ6fIidImJj19tqwHj55afzqHhXnnkxOjGhsZMH12JAkfP3lqG4mDidG2zxioWk14cLBmY1PNIFarVq893Ns3SKnTpp7aMwNLlmqZTCatHkpgFjW70QbywsE/e7qm/+tbf2AQKq03V+anNTMzodHRIWMnU3+2aWhog9s4TeYyY8TaqjeaVoc62KemWNdnn95Xve665EVGZmaR6ay44UuY7Bx+MjUEeHyYB8IsaK27KljUNcOAc/g5PAG1+uEiCnbGbmRkUbMKolHU7oIdyms5dEEYiog4PjN+jmHHqMX/AwZlzfhsWLBk75FR2etOWqbch5HDqNkgknxOfaWCer28Hj9e07vvfabaQNkcKvekNFE+061cNAQNBJTGJsfQMmiYyJA6/pl725v64ht3dO3atHJ9qOqlbWwsso0Q7WiLiroszwZDS1smxpi/4xwoD9AfDpeDvMoZtd7/TuQf64GTAEmhdZNnQGBABhdIUJCrAkalRBV8DMvYUilDHrhuevajtBAZClB7iGEMDDIX2rMYgoJ4bTjreD/gbYxnoAYBURKkBzzJa602fOajg7nuQFss00yM7Xk2TwtkMho2nJmXneDgEJijurdvM+LHJoftOnld1Iqj7s26R7kgiH3cj/evO38grjsIUiBTdvae+XAkq7lSKCCAJFhGiGlgwAJNSk28T9Rgbf3TyShQ021n/dCF6LN96DC6Xyf6/aAtfAVRkGth/QnUuNdY46gFWwnGynE+5pX9xPVFfR4Ug98LVT+eM+vNvneyoA/4YG+hDAdrnQQDZGhocFDXb1wxlU6u+fioqXff+Vj37q3qxw+WtLhxoIHqkN584yVVqz1Vi1n1mkjqptVodfTWO480d/Wafvtbf6i9vabGx/r053/lK5ocKavVAYbOqVHP6pu/+wN1mcq4uqt0vk/1EyRPe5alxzMi0C0Xs/pzv/ol/elf+rL6UggA0WXkhNZQf2TtWUNacEExWX/un3UB5YEPEDbHbBfBZ6K3H+TW2AM8K54R14LaKMgAa429CA4DWiIgKpSmQISMTIf9b3dtBsFf+nufc9b6v/uzd5TLnOqs09DU2JA565HxQfUhUzo2rMOjunYO6uqdpoUtyhf7DH6C4PSjj5/rg3vPNTQAK7en7cOuBQJ3roxpYWFIm/TQTg/rlZdnNMQYx3RPI+ipZ0r65u98T99774F+8Wd/Urcuj6uQ65mSGlnY1PSUtXDxRa2UzUj7FDOzTZjhXKMaeKllE3zQHqed6O13PtX66ramZ6ZNMhMZQiL4b/72t5TL0YrlM22/+MUb2txc0/jIsCbHmXfeMKIfam+Lz9fUPDnVWTel/aMDzV2CTX1gGTwQHzAbhnx6YkzXLs/p2qV50fmCYIc5PnM+fRb1ddI9QyMYINBukR9m9e0/+EN98uFHqpQKKhf69PrdVzQ1N+iBQAaH732jGBtIcFw/GxX4H+PP5qatgvYvm/nepUbt9XmkX4l9gKYwgjiGcJq0sSnV0sT4RCIkkTZYkZYRDAGGI1qYCDhiwEO0dllbV9br6xH5YjjjkIYBjYwjal38nNdzQPgen8FBiezkIjPXoUskXT2L4v+8r0GgJQaIvJiuRLqd7blYSZOI39iy0n6jqe+99a6ePtmy0bfA1UODVXPg6EjTC18/aeqo4WMq0TJH4CeTOtPAQEkD1bwqhYxmJga1MD1qqFBXXEfWatg4BIymZU+Jscd5xWx6DzxclIP7qVSQuvW2Fv6NowBq58uFehgd6Ws6OurdI+wfWirJNoO1zN7icwz+TiRW+R0QAn4Wa4sjZ72ilsoasjfIajFU8E92drftczGMPI+oRwahKgI7oM0X+ydp8wISTjIsPpfPqVb7z5W/InUh++J1IZvJtfNeIdKCEeXaWC++h5Hd3T3Q8+fPtXBpQZeuzJwTBIO0iEG31rWEqc1a8P6BLAQiEQFWZNjehoeeeMMCnqibUzbc2d5Pgm2vV1ODR50yyHE2TQ5uQ6lgnxU1W9NN73k5DZie/WqBaV9aE5Nj50z0CJAiM+czAi2IQCECaBvhmnUU42KdH6QpauhRI+ZeuKfgh5gsKXyMFHoJTXNATDm8deuG8ThKZeBqsvEVvfW9H+n58p4+erSuzeOeHjzeMOXC/kpet65N6Ge+fEdTI0W1m4f63d//ULPXbujb33lPR4enGqil9Cs/95quLYyq2Tw0h4uOxKOn2/rBu08MRv/k/nNlKFnAozFT7kJSlkW3W4ay/if/0Z/VzcvDygpNh5y6ZxBrvcwQRE7uJ5vz8ah8nbdY2vu8YKRbcEh5DyJjzChvtw0dgvDLiNaBgSHLwLH/cTYIZFdWVrRqKqIuGctn8Ezh8JCEbW3t6K/9V7/3+c7I/+SbV1Qr55XqtTVYK6hS7FOpltf4YE2jwwMmikFGnu7lzZHT5I+Rx5GvH9S1uLqmybFxDQwNaXVn11qDbl4e08xMTYW+kvZR6BqrKZ/Om3g+JAhaxD769LHWt4/0lZ98VTPjVVMHY77z4OC4GWtkPnl4QCNMLgOeBpamvgOkSgaDJjQPxZ0eUFlGz5e2df/+kp49XzGyDY4XmJns+fKleYNer1+7rOs3p1Q/PjTYHIIGmcfW9qbVdOgzZt46ZCYCCTYqGdb+3p5F7BDfOIBkEFvbWxocGNLY2Khuv3TDMmGIS6urq3bos/lcApVua28XgRBGmPZ048acZqaGdf3qvEYGB9XrgxjlmtQ4DJwzPc8+CYyI1odeQHYiK+azDd4vFu3zbNzeNqM2kcasGDKAI+A1ROl88b1CgQycyN1Hz0aNyGrXCXnK2cmApN4GGA6eyL9YepEJRjYdRsmJZV6nChg1Dkdk5OH4wtCGrnI48DC8vD7YvHyOGVDGrSbtTDx/kJpSNqN0n3SWZpIU43if6bvf+7F2dxvK5qoMrTNGuUX7zEFXWrsHCJLsKJOh84Ag9MQGP1CzGxwo6Es/cVMLc6OanxnXyfGRcTCUTZkWOVkQHRqeDbtOdzgFrpPn7yxcdNv3z+VEuR/2qA3goeXKyi30SFcSXXPfJ6yD1dyrRWtv4zUEdhawJu03hlYkmW5k6qG8xtqDZvkz9DZHfhbOztuUGEyEJKXrUEeNNuqG4agsKzGFQGcL83qDgROkhu+FY/Y2H+8vD1KRoVJiytbxeUAWxCbWKDJWPt+c4FlPz5+vmFO8+9pda/0Dibr4On4/0KCAVwlQuI5QS7M1TKQ9g1TG7/CZJheLkI6RzBBZkZ4+WbTyDNcOcuHrAWri5QfjjUBEY1hK0iYGdO1og4vMRGbM5/DsmL9gZy5h6AdsGxyEQJz4P58RAY2hNpk+K7Xw2gh2yEAJvP4NDsMpXQaOeLF+POc2Ii0noAsFc1BvfPG2ZmcnbLIle4lS3KefPNF7732mB0839MmjFTXPSlrdOtHqxr51tRgXJi/dvTWnn3rtqt778Qe6+eptffs772hnp6VqOaWvf/m6Xr21oFarbu2/JDbd04w+e7SlR8/29PDZtnaOG+qctlVOOEZRQmDN4MW8+YVL+o2//EsaqmTsumk3dBlil3JlzfoMnXTRHv6NvaMN2GrjCTJonQM2i96DXhA659+giggplBZDzp9zDAxuT/aprz9qgt6iG8iJJ2QZ67zC1vzl//JzPv3szdvDJm5P/2C/iePnjdhW6ktpamJUZ720Hj5bVLPe1cjQIBVRgyggXu0f1w3qrZWqKlWq2j7es4jo0uyorl+f1Nb6vvJ9Za2vLWpyYlzVWkm1AeQWh7S8sqVWo62zbsOEBUq1kto91NtKBmvjzI0MdNbT1vqWyrQI5fosk+Bwu8A9SmqujYuwxv4eOuc1bW7W9fb339f+YUOLy8saH59Qvk+6dmVGt25esh7JUn/B2OqjI2PqdRJRlWbDYBuEbqhPUqvf3ti1B2wHN+0kLYh7OMyny+t6+HRVR41Tm9h2duptLPScY0bpTUzLZTWj71oMAulL6+d//su6dGXCiGe0bDB1DOIUlg8DAsnMXCnG26B6z7K5BhysObRknKEdEItGka+l3oboB1ATYwt7xhiH3QtjmAzPxBY6TTMSBEd8KI4iMgWHMX2iENkL74+hYoALDiiMiROhvH4bPa4XyUth6PkZDsWV4vwPX8F4jkw+HA/vG9kIP4t/044Y72njNHusbp8yhZSanZ7e/sE9/ehHD224CXVuWKeZHE4Phnqf8sWyOqdnBt+SwfdXyqbz3+00ddo+0dBgv165fV1lSJeVrJE4t7b2vGaZS4iOJ9QtvYaJtnpAtNzf7t6ujXVkXQ36TlqGdnb2zQi7M/dZyCAlOH1TlTo5MYc6PDxitU+IjqgK1mDS0yZmKI0PGuB9LAhKsli+F1ko7+1iLA7fOhv+yJ4dBDC+z3rSagfEyrrymmA/c464Rt7PMnVaxxJ2ezh7C9K63lf+Aqk5M4QIfgN7OGB39h2vidquaUIkOvuBVoRx9qyyqyePn1kZamZmWmepkNU99VGqyajWCA65BtaCr6iXR6tdpE/8PBj4sb+xH5wjAmLXD0e9MaOd3V2Hsq0lrM9gbtYPvgLBMo6KwNhGmCYSqJwf7Eg4XENgaiAw5fNWKdaXcxTIVPR8R8AUHAJHNqr2vM0pt9v2WXYuEoEUzqJpWTAGee/IEg94FLEWjSZtpqfa30Uhb02/9MtfVanCfXpHSeO4o+WlbX12f0kfPljWw0eLanZyUt+APnnwTF3ar2iLzWdVTHU11p/TlblRjU2N6J33P1O3k1c+29Obr0/p9Vev6XifVty8yb2eqitlK3rrD5/q97//qQ4oT6qnflqGU84FMXSil9bOYUvVvpb+1l/9BX3tJ2+pUsrrLM14Xi/lsA6GBPVOrU4ePJ1AXng2vHe0FmIgGcLD70ZXQNgQIxfmigl66foTXEfwWjhz2AvsPYgVSRg/u3Xrju4/eGgqhH/l7//O5zsjf/36sBamBlXJ9zQ8iGGrqi8tE/SYmh41p7WxuWM9iRwSakcofkEeICPe2ti2Q2EjNpt1HddPLJN/9e5Ng7vJbCH4FMuQQHpWv4MNj3EbGR4wZzM2Nqz2KTNmC5qe9fncaKMQJOBE6dkmKyKjxFBgpAz2orew4xm3R7g902VOpfL69NOHevjgidXGMYL0OV66PK0bNxYMAocZSsRGXzMtIGwUqyP3efTnWWVPmVRWrZOWVtdWnf2IsesyIzivnT3gypbN/ab+3j7r2DWN2aB6svoDpbpnpooGZ2B4pF/T02O6emnC+tVzBa9pIW9JKcFIHVZTRvTA5w1Hqw5EMu6726Y0oERn2gdu4DQwZMBGNqwFdi2OywRE/DU4H8oS1M54LUQ47tn00xkBmMxwB+olAoXMA0RHBEv7F1rZvCfMbKArrsGGsVkk7OP/WLOAmNkT+B6v7Z1Y1wDGLmq8Xvf38klk3wEvR9096rueEdGGdmzGF+i5iZoa4xo7Ba1uHug73/9ADxe3bNxoX4bsEQnHnnUYgATljCjTZ4z07Z09C9hmxieU0anaJ/tamB3T1776Ewi7aWtz09r6CBaQb2UfQGoj86tVaVuUDQ9iHzGDnMBgfGJY5QrCGMDPzlEADYK8s7d1aCURIHr2mHEmkswOJ4ej5R5BXjA6/D7zt/tN2/5U1X4COOrQGeNEsC4GaRbJ2iFcOvwNK56RtZRLUGREyYs2QrJ+HFUYUtaBEklA5pxrriMCKe4Tx895jLGf9ru0PvZkZRjWlz3gzpVA5MjmV8ORIUicmRlP2N+093jQYJAwe8pQNBfI4V79Z2c2BGhjY9vsAb3OJ60T02LgWRHQE8hi2Hkf9lHUi8MoRz/yRZJbZLyWHef6LKjlvFjwmMilOgnLp9HxbHlN79Rr8yFK9OzZcx3sn9j3KZk5YRF9iMNz/gprYYG3EdQYoetiNVZbp9MB1NBQQi8dGeKUdi4M7+nBAe2QPG93XsZIJ9oPMZ2E6Q8idwjSwZwJWv966Mg7Ukm3xfPFFetsePMrr2hgiK6elOqHR9ra2Nfi0o4+ufdcnz1a0/L6kfaO6NQAbTrR2vqOWsroDAnabFc3Zgd1bXJEx92Wnm9vq9NOqT9f0le/cElXLo2bPaIlGInvVIaWtbx+762H+vYP7hv5jQB6oJAzro4nHNgLae+Y6W8d3boypr/9176hkcqZKv3FZGaBiw+xPggfeUcFxERHfOC2RDJgmXrSmsfzZS2B8/l9fEM2TWeHlyUo0fJ9yJo8W7pv2Lf4sZB0xqljR1dW1ozshj+AUPonfuN//nw78hvzA7p7c0bFdFOD/UVNTU2oU68rX4BhzgQmtNGbpiFtLQGo8mBE203NzsypcdwwMQuE9E2bdnHZJCZfvXvbJqJtod1brmp4BPJV1t6D5wk5DRIZdW87gGkgOchIgJ8wvgva3t41uBE9GaQyzbFmqf84NOItR56lYAAxrmTxKDVhVICyV1fXLZtGC57e45nZSY/ygGIbjC71lhpjiKbcuGEgySINzk1hAF+IEfD6zc0t67Pf2Ng14gi9ralMTuXagPWiQnIC5sOB1SoZXbo0r3IlZ1E6sBXlgICYg0HrENC/+flRJ47I3QzW4ZGJYthGTSQ4g/TBPfAVgwkMSkvGK1o4k8Cx8X8298XaqNWFkqzE5EYzwHGMXD0wxnkIZwBhgQpABAEBAUq0zPlMOjaWKFPiYPP6tKhcPiNUAqPXmT3FZ/FvriGCFa7RHZqLmgSsz/eZBY0jp7ZcqdVsrx0dN/XDHz7Ud773nnb2W+oyG4AA5IxZAZD+gLEZksI8eeA/HDlliYaLwPSldNZp6sbVOf3kG3c0PFCyLIY2PWYDsAfQD6d+R5nmwYMHFoh6n7KPbX36eEmpVJ/1OyvlTmZufso6GPJ56rfHSp3BVCYbh1UL8c1JVAE1OqkNPXWvZQMts7fNUZcLKlepYZf12Wf3rZ47NTmhy1emzyFv3scC0ZwjRsacTuBlhJ1wxuHQHCL2vmw+MxCCgKl5H7JH9nDA0wGtx+tNHKnVseAOjoZzIkCEelpe2rDzeOnSrOYXZozgaq1W/zdzbx4k63md9z29L7Mvd7a7r9hxAYJYCIAAwV2kSIriIlERFVK0HZXLsl2Jk5Qs2bEdl5dK4sRKYseW5diyZDtWtFCyKFmkSBEiCYIkIBDLBe6+zb5Pr9Pd092p3znfuXegLC7nDxeGvHVxZ3q6v+/93vcsz3nOc5JhITwHEgGMM50cPmue2nlWjbq/J9K3kF/RjmAPsBYW4JqjvS3YYbXrhEzp6NBtUhzrGOWAWFuDsG3Usc9l53eiRh01aUsIksCB5w+KwD4FsdrecMlp3puuCdZ4e5uWSJ9fHTwQ3iNG+dIBxPAkEDWCFa4hbI6hEUU/C1yLB3HeC897sS5BlguyX5SsfE46gWLPMlGCEkN2qtTw87ZXaFN88G13qTgAryirysa2VhbXtbxa0yvnrurlcwta3mxpeaNmNnt0eFDn37iparunLhPc8ik9ct8hjZWyura8oe3mnoq5rCbKeT359js0OszEybQy8IAKCPb0tKei/uC5i/r2S9e1XW9rdGhAk0OOQMHloOsBieHtak0b2w2V8hn91E+8Rx986k4bJkSQdasUCGZP98++ka7hTQPF4/nZmpCwUPpJRpyawhvlkx6BAz31vpd4nnA3vA2yZz32IGF0lXhC4TyIhfklS3D4Ge//zs/+b29tR35sdkj3nZ7T1HBaY4M5HTt6SM1G3djNQyPlZINgdDFAwDPUcFm0tAmIzN+cN4PDPGtu+Mb1m0YGO3HiiDn9mzeXlEnDhM9pamrU+p9HR2lfQyigYtkc0RriD2SQOGEgPWoTDk32vLae1KkhJ2BkyAqM+JbJWMRk4vq7ZAJ+wLxvkNfkdfXqDQsEGADAbPE9JrX1vZ6CUII9WHpTGTKQyILy0I1sZZH5bRUsr0962xFGjAwJUX0mkTHSj2wGg8N71+sV3Xv/GZ04cdSIMhjl1i4DFNyRR+2NzchXOOz9UCH3EXKPlv0mfaKRTYXRDicZZA3rqW6hFua1TT4vCEy8/37jHAQnNjuBBe+NgfWaJ/Lj1OBg+UISAY1BY98ZoAZbMQ7UGPKDJnNLNkFfOAQbWqxw9KGiFBBZOJ/I4sPYWuaUOPFw7AbBd/a0trSuZmtPQ2NMJkrpt770h3rp4qq1jlC3pvcf58nUJowBmRHOwvZGw+cmA5GnBBJR0uR4WQ89cJeOHpnTYCmrbJpBCRhHz4bCeAIZ048LxEr0HrPNqZFDkqE1zobGrK1bjW9mZsKcEQJB1eq2ivlhVau7RpSDIc+wFdYoWl94RuzrcO6sP3vaFakGtFMho+jZ4BB0HBjQcuzYQc3Nzd1y0NR2e6bwN2brFz3LnCeyTT4jyFgEsiAxAY/vz2RjH0Xgx7XEXgnEBEduw08qNdOQBxI/deqErlyeV7+X16WL11zwJk8JLG/wMOeMgILxrqw9AZ61QiFBW0LrYE/Xry8a8kJNl0DINPIT4iCOy7IwBi8lSERcd+wl9glryPfDKUaQy2uMpJr8LvfOV5DMOB+3UCL4I6jx1ev2+bwXZatmnYlrXoKKwHt7G332uu19Xusz28u2vmhfoIhIh4gFOh1XiAuo3/ggpjVw+1qitBGEQNY/kAc+MyRG+ZxcKmeOlMyc84p6I6UjzizqlY8+8pAOHprWwHBZzU5b9e2Krl9ZsCFP33/1is5dXNfqTkfX5teNj3Dk4Izau32du3BV5aGS7jh5UEP5rlLZvq5ch8yX0WAxpWNzOT312P3KpGjTxGbT159TeWBQi+tN/cG3Xtdrl1dVre9qsJzX3OSgCXBBGGYPMjiIs7W6kVKt0tQdxwv6y//5D2tuCv4RhDeQOoKsrM3Y2B/sR8DJOrEugeoZWtt26V9eb6htLm/nnnXm+QfSCkrgKIwr4OFjSE55fqBiiMjQmcLrY4rgu3/yf39rO/K5qSGdOTSmM4dGNFbO6OiRWWtfIJgZGx+yB1StMKYvIXygq9tumkzk5MSklhYXbROTqbDxyaJ5WJOTowYttlt9+33Tjp5GbCFlGc3w8Jh63ZRu3sTxN+3A0yIk+YhJF19p2fdNy7rTMoNw+6HmTEqRQ8RBg6xifbbJ7GqgOwwOohrAnxy4IFHwnqVB5C69vhi9iSYewISsBpC7GwWyX6tLJ4bQDiGDQhJJSJwZGT8Es6WFVdtAMVebTXLfffdZbdnaJezaSj572vpQXTqT9zbWZVJDinuMjHy/UbKpV7sIFzicup/oEnXMqMHR8hSGOH4WhiugvSCZxYHggDlESA0JuNVriGTb9Jtbn2rLZ48TVACF4nB4Hz6XbNIytHRXc3OzZsiKJW8fCWLU/uwvgoyol0e912qV+8Y01qtN3bi+rFxxVOcuLugPn/2e1iAkdnPKpJwEmc+hn51Tv+19udbPa50EGGZGzmaVSbU0PlLQyZOH9cjb7tLIEB0FOL6yGREr6/QIdG6XCriWSrVm6xIBo5cfmJa3qXJpSJl0SdeuzmtlBRKZj2/ti3pmUf0Ua5pSq9nV5IFRnb7jkOlTY2RYqygh4KC4f/7GqfB9NPCvXJnXocNzGmIqWiFtsP/wkMOQGLNbQhelgkHqrHW0YUFCI2CItbTMmLKNl5Zt70X2HfXmWHsvV+nW9C5/Nh4Ak7ngyIGcMYpHjx42kuirr1wwRUjInwR1i4uMOPZMlLUzJKSQtZbLvW7byKYEuCgIbm6gHzFg3ADkfnF+9ntI2m5s+AS33O12ODe8LpYTLH16quMr6uMhD0sAjljPfmQqgsVADDh7VrNG4jSpWVvGp5Qhk6HaGIExCQdw7v5gnL1j6GWO7NrHuTry4XK14WiMoIsSW0Lc4vPinPC6ILCR7WNX+MxA3cxh7XXVaXVtYiTUGFTUOnt9LSzOa3Q0p09/4sOmo4Hd2UWbYXlVm2uMqq7qj1+5rJfPL2tpY1dXbjKEKmNzBI7OzWppedOGmtxz5zHVa9vaqu1qixJpJ+PnJdvWJz/8lEo5SMgEE9iEnlLZAX37pYv6xncuaGmTIVYdlQsZHT90QLV61bhDPk46o91aXTu7WdUaHRWzHX343Xfrxz/5jMhput1dQ2utjGtnLhHsSZKR6JRhDQK14DmG5sHtoCzr/fBJRh6BK0GarW0d5TuUJynz0A7at7IXbH8QR4JM83/Vqt77hbc4tD45Pqh7jk3q1MyARooMrpg1qJwFnZ6dsA2JTB3Z2ODgkEXRqGsBPTKlCpibubVtBwAAIABJREFUBQI6ZXGYJQ78OzYxYizJhfkVI1gAnc2YFGjf1N22tipW10Fc5cTJ49YKhkTl9atLBqdQJ8OOHD16SAuLN+397aH1IKYhIoCYRcEiJtpFDh48lNRCZKQ6FLB2Ww2rdxmHjB7gDZjKzAc/pEwOOOg2s9QyEfvfbQPnkXPaSBBxUNkkIeEXxoPvoWqGmAVZB/Ay5DWM9YNn7zUnHm0i1kImZ1/GFxso4KT9xjQOcxh1d+jofrvykNXHE9KTlQb2ZflkBDinCBYiOOCaMWT7o9lwJl6zDHIZECAO0dmgsD6p4eOgqS055F4xp+7wJuptWS0tL9v64Bx4fkBqDNkBdQl2ctzjbSYvhKiq1RR9zf0phCG2+dTLm9qp9PT8i+f17RcuaKeGZj2ZHWpxjIakRZzsO6NiYiwh5lmXQ8/7i2mlmZ0a1Ec+9C7deeqQESDV8zIMmUxknBxeDj+/Y4YdYtEOdW7v/zbHAawJ+SndMYeEo071yZiaPqiiBbegZgSwU2eOK5Mu6KU/ft3g5pOnp40bsgchL3HYvK89q15Xw0PDBttz3WvrtFIeckjQ2PcgPShUea87DHWemfFXYPgm+8G5C10V8kWtra7dciBWd81nrSYbMC5rHZKg4dzDwXHPPKcIBAKCNmMKL8y6HyghALF31WygXkhQl1etii76DRPxIecke+QsESyDwB08OONBVgbSGmiPy+bCJWG2QATQPINYJwZZEHhh3DkzgSZhe4Jr4VweH0IS5RsLQsxuOMs76uiRqQU0bw6BINLkZV11zbJ57EPfnTDnhfuHqAhXhmcS5D0Pop2Fj+4Cdiqmc4IaxfpaomBTFR1OD9JfOO+Qf43PimAl9ihrQ7KytVVTvZXR5s6eXj13TfOL61pZmdenPvm0PvFDiK5Q4msbIrR8c1GV7YY58hdfvqTz1zd0fbmurWobUywx9Gp6WKNDgzo8N6PVlUWD6mtN2jobNnsimx/U6+eX9N7H7tK7Hz+tTK4lCLzq5bVZ2dOX/vC7WlhrarPSsXsH6Zo7MK6VFWYIlCxLBvlMdXra6bbU6u+p297T9MCA/ss/9yEdPwYBmPIPTHbagdM2wz728/7nGnbMyoeov+EbEnIwCQX+ql6p25qH/bMSU8elk216JxrrlIbHgf5XzfaArk5Pzdge5PdAgx7/zD++Za//Q/8j1Ya18O/5+ke/9Kv2iv/sJz7173vp/+PPx8aKOjM3pgfPzGlukix7SMU8Qx3WrL924gAO26Uoo14DgejUqVNW6wIid7LbiOlSU09lrCkbE6KNtWfsIXCxo+YuIhnDmpqe0NLiso4ePWrEBOqNOHQ7nD1gbG8/w3gBOe62kElF45t+RdoRWGA3qsDuZNjAOqXykCpbW0m/NcQKiN20cVEbGdLKyrLVtxnEMDrhg0LCEER9jb/5HRjS1idq0qMIkXj7g/0OqkmWLUBS87GQ9HSub1S1vMxkpq5t/JMnj2hkBF1t+qa9f5romPe0g0hvFNC3KaRhMJkNjgHzCB+tZAwfYhXW4gRJqOuToQgYONwgEkB53CtsTJMlbKHI5jKEXAfBGKUJ3oO+YL6oIZOdmGHeY4a5j/5knTE83HNkioQ3PJsIAlh3nDXiJ5Ce4I5j0KOfmayIQTtLiws27jMmqdHtsL+uz2fDdsYJ7+xs2nPE+LWRelVaWTgBtaaWNmo6f3lDz3/vqlbXNlVvdAy2c2/vBtHKPfbfWWWAbUtZtbu7KmZLSu1K+RIDNgr60U+/W6eOTyuDQEeTWq3X9qmvcbCXlxctWwU+B6b2Pc+4TZ85HYaUNVAfApi39pGFWafCnstCAj27I2JtUjp//rKhVZSb7rzztLHSY944Dw/nRODEGsAwRuwHx7iyuqS3P3xv0iftBCkMCwz5w4cOJfXlYLH7CE6ujWAEAw5Kxj1E61g8OwbiYFQhLpp7MVQoSjCgTn52HNHxnmb2Od/zcceu4sY5wYlBOBqfmLB9yTnjeSArjH3gLKMGSf0blIopd6BWcGic4Z+1zJxulVOnTnrr0K7X9kHZ+F2mH+42dnXwsAtFsc5A8qALoHecAUd3PPu1gDchn7HPCeg52xaQJ2c8Sg0RnPF61gteBJ4t+AZW/hmAUOZ8HF5n9Xab1FWy9WAMLesJGRNbwJrxLMwBI99KyS5pPYxSQHBNwrkHcz/ge+yfda+YYE3X0A/OFaNDUT7MF4ra2EzpX/zrr6ph2gYFbW3XVCz09Nd/5jP6yA+83YKq5m5Hm6sbunbtqpqNrpZXqvrui6/r8mJTl29UlILdnOqo02jrwHjROi/Y76BQDD5hpKl1UkwMa35xW/PzMNXT+sgH3qazd8yo29lVpZnS8y+8ocXlTW03OqrUdtXfk0YGqI8PqFLx4AdBMYZzZSDnqaV+ijnmfe3WWnrvEw/oMz/2iCZGQM5KUoYgiJnsg15eSBww55FAGqiewULYK8qZqWzannMEnz5DXRoaGdHGmpdfbfZ5y5MZ9qKPgEYn5TZfAp/FtXppx7t67nj/3/r/5V/t2f7HcOQjIwUdGi3p4XsO6cBIWrOzYxou0wtdMQY4UDAOhkXjpnC+jPxzucdBa88BvjZFsjIEMuqG6xatU6OG+WcZWMojU04DNVMODFA5ka5FtjknvYyOQCJbs0gVZ4QDRHFrdHRM6+trOnHyqEbHSvYAMJyjY2VriUJXOKJUaxGzflPUfDA+MbBCRlYpFAs6MO01ycgOozYYmyAIMWEMIlM1ogpcgWRTRURfr1FW2LHec4a9zMxO6viJw0plPAPgUAaRhoyEPnF6yulnpn44OzNjztwmW9Gwn0I3vGOZMMaDP0YaSqUTQ+GkmXhvjBLXHCQfh68JitJJDbvg7M+E4MPPMRxBsonaXAzaiBodTyy0oXEMMKL5wnh77RBJSbSMnUzCevAeGGtgZ4wZQhSmUJbxGl/UXHFciKuY8lKLgITgI2fBH/dJi+NWvWd60P/6N57V5taeMdZ5Hz7boMvBktHnYZungH3VN917+soRkyikehobLOqOM0d09oHjuufOaZXyKWV7WXW6fUNPCEa4ftZ7ZXXRoGuCkZjKReBEEBLZWNRmvR7K0A5nK7OfrNsg5f9NRs09MveZc2HZGjB+uewjZ6384+xtzxi8dx7uRT43oOvXFsyRP/jgXUam8n2d08rqqtXrKS1xPkwIxODrtq09zpHrIQjm7MAV2J9RO/rjtWY+18looEqJxnQP9M374fdDwexfPgcWetRq92e0/DdBRvAhEDbBBrh+NXyBujlIRKHYzy+//LIhCnwW+xT+DAGNj4Z1EhPXxXrAyLZyR4dM14fNHDw0a6ULJsFxH6FjwHUGuhTIFz+PfcdaBPxKcgCqyM/44jPZx8gv83wj2Oc9o+QRpD++F6UrngFf2DS4EATccQ3xvnRRBHmPPWOdMXTnMB9gH9EToi9nm/0Q3TPeLdA0XQTCXGN/K6d/+ktftZ7tobFBa0ejY0e9Xf383/lTevDeOdOxqDXaWltkTCsEs5rWVxt6/oVzurbS0rkL6+qlO05W66Y1UEB9c1LVWsNaWmvInrb2jARN0Hbl2orJtB46ekipvbpl5dsb63rjyrK2Kh3IA6rudlSrt5VTWjMTQ5oYL2p9taLy4LAazK4giDR2f994FASuS4sbKmYy+is/+3GdOj6qoeKYMnmCiS2NDLvmvgdD6WQ0qbce8rx4RmMT4zatMPZ5BFrGiEEHgXIQjPU6UxXxC7fnBZC9k3SS0ASi5aVVOncchn/kU//rW9uRDw/ndaCU1bsevkNTYxkdOTKpkYEhbW3hYMpmLHZ2XLWIxYw+OzY1NTvayICfz5w5pXxBRn6pVlqJhCFSep4NjIwCgXswMDN7wA4jdWsONQac+cw+LKVkTo5xp2QwLCgwMbW+IYve0yqWvO/5rrvvtpoocNu2jYzMaK+7q9GJCcvmIpOgPhoHhQNnsqtj3m+LYwNxoG3MGKz7VMssO0+gODPMIQ1IBkXLl42e9HYuDNPK8roxbzFcd99zxngG/ZSzsjEyvAes8LGREWfBblUsW8HxA/e7CpuMM8Ca4CCJ+Ak+IpvgvclMAm60FpbEKUdtk43pm5zec8hmPm3LSEU9Z8MGtIhBdtbx7QxkPxknDg/PkAwJjfGA/9w4dq1Gzetca3w3kVp11jpTwWyQR566rUs1RnDg5QEGZbTsmWDQbY76HhFzVtcWKvo3v/kNfeVbr2ujQjugw/wOfeMAqRHnrf3F+vMLRatP91J9NWtd1as1TR/I6qMfeViHZ0Zt4M74WEmFbF7ZVMHQI2upov7ZaGp9bdOCDtAlnldA6Twr7jtqm/wdbOeo0UYd2J2QK3MF5B0921HLdglTh6x5r2ghw8HyGgKZ2ZlD1i6zsLBo90tHBq/1CWkbajQrxkvhOTsy0zAnGueUNXeIOWvoggsHVW3tcYZ8P2rp1v4mWYdHOHfeOwK9gH55Xnwx5tXep43B9syZVoFwbFyn1bPTOevBxXiSMQObo98PKkGZyyR1kw4FAhOkg1GdI7Bnzfgd9jI9wOx7fheiFN0IvA5EY2lpUdOz0xa0sI4BoRLkgZhxxiPjZZ+zBvzNvVu3AAS6BG0L8RzL2i0xoIzhpcNYl4B43cE6KvimFsAmpZUd1ap1+2xbB4POfSBHBMxhVwzZSfrggxPjU+886yfwwQEfmp02wvHWTk2Eq63Wnq4tbOhXfvUbOnTyuFp7FTUtmUBCdUR/+698XsfmyGozWl3fUXVrR+tra9qptbW50dSrb1zXhZsVvXZhU4WBlNlUtdIq5XsaGRtVc5d54hVTQ5yZnDTbt7C4rtIAKIGX3WanhnX80JhWlhe1Xe+phnJlOqM2ramMKc2mNFTo65Mfe5e+/uy3lcmVVanuWu87I5cJHgjeCvmyFhZW1aw39ZlPP6HPfeZ9ajd3LOGjOyoCQy8vtc2nhJZDEIHtefe87Sw6MUz5LZFtjQTNeAYtfw48W96TAVOsc5RnQOIobfEMgPX5zPt+8L9/azvysbGSxnIpPfPIXZoYlg4eHNPc1IRW11YtI2eUpcEzDe/fZgMGmYvpRJUdtH6JqKl7DVn0v7leseibrJqMwY2aQ9GMPj19+oQWFxdMupLaN4vMe/MH0hgPYn3N29YYoMCDy+chjSDSwexooNiqBRZIsCLcMTAwbMQFAgQMTtS3eDhAuxxKm6TFeEeUutJ9i56ttpIoV4XjDgMbGYgZW+A5Y08nsHaSnfB0uT8T3qg1tLS0rtOnzmgE2dq9XVhWtyJz3o/6KfPLCViAj2FHEsFz8JGVZc3JrNjgrCuvgRAYxohMlUwnMgGuLYxNtMuEIIJnhkx2KyXTy7JGCDGCXzJRKKDiIIIEy5cNv78uF9kpcHI4LRyHOXpTHnPxB2BJfo8Wk1CfA5XhMIyOuf67OwE3qp6pU2OFYJhMCysMaGFpR7/8f/6BvvqtC2p2iN4LVnMLA0i5AUwmnXXnPlRGGY0xoyW19lqqb9V176lZffiDj2popKuhUkrTByZcgcpQAKBk7gXYuG/1MSL12bkZCxDI+CIbdaEUP8dBFoxsNe7Fel7t5x1DVRxW9zo/mQDrQ7BoQZPdP/Vdh8ox5hEQgnbRyokTY1+tr29ofR3lMoeFOS83b95IWkFdbIUvF1tB6pTOjcMmasEZGxsfNt3y6G7guilH0cLPtbH2PEMM88CgC8mwfzBmQSpyGBK4eM9KUxtrm+bEOX+cIQtMupA8HXYO9ArHbfBxyoMG9jiOn3Xf3wMOGY/z7OfYOw58nWWEOn7GXkInnbNMQkBigG3iM2Hrc62Oojh/g2eIpjzvw54hOGCtcPg8A6+LJmIriV2L7zMoJTTYOVuBPrAufAbPLDK+YNNb7TXJ6uEDMR6V9eX7nv0T9Pt6c00eZLm6XNi/KO+BRBK0gBDB/yDQJyAmmaGDgTHHa+tbauzl9J0Xr2t0alRbO/OaHJ3U/Pymzpw+qP/qz35cI+W2tcVu7DQxd1paXjLS2vJSRZevrejc1Q2dv7Kt4QmQmZZKmQGl+x0xDx2ls3qzpeHRERWzlLgaxnlI52kfpibetXkWOOPNrS3tdbPabXVUAOHYbasIWpaXHrr3uD7wzP1a36roq88+b7V8uJdZxvrmiDNALEGV2mr3+poeKenv/vU/rdFhsmbmDzRspkEEnV4KLdwSy3IugqNfuZKf2VB9w1YjlsO6BurL++FXaD1m3SMg66ENkpxT71hqmaxrJD1PffYX39qOfHx8QCOZvp5+6IzGBvuamRnSHaePWtQPceeee+82CJAJMFZLTZwWxufsA/fp9XMXrJ+RkZqQ42ApM1MYEhR9x8DuQLKQnVgg3uvwkYMG1dOGQ10MJ8HBJnqH6IORwGkzHvTSpSvG3B0eGjcnPD4xrCeeeMhIQK+8/Ioeevh+nTx53BwiYylBBxbmF6x9Z3ZuTmfOnNT2zuqt2izRHdnh5jY68Aft4XG4IpLDiXN4I5LncHow4II0Jm4B5Je67dDYKFZbIyNq7unMmTutp7KbCMQEGQPHtQsknAEurJgGO8aKzXXxwmUrWxw5cUzNmiMXZuRzOa2ueG+ukXlyLiIRJJzI9vl8qy0milNBQMNQoEAGc97usXtbbjMCl3BYASNaPTSBrCKA8F2csucazp7PNAg/YT/zO66yN2bPlz2DMSKo40DMzU0ZB4DXeJ2TCDqZ7oQ0LoqB1FUrKf3P//jXdO7qmlKFYXV2OzaVLJ0N/WvPoIEvdtCgNmfc08TogA09gZz5zDtO62Pvf5tKOQhOaQ0P0h7jWu1IAQe87A4USHnXat4HpugHRhzEnSt/PDAE1h+8BR1HNskasK68jmC214fY6aWcW+zatOt8872AYHH04SAiy2Pvsdei1suaYfwJcDDi1MURs7DsNu/tllwT2SzvNTJMqcozRT7btBWmRzUzAwLm41wJCgmgrUQ1CiGVaWXenTA6Nm4/53sgbxHw8ZxAkpD8pP1uaGBUr732mv382LFjhqLML9wwfgMkx2CJE/xzn7QsmlOu1oyt7q3a7sDY19wbPAL4FB5cOInu+vWbGhoctTP96qvnjL/BKE6pq8OHD+n7L79k70c7Hf36nFmuyeH6sskJRwASJSjjZSRJQ3TaRFDr5SjGbfYsgOB12BHWElsRgb0HPj44hq8glHq/OdPMfL611f8Tp29T/ZLyTAR93lWTt+s2CejtbVs7Pm9tbdMQvl6XGndbu52WzRKoN/a0vlnV9nZd+dKIXru0pOJAQRvrNzVWHtdWpa6zZ4/qZ//ij2h77bIGh8a0sl4xHsjC4pKNQF7fQPFyU69eWdO1hZpGJuiVryrXLyqX6qk0MGA644NDg2ow6GUwpyodIg1U2Rin2jYhJYYRtXt7aoC19zPqd0jFnfmd6nV0bG5Uf/7PfFLZVFWVZlOvXZzX1559Rd1+2eS+6YpCe4HzKlC9dFbdyq4+95kn9cH3n1Srsau9HuToKVvnkODl/bmfSEL4G/0Q1OiCjGlZuQnu+DMliK5WKsa/IhCg28rPV8r8Srno/inOn88hGLZAmtc99iP/8K3tyEdHyhorSY89cFLTo3mNDRd015kjpljUbu0auxRRA4g+1PmckEHNkMb+QauRbm/j5Pc0OzehI0ePaHVlQxWkJBHvbzjUBEQRtS+Yu9bnvVPRyNiITTSDXWysd4ONUxb5EtXWrGeZfj8ncdEPfvfdZ+zBAM1Tdzp8+KAuX76qjfWqbt5YscxtdnbS2n9ADciIgOeB5WiJo1wwOjbmLR3UyZPxeKCs4cSMLZqoZtWSul+0atkELuYTh/a0nOjFWhCNHzt23Ega1GhNpADhlkSWFBi5UfMBFg4RodZVUaPatMOPAyebRY52enZKnW7Hang5JAn7PatjUquyyBRFuq7PAo/s2eBuIxCS7RHY9Cx7Yd2AkV09jkjYswXTVLeSm0utBsJAMOUOPoZ2QCZzp2JM7kRu1GpJSZ961CExbNwzh4EWQ0ok9GbyTAiImDy2tbNtqEOJ8YWprvKlnJqtlJ7/znn99pee1+uXVpUpDFhNkP7vtBH9mBlNdu7PiRr3Zq2tfDZvw2dKBalUTOldj92nxx46rcFiVymDRUeMFW2tc21muWctoOAZWd+otcx1NDoyas6efRaOhr9ZIxsYYwI5HtDwN/A4+yTu13pf8xAoYV/nva7X3bM6aGgRsG+8E6BrQUGURbyvGiPjOvr87YI6Xgsk0NjZ2bZMGUMGqkBrF79PZsmIVFTVcHYQr/hi/UdGBqxLhGuxPmy0z+ucTUSW3IHwfmSvwJiQqyBGksLBQykVB+13btxwvQjuA4g2DCvvCz+EiyXrCTlY9h/7IjoQgvjFv21fWDbk7GFDK9IpKxVgK9jP/M16cH9wZnhG3DsZ+dT0AWtV3dhYM/ISUxF5TpcvXzHHyfsBvft/Mwe8pMNHDickKF939iHiQl7q8XpplJn4Gex7vkfwwzlB3hiHzxq62JNr3/MV3ImwDyAPNgsg6bwIJAcb5iSq2/rxIAgEOOwLgh6eR19ZI7ft7NQt4J8cG9fy+poqtZYqNaab9VRt7CqTK2mn2lV9t6nNzVUNMCo6k9W9983op//0h7W1fENTUwe1ur5l+gjsl3oTwZ+mNnZa+qM/vqjl1bY75HZV2svY0Ktsoajl1U0r86EuSL/4bgu7A3u9YzaJTY2cN0T8NtoWPVdKw5GX0n2NldP6xEffqWOHRpTNdqxtcH2npV/+P76qequo7h4JnE9qBP3gfmu7dHL0dProiP7qz/yoypmmEd1QYyT5IpEMNj+Om+d8S/0S+WqzaW7FTHudsh9JGtyhZHStKU5at9Smo0QJojVQGvC26wxlO7d5JIvR9vf4j77FWeuTEwMaKqR0+uiYzhydMjWfu88cNcPVaGAIGCjCgS4YHBHGAGfOjG4GvePIgTCQqByfGNf8/PItY8+h4UBatkUfmPqmcGbD3NFa73etB5WhFsdsqIkTESL7YbExDs5yXbPDzs8gJGGwcKBnz561v7/2tW+q3U7p5MmjuvfeM7p0+Zy1mKH3TvRL9keUTj2FUazGJkeGEqNMTa7gU5iiBsrBJIoDosHoedblUZ8552SAA8YAyLFRb+rkmTNWnzdzj+PDGON0aYdBO5isucagAT+0OPhatart9W2l+ikLlrhmNmGhnFehVLBAZJvxmO2OBVU52PSJUhab2Z+FG5qA/DD8haK34WEspqYn3YDAmk8MiTvyJNdOss+AIvmb+9x/z+Z0EpW7MGCRhYQASRgv1hukAcELSiwYNpTVuBfY7qw3pMNsirp2Xo1uW7/7lef17Dfe0NZOTwT3rDX3Z6iDOSHEeQiOGJCC4cuq088q15eGyxnNTRf1kQ89qXtOThtEy3651bY0NmIOigCK/eQCLCj64bRdcpXnbq1j7dsENIy51fhzXmoILgBBkotJOOeA7MvJld6Fwbqxv3hP/jtaong9WWLUap0X4uWn/bV3Q18S8iJniJ+5WpgLpfiwFVcE45rgmExOTDkZrevzu43MmUDo3C972BjYZbQVtg1+53Vc50Nvf9CImSAKBNUeRNB26G2boA3YAvYvNfcoBfCMKH8x/90UAJsIvgwb5+ON18+ZZjq/Nzw8YCUHIEtqlD4GFCfOhKqKtZyNj02a016YX7YSAoELGXFcu83hLjN73WVpI0MGKQAZsL7yQkGXLl40lAX0gGeMvZmeRo2vp+WVVcvA+LrnnnushELngQc0LlXrdVO0JxiX7LA9azwxDrnQA4UoL0Wph9+JBAdH4eNsna0ejrzf94CbwMvLNegzOA+H14JmzM8v6OKledXbPa1ubmlkYEDTE8M2OOrqtVVru1zdqKpKn/tuW2MTs5pfWjMUodtqaGZ6Sg8/ckxf+PH36KVvf1tn73tQr194Q+XysAV71Mvr9Z6uL2zqj6+saHG+bj379eam0iqaKFKrx2Chug7OTIppym3uly6dLqRUbHYiKNXvmfKmlwT21KGfPpvRgXJGn/7w4zp1HK2QhooFULu2OumCvvQHL+vc+TXTBYnRzNy/d4akVAd92K3pb/7lL+juY0x+bCqTQ+L1NvmShISk7FZ9PCHteokO8qrzDuLLoXdHCzkzXDPrHcRbngP2mN9fXlq1SX50Oe22m5qfv2l76/hTf+NN7/kf8o//KKx1pj2VsmnNjRd13x2zGhvIaNb6OGGG5kzzGAecz7naTtS/nBCwbdBFa9eNGXrT/N6NGwtJVuFCIEThZNm0Sjkzmx7PtGVSROL4Fc9uXcMYIxeDCVhwjAIPKOBr79Uk0nKnCpSGwT5//iKmXnfffY9JhL7y8st2MO+5+w4TjMFgTM/QFrVoWt2MSx0eHVU6m1GGLM1gtaRnNCG6obs9OjJya25tOL8wvDxQNgitISfP3GEbjl0ZhCf6M6MWaWQ5oHoml+EUmO6TiFpUNtZNt5gxpM5OLqjZahkq0LaJbHvK2mHqarfdssMTmQCGOAge4Wws6+m7QpvJfA5QQxxWOoGMLdBI6no801uwYiLewXWGEYr6KpkSk4Wil9NLJc5v4PO57iD+eO3PmfdBWqQjwVjpu001aqA4fTV7aZ2/sq7f+rfP6drNDbXI0BCcSXp2I2DIF/PqpZi8xWQ4z1Jh9yMKOZjv68lH7tR7nrhXByY8uAxiUVwfmSMH38gypjE/7FB4AkNzDzgEDArBIs83SFHuMG63LwWHgteaszSBFCcd0hble56SSVJ6SALA4AfEehnxJrkefidQgHD6/ByoO7JAAooINAl+oiTE74VoEMFFGCiXNvV6s3WEsNfp5a5Rd67cgpgtgLC2w5TptTO/Gqc7NMi44l3V6hWTzxwbG7Qgs9dxKVQPNBpGxiyXx+yMX7x40c4AzrbRqFg3C07UprilnIWOI3fEh31HmyUdC3SnMOhly85dOkbBAAAgAElEQVQy+5/9ihOPOj7XSRYOlB+tYREo8WyxSdE5gVY2ARXtbIBNTJLDicNNoSOHdaKUBQLjU+a8jOLogLckRpkqSHBkjjxDa3uj/GfdON5vzjMK/gRcC4KI2CcEBBDV+F60ukW2z1oE/4T3QJvh1XPXtbvXV7W5q3wmo5HBoo6dPq7f//IfqdXOaWF5wwYCITGaLw6pgrIhjnAX2expPfzQUX3uM+/WC998TieOH1OtWRFSAEgPL69u2UxxHPmLl5e1tkqSUlS9uaN8NpmMV9tVfbej4cGiyvmMcrTQ9bpqmdBSyjQXTMuju2ddLBHw91IpjY2U9Y77j+vR+4+oXCCBQV+BklzVdNiruwX9xr/9I9Wat4merAXvQQmluSdVazv6sY8/pc989FH1eg2zeYFkeDmDzqeBN7UHcqaD5xP2jDPhQbjPMuc5sGdByPgeAV0E23BrWP/NDdQqXcq13oQ8uGZo1kM/9L/8h/juN732P5ojz/d7mh4r65GzxzQzUbDZ4RgAk2IsMwlpwIaO8G9ulkVhgRB9QN1t/uay1XLRUgeeyOU8guU1RPN8IbrBAQJOoRZGBITVRKs7skCMApEWBJYzZ85YRhUHNBi3zsZ25nK15hAZ1xStPatrK1ZPO3XytLVucT3GAxiGSOPZDMFDp9sy9MAwRoNfchrGCQPIJ+01Bi0DvSVTlsI5h7PkOoATLcsZGNT07NytwSfcsxGbkrpbGAq+D9nN20u8lklkWq/sqN1yI8wQBPq4B2iJ6PbN6dHnCLs+vvhd1jbIGJGJ829+hhGiB9sGeAyzRnnLOhksEJlM3Af/vk3WcvZxQI0cMF7nvcnM7Pb159CEQ+I1fB6OIsYP8hocP5E6jhwEBvgKFAfNcWRNW420vvnqBf2zX/ld7ewwdKGofrpjrGTLVAAZk5a1frrLKHelu3lbizTNN5muDh8c0Qff+4jO3n1YmX5dQ6W8xiYI2lzxL66fdQHC5N/Bgo32MdaOQ+4EqElbf7oJNjbWrSSE4AuZHc+KvWYM/oQoE4xudyzex8weYl8E2YnXu5aAZ3NcA38HMz4UxKy1MckuIhiIfcPfXGO81tAXsn8y5AMHjPmPE4jaOD/37N1brTjPoDQYJdAjMmPgav7NvdACCZyNYw0iGoHxbrNnEsPpDGIbXQ3TklpwJjZ74MKFi0mLVsYY9nSh4EDJaNTnjNE65AROd6gDxkXAYbvgUNquHfifQIqzyfOJeij3y9qyH5005vyVQMM4D9xroBdcE0gDv0+ATwcIZSWCNpxQqezXTmDmAc6ABRiRNXumzWhSR0jcdnVM5Aq0MBT/2OvuJFDK8+CN10VLZsCzXJcHGy7RyrPn83mdjchs+TMP50M773PPn1e901O9uavpA5MaLhf07g8+rV/5l7+qvU5OubxrUwyPTOq3f/fraitr0sUQEYbLeb33Xffpkx95VK+/+JJOnzqmVheJXxzXmhZW1qVeUeevLpkjX1+h9YxEhu6TktqdrjZQ8mRQULGgwUJW+WzqViaepj/fhuV0rNUzvmymQS6lE0en9IPvfpuKmbpl84MDDOHKqI9oktLq9Iv60le+pWuLEGU9AfTyRt/QyLbyqtTruvvEAf3sX/yMsmlq1a4RwHpbF0PRE8CY5sc5u3WektG5VhdPhquAhFKe5PnwZ+rAzK2ADxtqaEq7bShfNp2zurhN1yzktLS8aPLjJ57+b9/ajnx0OK9yNq+p4ZIefuCoZidzOnZwzrJXatBEPjAms/T85TK2gQJuRNeamtzq6pY5u8kDIzYdDMaj93R7ewZGlU1srSLTB3Ti5DGL6PrWR0trFo7GsyjgfLLHMJYYL4g3IQPKw3FyXNl6EjnoASnbQI2hIcsKgFGpF6EbT8RJHzqSfFeuXLNInFGD1Nq6ZM/FgmXkhZyTyN5EamE4fZWBMQyuKPmc76QXOmrFMKinZmeVpi0niDxEmNTcE2MQBtqMA3XmXs9qMMOJUep22uonkCjqb7S3QWqyGhDKarR1kW3BDk8kHYN0wzoHUnC7x7muXL5opEWyIQww5CYceWTYFlQkmXe010QGvP9n8f5MbgIaj3vhNUEc4nvh5PZD9mQNOA2YyaVcXrVmVdfmF9TslPTlL7+kP/j2a1rZpNRQMGSE+hvJW8YyJGf54oRMeCXVV6qTtel82UxHTz1xl97z+N06MDUkIwAzVCcNeahoe87LAm7AIV1yH7GP2MO8hkCBXvKYrAThy6dIOas+7oXSD+vGPsC5W3Ui5T3AGAd+hjIdBgZHFtmABTSJQQl+SRATWS/Wnc/ifYHQI6gKoly0NkaZgc/xfegtZ4H28F6mqpaUVzBOxuhFljYZRRoETpwHkLYLB3kPO9KudJSMjIwZUxrxlkuXrhraxh6hHJWhjk3bV9U7E/z5u9BHruACNJRxcF4WRCRSxtY1koEUlrcZ7eUSDrBgEq6UoxDPwUCTGWNvgPZHx0ati4DfCSSCvRaQdmTAOIK4rytXrliwgwQ0ex1DTKbP86CEZ1mbfHJWoBkRpAbCZixmU/nz/mSeB59LYMYsBR46/wYxdDIgE9Lat5AOfp/1xZGDEESN1c+MQ+txZkw4yqBkV+zza8jq2efOa2OnrvWtHVNZK+b6+vgn3qevfOVrSvfR7xgzZKyfG9KXv/6CVndaqrdwkykNFvv68U89o0fuP6pLr5zTffefUbsLca9vGfnaRkWNek+vX5rXi5dXtHCzoZGRkrJ5OnIyWt+sqd2nhTOtQjajcj6tnPF9fAJh37g0BPOcUw/occImZwp6UM7pUx99WIV03VrMiuVBZUElex4Y9TMFfe+VC3rp9VULDtgrVrowfY6Mqm1pY7uq4eKe/sKf+WHde8ekBgdcpY/Xuf/ZNQGrKHcG8xxxIwhuUeLg+UUghjOHNAwyO1B2bgivY91x5mg78FyKhbKRM7EJoFPetlvSmff87be2Ix8bLSivnIYLaT3ywBEdnxvQqeNHDe5qNmoW/QwOlEwS0qURve6HQU8zgJ5JYfW2NjYRhuHnZW1vOXmDvr5CMadCkYOcV6fNNDAEQogmh7W5vuZRUrunifEDbpgyiCY0NDU9bVk01xEiJ8aaRsmJDNomIXn2HBAlh+3EyZOm8wyhB2cOSx75PdonFm8uaWN9yxTibty8pqPHjth1TM5MG5TIYBNnObrspI0jTFTdIrPj3oHggXv22h7hldGPtsjea84B99l/J39wGEDr1MuNiGFkMZ9tbTOt2x0ngvlsUM+QcWbcY2dPnUbTNrvVhazW3rUyRtThIFeBLnDAIQJ2k75bJ7L1rR6NQeNa+TnvD1nODCMksuR7sfEjW+dzGEZgUH6iOR2kn2D78twCarWf5XEOKTOeBsUxehVKy15L69s1vXxhQV/83Rf01a+f0243Y5k2xETMBezXdJ9o2tfSHHFC4EPasZzNaLSU0sc++oTe+cR9NtMYIQgMZ7FIdonQje+RW6iIRec+yY1P8gCMEgo1TH8Opp1epF7va8JBtmw4UV0jQI3nBrJj67TXMufL+83NHTTnhYHjvYO3ECWQKEewrtR9rZ6b/PEM0fvKw6Fg+FnLEN7BYd2q94+O2l416d+kfYkMmKyR9ycg5nONtGaA022DRiAI8kWrms2+TuqJG5trljGPjo5bl8jqyro50umZOcvkl5dW7Fn6PbZt/wFBMrjFzl8HDQHG1Y7b+zojGD1+zohzYVztrW3tk3w+18k1R2snmTtIGxkujz8kWll71piSCdC+PQcQEQyvKQ62Tc3RULtkJOgBm17XNHIr12FjNKkjE+yZpK1ndaw5fIcgMfIz1ohOC7MFSQnMOA0tz+Kj88DH8mYcBWk27PuQgnkmECcJ7CzRYERwm+4XJ8DBGYFsRbbKeFrj7+Rz2m3WjfT10qtLOn9lXps7DQ0PlDU+UtKnP/luff+l76vToqyU1dr6mpY3Onrh3E1tNCF+MvQnp0Kqq09+7B169OwRff/55/XYo/dbj3m/hxofWWdP6xtNXbm5rhcuLGp5addq5IVyRosLm6rvdm3EM1k3wkrFXFp59912ptkknDUcOxk5LPepyUGdOHFQB2emNDlS1sGpknY2FsypFkoD6u11OOL2VRoa0uWbq/raty/YyGvOW7nkHRicz3Yvp22Eg7pNPXz2mP7s5z+soQF/fgSArQ5tnCnjzOxPjtgPVvolYkz4SYagGuENkp6rZBKAUSIJMq4RrJtN+z5lrAOT0zbB0/QxGAw2NWnB4WOf+kdvbUc+OT5g2t2D+bTuOzGpu09O6sRJJoiltLayrIFiXnMHZ6wlxwlHtwfEt3q7tmF3q97zCLGLZ81wgSztMe2utUNsWe/jtu6/46iOHZw0zV02P44dQ000jkFg4Y21mQhu4CAIHPZ/BXEoCHChYuX1RR6a146Jlq0u2nIdXSOu7HmbGCxxoi6g/gMgBKePa2pmSnmG2yfkpDCskb3iqAICI3MmazRpyk5HI6OjJl/paZp/BSTKodv/vYDr+B5GO5iye8mkMnrcC9ZLa9xLGCDqtFvabdRF1m41NohyNhnLx4fuh/qBiOgYwKCV8pCLgLHp1/bAgIycgIHr4974AxphLPh9dVq7h4TUwlr4QbsdqHAdGPU4EEYYSSBCDlwmQymGyBnyl9wI7rV17tKG/tb/+Ku6fGNLu8baTyRwuVtgaQxxv6t+ItRS4D2TBSTDe/D0lH74Bx/VnadnbbISgU6Ibfj9AGV6XTiQowh2QvnLYVmPxiMrjdeE7n2QGjE07FHugXulrsa+NKEIGLydjhkB3ht9ffwiDtRhba9HR9kizo4FwknfOc8PxxdZeuwdD/Q8049Als/mfYF1efbsHb4CbqeDI/YVfzs6g2PyDguCDn6HM8PfUXeMbAfHSmBJzRvSD84RA4rTQzQDkiH3yrWvrqxapwh79MiRo9rZ2bAOEu/npgXttqQv/817YExTokbOACHXLCc5APGD1ASZk3nqjAKOc8e1hcJa1DpjbSNA2U9mivv3QApIH94Nk9561i3hktGsK8S5otd3lbSdWe+67xucIu8fbZ98BolC2KYgS4E2oX1B8EaAREcMm7jdaVp9nz1ABsl5aLW8Nx5S4KuvnLMMfbdJq23KbKwhTumU5peq+vZ3X1cqy76o6fDchN7/rgd07tyrNl+AktlOtaHtuvTia9e1vIVeBbKnUq7f1Sc//pQeefiYnv3y7+vpx9+ubH7PxqX2u4hQNXR9YVvXl2p6/cqqLl/Z0fDEsNLFtG7M0+5GyO1nv0B93ObWR2eL21a+Ov2UMv2ePvuJ9+rQJGTRonWO5LM+2pRAjtIoPfB9MdzEnTVljq6y+v1vvKTllW0LMAgKCPS6PYKafqK5QFktrb/5Mz+pE4eLKuZA1UaUKfYNjapsM5th6FbpzNBJOnjQsEgG5xAYMDTFnqfNJ/dAOYLX4KdwvggEuG40D8KRDw2Wbf9z3fd++O+9xR35GMMPUipmpaNTZT1y3xEdPTJp5DZqmeUCZB5p6sC4bfKAmizDQLlncED9Tl+rq5vKFsu6OH9TC5vbWl1xlaHqTlfbTM7ptvXI/Uf0g+97WNOTA5hfZbNeLwrGJitFtoKhYsGjn9trKP4FzM4D4GcBCwY8SW3dGbW315xWrmgzQlgCw0YWsFvf1VZ12xzNydMndPqO00oj7RkjBZNaS0CIUduyrAkRFObcY0Tpm56YsMjdWrve5MgdSvu/O/LbDpENxPu1rWWIg5y20X02ChVFOgZG1GrWCthnljXz4FsO5UVmvB+u47ngaIAHd7a2E2POHHPvC+X9b9W7k/550p94tmEcgdHJfOLghsgO98+XQ8mumkWQFGS7yCRdFhRd45a6bWpU0te/e17/9F/9rs5f31JXHoA48O0IRdRdUfHuc6hofTOSGaIqKT3+wAl95oee1ux4RpPjQz7FK+MEJa7fuRMusMJ1B6t1/541RCUpz/D6yIaDRBZoCtfjNdSyXaG1rSSlBMu8khnc3HsM9HGiopOhjF+RkBsDzQm4PO7VDGJSFzeEJBGkiPamaHEK6H1/h0KQC/ken4NzxplYnZ7OiqSrAl5AtAzyWt4ziHkx5zuCOrIQXmu9s6UBVzOTB5v7Szd8Dg4fQhlDQ1inIFwSlPPfrBGQs5UCEpU8AsgDB6YSJI09TI9+w9pPyX4sG07KVvsJbr7WLqwSPBU+g/vhKyDw/fwC9isBAK1xIHB8NkEH+9JGU6YJ9pnpQLbq7x2lQBAwIH8nYHniwhc/D2KXBxiQGdlrt4lxTvRjjnzBAhOQHQhhBD30ZsMZmZ05aOUE1hH+BW2ntKaBRlF6WN9u6OXXr6sr2slSGhrI6H1PP6hrV6+pSBliu6adal2Xlyp649KqtjZ3jWR25tSUpkeHdPaeY5qZHdAffPlrete7nlS3V9PgwIjGR8paXFzTtZtbunxzUy+fX9L1m3Vlizk1EfSpe1brTanyaYE0uuyblBfnI62eHrr3lD72vrcrJwSLdq0T6PqNZas3R6BKFr++sWUqoJSnECMCFVld29W5168rXRjR4tqGmp2O6cBjnx2NAwms66d/8of15GPHNVjoa3hoUp1+S4VSzrLqOL/sMesTr7lyIfvAVAhpXc06kZHrccVA5/zwFbKv7CN+hm9JpbO6dPGyoUY2ZtcQzZTu+uB/99Z25Ix07O2lbdzdSKmrR88e0/HDoxpi3Ga9qomxYYumpqfcgUZmykKxKNS1xkdGNb+4Zn2Cv/OH5/TGNSRdMRgYY1lv7VAprUfvP6qH7j+sqUlqHTmNDI8ldUwnDwWsyIPh4JGBGKTGYIeEUUqUi4EBmuIaQkzGHRCkEtczjtoLDwnCHoaYPtudStXUx04eP64r16/q7nvuMlh9ZGJEfZu37rBkOLbIzMJgWM3TTrW3jCyvrFgZgL7GNztxZ8HGV7yff+92/2n8vN/1IS+20UjrbGhFyqLEZr1mfZuwRGMEH+9DxkRdKdCDaL0wh2jDYm7LS4aRC2Ia6xMbmpYd60dP5D6NaEWgkgRQ8f6sTYgmEERFJunwZN6cHu8Bt4L6pPVZd1KqV1L69d/4qv7V73xHyzsttRMWN8bASt89b9EKR962WiJ66G1lqc+lsyrlpR//oXfonY+c1pHpIYNsU5mcDUrg+o1k1PGuhyBGcR9kVJEBx30EAYnXRZcEr2PPYfxZo9hXEcjwO5EBAy2S1ZHdkdmThfFeLoYzemvv8Hnx2UFwC0PDvUZmEAaJteV7/GE9uJ8gQUVgG8+M1wQLHmfkZ8Trv6HLD+y8tgYk7sYtHHYgOPxOtHnyPe8MaZqzNU1/ygtpF27hs7hPzp2HsNSKvdYOGMUAFOreyNuS2W/vbJuoCkMteD0O3mvoeSMPQTDzdc4bwdXKKnLOAddidfcksImzx31FVwTPgv0XbaBxjRFU0LrG/cPur+wwN/2yrdHEgVHvxS/Cd/AzAILI70V/O2vVanp3QwSwgRZ6H78HL+78ITb6dUUQid0jMGFdgNNZJ4St6OXGkXM9IDpkp5MHhqxf/MIbV9XrMYuga4z1hdWKbi5uWMfAY4/cp/vPHLZWKB9ImNXyyrqur9d18dKKZsYm9Nkf+7AKhR0tXL+h2Rk06Av6yle+oWfe/aS2dhaNoDg5Nmjw+OUb63rx1Su6slDV1asV9dEu6DAt0npNLLjm/OXp5kkc+f5yIWs2Vs7px3/4ac1N5DU7WTIi5PzSum4sblgdGntLoEL/fa1SU7W2bR1QEFltVkK9r29/9zX1MoO6sbxuDP1aFelgtAoYmTygWn1b737sPv3kT7xXg4WOSvkBQxRh4WP7Ivgy5AnCW8v5KuwL6t7A6gMln3HBa6Imjr0gAWP/4cCD28M+A11hWJHzF+pmA1FbfOLH3uLKbodmR007N5dOqZTt6vGHjuveU1PWerCxvqqDCCvY/OAJi7QCDrYoWMheIuayZ72Nzz73uv7ou9fV6xNJ9nTgQFkz00OaOjCiQ9PjKud7mhgranCEaV1pFREw2JchspBh0Hn/yFw4NDyYMGIcJr7C8MXwFYgJ1NS9l9chFKuxpkL7Oa9XX33NWMm7tNlMjGvu0KyNfxwcGVbKBFY8Co9NwmebY0uuLchquGI+g8POtc3MzRpDPb5ukaSSb92G1Fk1z0NvfRHS+2BiI3HAorfsHr3nVNoy8V0ynDbwNp/bs6lVA2jFIw6TsDEjg/AaMDV0IlfP+vhj/IZE7CCcmd1Dd8+mWYWxt3VD/CTJQiKjDSZ7RLi8B8aPNeDwYHwNSqZez/Skxp7OX93QF7/0Pf3O731H69U9dVI99TMp5UADgOdsEdyRe3nESxT5TE/D2bTuOHVEqztVbW1v6Ec/+ogevv+IJkfgbQwZC5b/x0E0Mk1y78F65v0i2w60gXve/yey2uB/cJ/stQhMTPYzaZHkaq0Fpk97WdOyMdYWp0dQAIQcwWc8Dz4XJ89rWLMgjAaBknuP6wnHFEFq3BOfweeyxuG4Hbb1XnLPOHywDhAvyADnwiHfmq1vBChxxuKz+DvaO8fGULbzNjFqzIODPmyHa43AiDo2Tputar3ZyyvWMkSbJkSzuFZX9ENcpZFwDiwetZ8Da7OuBOYYbYhF8ewILox4lGTyYWzjLO4PfKLvm3sCyeM9IiBsNGqqVVvaWN9Wo9E23syDb7vHzj02qzRQsmujuyUyNdbdjP4+PW5+FlA6WVygOqwHjifKThGEoXwGj6BeA8r2bPjG/IKhfaBpdHEQ5JIgTU2PGsFqr0OwU9P8wrJW1qpa3d5Vay+t1bUlfeKH3qvG1opP1SsPa6+XUqXa1KUbq8bG/pGPP6UD40Mm3/qVrz+v8tCA7jxzWi9++xU9/tj92m2tW8fO2AhIUUbXFtZ14fqqLlzf0rVrdTFjs8bUxA6oIt0gKUsQspmUMmRiyfmMZIQz8APPnNXTD5/SbmVFY8woz5X0xqXryhY8oYkJeXMz0xoo5a01eG72kJGa1zZ3dHN1UwuLm1rbqNm0w0q9qi51/ERBsVTKm8T1geGC/uZ/85MaKjU1XBw2v9FsN5QrOkkuAl0ycqbM+TRJ9x02GyLlKCvIGchQ2EH2PK+JEk4IxNCeyPwQkj2CUuwye+yBj/38WzsjPzo3qnqThvisDXg/c2RU954Y1dHDBw1aHx0saWh4UBPjLufIJgb+5r+L+aJl7DCKd+pt3VhsmBTfyDBSlFVrX0DQoAi8xuxvZs8yG3po1KZToX/tztdr4RYJm966iwxwoPgZX250IP8ggegiCxEBE+Fj3K5fv+YCDwyvT5yvQfEd/518DiNYtWi4WtlWNp/V4PCAyoMlU3rrWb3Z62XuVBJGptVOfNqaOTdg4MQRk0fsbG97e8SwQ837vzJv1iZwpa6U99a/yZGLsZoNmwU/NDriwUQyYhMkqEd2UK/awXW4Vz6GNJGLjPJDQKcGdScdBlErpme9DWlun7a8QZj0TCckwsiuIY3sz/bN0KXSRuqJFkRjm5qELUa3cEv0BFIJ7NrvvHRRf/Xv/ktdWqirsYccLS1IOGpIMikV+h5kOZLha05dLJft68BwTj/xyQ/owMSofvP3vq5LN27oRz/2pB572zFNjBaVznKQB62G5y1fDn2S9UXLUjC4IygLpCVgc0h8EPNcmCRhn5uClLdO8kydo9E3mJjfD5iX2rnPAMhbIMdhx3HyWcE94H7i9cFI53MCRue1Efxw/Q6PeyAZMDzXAIQbpDf4ADz/GLEaQQRZDnuLrDx4Jf5ePetciLo67xeZfrDyeYZcHyUCDJkzev2M2RjekteSuSaH53F2RSPE9HppO9MMryE4jvo1rysUXJ45sn1DgVI5ra9t6Nr1a5qdnTGpVWs92nWpW+4zavh8fiBi/G5AoGF895cq9gdIXq5r6/r1G1Y2nJk+pM2Nirra08Sk6/0zNIY2WAug9gguSFJIGNZdu39g6FaN3LL2BPGJGix97jxbXgvpj2cdASWkX0i2K6sb6nZor/OyT8MU2LZN9GZ2Zs72y05lw7poWCfub3FxRdcXdrSy3tBmpaHNrVU99eSD6jVr1r45PDJmg1M2tiq6cWNFj7/jTp0+RrtqT6+8uqVvvnhRu709Pfa2BzR/aV4PP3BSR4+NGgdhZhrSb0VrGw29cXVJb1zf1LUbDdWae9pptJSizp6hbZTZ8SQRdirpm7Hr91o5Co8pffT9Z/XUw6dU2VzW1Piklpc3VSgPaX0LKV/aECed/AiRLpfR+Teu6s4779cL33tFCyubqpu4EpyYjE6dPK61jRUtLtKqTBIjH3WKQFG7ob/1N/6Ujh/MazDHlEsid8h4DNXhOeY9cDCSZDJWOumWImWikwN7zXlm3/Mc2WPB74lnxvf4gw57vb6rRr2h6elJI1TC2bj/I//TW9uRT40V1ILxmM0rr5ZOHRrWvSfGNT01rsEBBGFKFlFNTY5bC1FkoVaXMIUd7/nk8AMhkbmY4QR+7DqLEMc/NFSyiJ2vDvXvGtmJt9IEpMui8lr+xvCEwcH4U6+wTChxgDgOrsUh3QHLxIk6GQuKYY26JXVzDD3XiSEm86BdDMjLpB4HkWocMKhGBSQDqeE4F8B7yL1uFFF4OHn+Rv6T60GpbWFhXifuOHPrYUdGHk7mzbvgdo2c70fWhUGNrIsIM4IG03eHKUoNE7QhmfITjine40/CsOWiG2UiUiQtA+WwOn+SlZrzZL50koXyLGxz513ohGsKGcMU87ft0DAf2Qk8tUpTmWxBI6PMawZyTmunsqdf+73v6p//8pc1v1zXrjLqUBVPMdiQGjuRMv48672oDNThr/6exspZveuRM3rm8TMaGypoT1n9i994VpevLerPff5DeuShwypnub6CykMFg8DYhyF36hmylwnimfE95IL38xUwTJDxgMZ36z3NL67r8rVrOnHiiE1JY8qE0iEAACAASURBVE+7hKRD/gFLR8sf3+P9WEeMA5/lZ8KDPv5gmFlbthH10viZl5FcKpb968QsoEKXoYw94Cx1b2UigI397llj3oxrtBt6zdw7SgjmIjsMlCOCl3imUScnKIjBH0G8jN9Bd4Culfg3nxWBSdSqrTWNXv82Dp5uAchGo7fKSlyXtX0lfAGCDYyrj0XO2zkPpCRKH0Fei9+LTD2QB2wGa8C97M/OrcaZcvnNSgW5TVeBozxAbzmtr7Slxd6HAU/nBr9jA22QXU2IpE7EQ5HSs3E+Cy2MKIfEs4/7ivXm+yBhcBMgtYFKEPChFsa+hLFer7IvqN0SINatZOFytM6u3qjWdP3GthaXqtqu7ejYiVmdPDStrdVVD6Zbfc2vMO2xo6efPCuaE1bXa3r+u9c0v7hp6nfHT5zQ6tIN3XXioCZHGU41qDvvPq6lpWVtb7V0/camvvH9i7q6XFF1F7u4ZzaWCZZWVut72QDHTemrl3Lbm+tnNVjY0+c+9YSOHxyzhI2pjcygLw2O6tU3rmh0ZNI5E3tNq4m3W2n9zpe+qXe++5361vMvq1LbE+Ix1equGFZCuUPqqL/XVqPVEb3qg6WChktZbVcq+tAHHtZnf+Qp5VNobADPU3r08lcEpsZ7SUbSxrmP54yoFtCZo1V1bzcbcA6IB5zsa85MzgWsNrY0UB4wsaBet2Pn49Qzb/H2s1NHifB2jZAxPJDT9FhB9x+fsF7cgRKyjEWNjw1pZmrCnHPUsDwDhKXqkBsLGeQiCFnbWzsGH7FxyewYdsKBiSg6DkBklxG1x8HkcLOAfE3PMGjBH0RkM6HSE7U0I9+ZWIl0+fJley0RL8x0V+Wi/lG2mggbYXBwRJuMasWRD5V15Ngxpegnp60NiNagdBLGBO5NPPF+Z5BOpAUb1Zqz46en7HfDkFueuZ95lzjtfd7eHKPDQP4HA8W9E1iEcUEnGK11DpS9pxF1PJAJSPBPGlszRNba5lEoX7bZE5IQRjIyR9YknEJkXjYhLqnTRqBFCw1IW6vNJCwcTEpXL93Q7NS0JqbHlC6UtbWT1t/7+7+sf/Ol5wUXqdtn/KvR3qyjwddEJhKRVl5dhi2oo1yqrcmhvH7qP32/nn7nWTVra6ptb+nmYkW/+fvf1+LKtv7rP/9xve3srAqpnPJkjq0dk4zl+oMh7I7WBVfiQNuBbXqrUqwT14EjB6JcW93V889/X6trmzp1ck4PPnjahnF47dYV3aLNMUhY4WT4d5QcAgoOMmFwNfhsjAR7NjIAMjayiBA7sX3DZOasT1Fj77uzhbdBVh0jfX34TQgk8bwcKveJXwQEvFcEa7xX7BWumbUIgl78Lu8VcHT8Lp+B02t3XDI5YMjY09xr9OTHGeY5BCeBQJrX8NnRNmdr3+VekMF1R8neCtIksDWv3S+mw+didCPYiJIQ/+ZnOG+YzpQTeE/Kf6zV0NCooQYEY8x0B8HA4URZDoPuKExLg0NOnOMZkVwwQhmUNrg5nA3nB7kgFuvogZ4HTgHTRpBnKpbNttXeCSKxSwRu8AKqlboNBiqVhiyT39xet3t++OGHTbCltddWpVnXzZtb2tsrGaeH+vOR2QkVmRaWOPKFtW3Lns+cnFO5yOyCpr7zwhXlCvRI122GRbO2rVNHpvTAPac0NJTV3fccN/Tt1e9f1BsXlvTq5VUtrle1289qbaNqmXcKxcykNRAFRfIYgstUDp5EUbleVoP5tn76Cx9Srt8wfQF07eFIoAZ36SqKej6jASLfoUMzqtd6+u3ffk6PP/2QhkbH9ewfvaTNGnyMtrH2EZIZGiqoXMhalxO6HqODAxopZ43Ud8epaf0XP/0JDZccCocQZ7B3QkQLG8vP2Pc8E9Y0SoD8m/2dJ2jdpKzh8tphE0EOQDfppuDeX3v1nGXmiBQ16jXbowcf+6tv7Yz8/jOzQk2IamWxhChKSh98xx2WQxVLaU1PjWpkqKgTx46Y496vsEb9GUgq6mcGhTfdabAoZOhsZH6O0AuvjSg8nHoQ2oJEx885uEGs44AdO37YosWokfEzDisPKAyGQz9A+n6geXAO80HKIXt0tjafS4ZZqTZMdIKDXChkdejwIY0cmLDsNTIwy3QTyDYMWGyaYHaSKdO7jRLb0JjX6PY78v1PP7L5+F5k4vaepmvtg2lABOhvt35wVMAgQaEMRdZMtpfUa2+hAyAgMOmTLNTWEieeKMgFizM2L59vUW0SpIQxiszDiDtkfEl2x++xvrSmwGmASUv73uVL1/Vr/+a3dOLEGb3jqXdaf/jP/8Pf1rWb26rRiNqDlY70LaSvPbVtZrW3ttBURpZMz2ou29O7HzulT3/kUZ09M61sOa2llSW1622trO3pF/7l17W8tqO/9Gc/rIcemNNwedBaiVJZ5xX44fYacDjyQCs8I2ZtnYXOv3kNf4D8tiotvfTKDX33e+c0UCjowbMndPLUtLVEoevOWrOut2pxSRYe72FrGez/pH4eTjEMBQEQBiIQF88kuyonwke8Lp4RnQpBkuM5gja5Op53c/A6nFBIiLJH2B+sKypqvG9AhwHdh1OPljMCu/2660YMStCtOCM8c/qgaQtiLXkPvmwfJGx+XhuBLdfE+/IsIgh30pOXPbAb/rOsic0EchDlmai/RqbPZ/L+OHUC8nCSvG6/QAzvWanQuoZ+O10LzpOxTNLGr9ZFeQvOACqSBCcQ77BLIeCTSntQG8/HNOx7rjvAupAMRMktgrToAIggJtbN7FAmb8EAew7+AM/v2LHDGh0b0Llz56W+14Ir1boara6xrdHMoAefEtfC+pr2Omk1a3y28x2Yz33XHSfUbbfU7HQ1v7phWh6jQ3nTRN+qNvXiy5c1MDSp6zcXbW8xkvTozJje+cgDGhvL6+yDZ1RvMFhqVa+9cl3feem6bqxsaWB8ysqMQMgrm7T/BvEUsm2Gk6pUjsCrqP5uX0PFPf3p/+Q9VorFLkenELXva/Or2tliUlorkYbOq1QY0MWLK9rrd/W+D7xLv/BPfl1LFZ5R3tYB4mEm29Xo0IBW1jZskNVQqajhYkbN9p6mJ4v62b/0EzoyO6B8CbvhXSSRYETyE9wT9luQU4NHEvsp+AxRfopzTABnZaBU1nTySUAhroL8slfnHv0rb21H/va75rSz6czePesD7+kjT9xjLOEDBxg0QYG2rTtOn7CIP9o6WAAOApEXBysW1YhTtIfVUFQbtcZ6r28xZtMJV9b+kUhOcsAPHz5szEB+BlkGR2twl019atoca0g7VodORFPCaHOQvE4LTMo1DVvGESMNMRTVKlrHnlk4o3FT9YZPdsPRQ6zgmqYPzxgsFpmcnXbYl8kEqj+ZXVuDFYIpyVjE4XEn4f1/OfL9uyGMom2m3ZaPXOwgDOM9yHnmWgN7017FEBV6pGGvJ5PiAt3w2dxOwooswqLq5LrCEDtq4WlxfHbU1r2u6NEsr0NAJjJy1tiyN/ufM1pr1aYW5tf1z3/pN/TqpQ2NTMzqW9+7rM1qW90UsOGtMCiRcnRkA+eN9nKaiWc5WSvij/zQE/roex/RSLmrwXJWjW5HC0vzqm7VVKvn9I9/5Vldm1/TT3/hfXr4wTmND8E6LqubYgDCbW6Fl15wrA6JBpfCYNC92+JB1p6H0c9kdX1+W19//pxuzi/rrpMH9fYHT6tcziT9wF3raIgsLNYtHGPwMCJYiMg/2sYCMobZDSQagRLXxvtGr3WgUWTeBGCR8TmsSxeFk+UCSvT3ciY458P4EIW8TR/kWiIDjwAjmNcRZHLdgcxwnnCWnBl+lz3F9zx4o7fXA8RgajvB6zaDP2DvyH6C6MZnc7Yj444zxb6ktYuMej+qFnvT6/q+P1kHrj1U1LARgSoFOsd7wHikXYhaPp+/uLBoyAbzpJH3HBkdusVwJ+vmPZ3Z70kD6m9VUC+Dt70OjNytlUBAePYcWucrAp5Y2yhVxHXF6wjsmVC3tb1jc9hZN0oVKysbRoDDQWODNusuVEJbHCTRFLMr+nCKisaHSRHwoe2+u6vZ6Ql1Wg3VWy3dXF3X0MCwaaFP0U1QqerchWs6ePSMXn7lvJ3fQk6amxjQPWeO6tTxaT36jvu0121qaWFdL79yVV959jXNr1W1stXWoSMHrbTAJDUQJKShXabWCbfpnM9GLyin8aG0Pvr++3RoetSUAylfAE3jdC9fX9bK0rYGBsbMyZcHMjowMWzSsnz28RPH9MXf+qae/f5lwlfjTFA6Rd47n4F0h3hQX4PIw+aR0k4p3W/qL/zUJ/SOh08olWXYirefBSkyOD8h9xpIE8GvCcAknCf+Zt/wxXliv0frKmiDdaN04En4LHmcuKnWpdM6/Phfe2s78sfuP6QzR49ZPeePz11Uu9/TBx46qeNHp1UqpdXaraCDowcfuFsT42N26CML4UbJsj3D6CUa1q7mRS8q0JENPxgesVYCJ7F4mw6DKVh4r617TS8ifQxyGCMTRDhy0CCycDoBc0ZdFyPAwSyWB7S1sWkaxsA9ENsOHpyzOs5+EhLGcX0T6IqJQyPmyDlok7OTtoksyrZ+44xJFZKVc30YI3NPyd/A7mSXO9s7Wlld0em77vx/deLh4MO9Wf07YVgj9vLcH33bNtGxY0d09Cj3W1LXhJSS6BhZV5iWlnk7+S/6e1kHNnVkmxZ9kqUCgyckLjMwSe3WMilU6zpuKB3N8Kwzni1T4SxrSiBqy3AtI0dIhilDLVV2uvril57X//AL/07b1Z5xLbq0EaX2lEGSMREIMu9PS5ll6MT3TDPr6rHH7tQXPvNO3X1iXJODtAhK7V7GBqdsb6+p1WhqbaOjf/Hrz+nl167qz3/hB/T4o8dUTOdMM5voPBxAkNU8E39z7y/3ZOiQiT7Abt1TvVG3QOHFl6/quZcvGaT6zOP36OjcuDkzk/i1+ee+JhYMJINU2Jux54NIt9+pR70+XsO980XmSyDJteJgQD2i7OH1WNTKbo+/5PM4Lzhy7isIO0C87JUwQpw3EKdS2bs02L+xNyLziEAtatxRl/f6u7eShrwq1+33g6znrp3bQCTCKPq1uWQqP4vzES2QvAev5fP570DQDJnovLk33c5u0mLK77CXY11A2HjGXANa7HwW689a8DvUviHNYWsIHp1Xw+dVtbW5o8kDE4au+JyIok01C84H98C9W9NIcqYhwrpanyM4vhd8Qh3jkcORW3ADvwGOQDIRkZ8RiEHm7PboMvB+exw5pMDFhTU7B3B1mRC5XamryXEhYYFMZyTenK7PVzQ4mNeBiQGNjcBRKtg8i8N0xiA1m+prlQEguaL2mi3BDN/r9fTHr72uU3ee1beee1EDQ8PqdhqaGSvrsQfv1rEj4zr7wElLijY2Kvre917Xv/v6K7q6VNHiasPaRFHLnJ0b0/ZOxUoABkf1oLCk1U8xbS6tbC+jAyNZ/cSnn1YuBacAQuSw7Z16q221+itXFpXLuCBMKtPSieNTOnX8bjXqm8ZHeuPCuv7Jr32Dirvt7dIAgf+ehsoFCVS12VApm1Eh3VM6W1Srsa2P/cCj+vxnP6Bsns4d+EN+JvgKuxfQeqA7UT7kNeErhoaHDcFiD8RzY2/FV60Kosxcg50EtXKey9En3+LTzx69e1anj01rsFzQN194XStbLd1xcEKPP3ZcM2ODun51UamMdPrklA7OTt0aJcrGpw8S42gTzJAVUl9Dg8MGSzBWlGjIWwTSqlQJACBWuZoYByEmUvlh8papIO9g8Djg/KEeQtQXowKN/WrwbsMCi1B348Fubm3bSEccOYcdjfX2rutmR/bu0B8zkT1D57OBLQulvBGQuv2eRsbHPDtPjL8JvoQjh/wGYmBPP6XN1TXdmL+pB97+kH8ncZj7Q7j4XXPkHBALAnqmN7+8uKq//HO/qJvXa/q5n/uc7n1gVCOjE0qJPtekLm7zdZltDWOeaLlzq8wRhpS1jmgUJ0G9i9dRlwxOAxG2ZU8YpoTIQ7QfBKM4DAiLcM02nrANNO5iDSkRqFXVaGf1yvmW/s7f+zU9//Jl7XkilXAR90vjBD0RhCWvXLqn2bGCPvmRR/Sjn3xSo4PSXsdbfpwN3/YaacoV5zaqVf2DX/w9vfTCDf3U5z6oJx89roFCXkMjw9pLtVXIeodD1GFhULM3wuBHgIhcMLNR010mfO1qp1bRtcUtfekr39Hqel13nDymZ95xt4bKaRVKDDhxTXn2rpUkUr6GAc9HVr7fmFgdOeuEsMjUeD1OiT0a5Dd+Tq2W9Q2DEhBfvH+Q4HBkyB7zuhhwwjJHXZtni+iI18apJ7tqIu/N9Tuz2h8Ofxv/YgDVNXpoK9Zqg+qXjSoueUYecrBG8pQT6lxQxcsIELK4vyCj2vkZQU7Zx7NGUN81vXJH0XhtwOtkSsZVyXjQwc/Yd3z27etFxIMsiXqmaxYAUxuzvUEpyzUDyBZNVdFsi4+xdNld1zbgXMdIVpTUaOlkTUlAsFFwbyYPjNpYV3TOs5miIXbprM85Dx6Q3y+jjkvWW12kjRCeiimS8flp1WsgPdLqxqYH4IYgghh2tLi8ZrMY1pdXlc2VVdvt6/LVGzY2tDQwoN1OT7XGrtqdnlZWG0YGHRstm+bGHC3CNcpufdUquxplCNR4VsurO6pu13Tk0Kx1cbz8+iU98ugT+uIX/53yRfqn+xoup/XoA6d19OCA3vHEWQ0M0FZc0Te/9bKee+mGLlzb0Opm07r4C9mUxkeHVGv1tLG9Y4kGPCAjlNHKxT11uzo4UdaH3vuQdpvr9vq77jqlIvXtraqWlrZ1Yx5of0ib9Gjn8jpgA2ayKpZ53gUtrNb1z37zJe1sErR21c/tqZ/KaqLsWTmdKwTQTF3D+cA3OHpsWD/3M5/V5FBaJVr+Wj5XILLqCAQ5RxZAMxGwXrcJfuxHzh4BGogvSBYiXpVEIOYWryQJyoDuLTlCG1bwL+qaeftbHFo/c2jY6pKzB8Z19caqXn5j0eZGP/3EMYvmGDYPaeHkSXrL/dBxQPwPwiFErQw7YGyh61EzZJ5oPXoucQoMZIgWGn525Mhhy0CiVsbP+IrWmjj4LCLEo2CbRu2T2hdEnGi3gvRiDzNxuJE9GazccnJDEJVCTCbqcRgaEAL6yfn85dUVTc/NqkhWRjvanyCtmaSgyRh6Rr6ytKxqvWYZ+b/XkeOXu2mlMk0jeVW2W3rj3JL+zs9/US++eFk/+ANv0+c/95TOHJ1ToTz4Jq1sU7LCmaBdnLQRYRCjjBDO2MocjCY1YRcPOug1/5PXFvAl9fWo14ezCsYuhpS2OJifrVZDhTw9+Fn9q1//hn7hl/9QV5d21IZynii0WcaWsPzdhdNi5nrvpVRPb3/wqP7az35ep4+MancHg8f0JYeTg6BmcK7QUs6r2mrr7/+D39Zz37ygz//Y03rPM3eplMmqjDyj2hpiylYiJGJOhjKEfJ69O2KvpdFqpr2eqB9V6w3Vd1v6/a+9oOdfeF0HJqf0nmce08nDw8qkOjZ1LhyrlTgK1Le9bBHRfZDcIiNgH5LxARuzBkGAC2fF+oaTjuuKUkaQRKN3Op4TPyewwaGxZyO75dnE+wcfxB0wxFMXlOF3/y/m3jNK8vM673wq56quzmG6J+eANCQiQRKBIAACJCgmMXOpSMkSV/Jasi157ZW09sperW1JK9k6sigqkjIlkiIkggQJIscZpBlgMDOY3Dl3deW053ff/zvT1H7SFx0UzpxGV1f4h/e94bnPfe7GbNzfX8ukG3WlkpSc1q2WC9GV/ck+prvDIzOWbTOJLlDDw3GSNfrz8+fDz2IPehQu0/E1+EjYtcS5gNCJSXFfcOi+ju+DAYysr7nz/TDfKxWnROcREGuXk2vZ85wBgnnKFB4R4G/Uen22xe/sEYhuvm5uMtAdJycLSRVnS4C7vLRumejK6qoKRZKAnsvkPRDLXK7PYO5EDMGiloo9OeNq0J1jDPU1NCy6Nr2Lrgo+h2tFT3U0kbQ9tLq4pIWFNa1W2lpbr6mQJSmJ2VhSPgtYamVpzUYXE8QfOrhDmzcPa3pmUa++ckqZdFFFHHkxrjNnZ4wVP1gsaHhkRG+en9Le/Yf0zW8+pGY7bPeYISpX7ZvQob2jOnBwiwaGitZb/8TjL+nx50/p9TfnNbdcU6VaVzYdszbjeieii9PzFgAx8MQAtQAVUrOugXxSD9x7o/IZqZBLm1RyPAGHByQiotNvnlWt0YQ6p+nJGQ30FDW+eVCJRNjIicvrDX31wed19vSCJiaG1DfcoyMvnra56/VaxTQm6HKKw2kKR7SyWlY0Vtev/KtPaP/2IWVAK4Og2u8r1rXXffB6DdhuylU8eM72clAWukx8DtAkj1ixHklAjZ+SoeunZDZl/Ma3eEa+b3uf9k70abQP+c6MnjlyWqVaXYevGdaWwYwiXS5GReMTAxrfNGZQFkbO1JmQ0AwDn8WVybrMG+cMpEXG4bMhG7eZQbEnpJXlZYum6J3086A9S9VfaC4iF5yLzwWGPWzzxwNCCgECyk0YHw/f8X38HZfijZwjxTRMS963wXiH4T+Lm4whwlgMjw6ZU8QpR+IxFfv7bKKQlyq9XF8GMg702ZBzPH3ypEV4gyPoJbuM17/2hzJxw/BCCrURKVhVrVXVqVPL+sY3jugrDx7R5My8RvqT+sLn7tIH3nOVBoZ61Y3G7PutB9xYuXWLkj10iaHDcHL8vlRhpQF7T9KmqJnhtZnh1Gpdjz3PXSZsgYYEBDCuhf3d8v62tZCgJxAJI4oSUbka0V9/4yX91u980w1rYDDKBgldj0K48SQBLB3BsSb0iXtu1Gc/fbvGx8NKQtjroLvcVrVeuXy9uOegN6kkYzDDKlXq+r3//m09+cQJffyjN+muOw4phY57N6REhul70cvMbzYz1zuWcA7cB28cE86r02ypXmloEb3pqUX9/bef0aXJWd36jmv0jlsOqZClbAAJ8IqsLteIdewduJc19TV4fx25Hw7ydsfgCYKGwGzQ7/drjePzQSmf5YMqH4x5Y+Ta6dzfPWPb1/qMU7Fheh290Ry/Pyar8Qasb95r68fq6W5N4AxxtLQ/uVYjRxLymTFGDOEW21cBqdCC4eAz+Ty+w4hwwZr0gY3ttyatga77xLeZ8p6NgjYe1rdyUNTdSw+Nrq66shvOn+eRLyXr5Ri8yA/3w9TkWlfa3Hg/WTeIk2lsB7oAbvrasp07xtmhhXBDWlZjB0nEEXMtiuiPhyJaWYE/BAJS1ksvnbSMcvfuLRoazKtSWVFPcVDr5brm5xadQFBHasDy77hgjmwyGompXKsok02rVW+Y8MtqpWOOfGTYTdKbniJTj6rYk7dpX/RXWwdDmHtY19lL02q1I8qkaWOrmeOs1rpm24qZuIo9BS2ultREFW6mpCXTIs8qFWtr99ZB3XbzAV19zXb19KZt8MrpN6f04MPP6+kXTqrSiNv40iSTzmIxVZrS1NxSMNEsbNMGw9GYnVOrUVUxk9D7br9OUa0rEu5qbKRfhQIIAEhjWFMzs6rVm8rm8jp+/HVNjI3bZEzgcwjJxf5hvXrijEItRlqnTXvkGw8+qXgKR141Tg0iQQnKTZ2mKlWSkZo+/+nbdBcjUpFgrTn1To9Aejvu94/jy9BC7Owd64UZFJRDfDua+Q5UQs0/MXXPTaX0ATDJB//x/szuL3rT9o/++U8yj3zLcE67Jorqz6d17tKSlkrS2vq63veeA9o1XlCnBoTRVr4nbQNSfDTu4NyIemBXh2WO3GpqNvDeQXlsQKJjDMbIyJhdEPpHYeLSo8c8cw+NeKjOO3OfoXNRKd36Gq7PAtiU9LjywDCRsQwMDl6G5wk4OEZqZyx2DxmzebmpRNs+E+K9tFvRV06QUGc4STLhBF4CktflujiIA8RAVgiGstnShXPntX3XToOyPdlloyP32ZB9BsS5TszaKl47NaUv//l39eC3j2qh1BYxLCTDq3cO69f/5QM6dGDCHBYPjtc+2+B4p1pnhqLinCDnRODCwjZYt91RNJ4K2tjCNgLVjGzED6u4olZHHdwLy3gnT+sMSEw6DUmFyDwvymb/1+/8hb7ytWdVqlMPZ8s1fmgu8WVHbn32HSXCIW3elNMv/fNP60bkeQfiisUbhmSEukm1u8yFcfV+zomf1MhM7arR1NLKsv7ojx/WY4+9oS984X269eZdQooqkcwqkmCjun5ST/oyneawW3t+LWHIzak16qqsV3V+qqQnn39DTz/zihKRjj70gXfq4IEJW8OGSHBQhDFBYMDnYFTdT4ce+CzVQ+yeEEft2meHfq/4urSHuH2W7uvYfs3wd6uzBlrRbs26drqNBFBfr+a7ea1ztIzNdCxbAmeOzwchdHZwLKwVPoc6tQueQ6YJTkbK+XHs3vmbQewSPLjP5x9kMx4YPU+IY297ToknunlHTFmm2ONGefr97K+NRyU4To+kcGy+Hk9CAFrAfeSaMJmK19GDDjy6sQa/urZinAbPmrfPDgO7cswzpmyHzXH9564GSuCPU/c2APgbB27tgbGomNHA+2vVtjlpytcvvHRMvcWCdmzbpPX1FWvLhatBBwzoAUIv/f2DWl1bV42SVLOjaqWhleWSmp2m+od7lUshY5zQsTfO6dzFKW2eGDa5YTJwZLGHRwZUqa1rbnbNJFMZjmIDRax06caQddvA9hHVW2315jJKRzvq7y3YhMfVclWdUFJnz8/atYyH69o21qP33Hq1du4Z1u7dm21s9GuvndGjT7+i7z3+qhZXKGlmFHVKMJqcXdRqBYKflLRadVeRRFL1Jva9qmS4q/feelD5lElv2HczCKsnn7d1gYodLXCMML1wYVK7duy06XiQpWu1lianZtQ70Kv15bIy2bhCiaQe/v5rWipDlK65cawZhy41mkzShMMU0jtunNCnP/YexaP4m8wPmGBDJQAAIABJREFUkVmxyV7AirWNTaAkY4kTfI1gJgRriIybQJmHX0f85AoDt7MmQWrgV7FHDBW+9l//ox24f8M/iSMf68vp7Vdv19z0lKYWq1qrRxRqNnT91cP68D3XKyZYk1KpvKatW7fbwuefi1pwKkgNMpAetZyMtYGwaXhwIdmc586dVSaTv2wEeT9ZAIuW6NxnFj4S8j2aBAFAMU720jljH0nTpmFz0i8bMiboOPiSfy7b6DiZyiZGwTHXcYiOjOTqn0SRtJdgbMc3j5uKHTXynr5epbJZ53BcWuXuSwAdM2c8ZJloSAtzcwb1jIyPXWG8B3Vwq00H/eYsEAza1OScvvPwcf3F/3xab5xbUIWMi8Q2DJQZV18yqs9+dL8+94nb1VfsMyONgTECkkPfXO95kAn79gsf7HBuUQhZzPg258+1CRi4jAEM+i/5LKufbxDsuHKavM/NcQ6FMnrtlVn9ty89pG8+/qoqZIEoyULqt7zdj1rYsNbDXRUSMd12wwH9sx+/W+OjMUUjKCcVrI0FY9my8aNuKIov2bAWarQ0xjOKhbuqN8t6+Huv6JFHj+tHP36b9u8eVDKSVL0h1VtVxWMOVvXtSeZgo25IwpW6mWPcr6+taK20rtdOzumhR14x0s9Nh3cbG3aoP2uBD5BoMuHaKqm1XuFuXKk7eyfplsMVtTc7F5CMroNt/WAfnvdO12fQPmDi3vkWLA8H+xIQ95f7RyuP55FgpHjdRnKYXxsMH6HV0jttHzh4yJrfXZ83LaEp9fRkTd2sXFlXrULPM+2OLhBhP2xsP7MSVdDVQNmG4+c4cYYEwjgisl9vKPPIByPTy5jSNNP2HFOYwMR3oKRSdEM4wiXnAznKa5k7pb8rA3HY99xTyEj+tT4gopbp/h6zfWI95tZb7kRj2A/YKEd0cyx/9j5oAckIvdCxmCMzwpuxjoJM2hjmwO3hUNzg8/nlRTs/ygjxaFi9tJuqq0q1ZgEDwQPlCkXgdySsrZf3NhqwL6VovGu1dQaXTM+vKRxPWZdGsQAxra5CQICcXV7WhYsEYxmtlqq2H+JJjtdWnMm58pntblODfTkV0xEN9ubtvi6Vyqo1w5qaQ0M8pmS0raFCXB+8+2bt3T+qnbvG7d69eWZSR14+rW/83dOamquLylMyBdLV0aWZVSnqsvNYSMolI2p3w2qHXEtrq17V+++4ToM9ces8YarawECPiYZRRy8xTCaW0AJcgwjoQkhTU+cNhZ2cnNXI6Jgy2aSmLs0qEmkpmsrr6WfO68SFaQsmTHWvkLMSYkc1lSsRa7W7en+vfu6nP6R4FAi/ZTwfQ1eC2RpWCgqQLkeIZh2j6El7W9ScNGsb1JUSEShnJSgFeb0Dm5lh4jGQNPFhburd6Nv/97e2Ix/oyejwwZ1KxcI6eeaS5leqisZD2tSb1k998k5lEuvK0dfdbF6OYhnXyCB2TjqZiAe1cOcsgeJ27d6uxYUFV6cNhzU9PadmwxF0uNhcKIzEMCzxTts2HheejcroQV7jalu0MThjQ8RsLVbNpn0PmTNRGUbAZweoX0GE4cYRQADhw5jH2PibbJGXwYBRi1hd/yt9j2WLwPfu26l4KmpzuxEdCdkc8SvT14KKkSO+2T9ZawjysLv27zamttHg6JE2vKdlg0EalZbm5yt64rnj+tJXv6+XX72olRIM1IjVdBm3x24nekTzfnw4pl/5Xz+kmw7vVa7HRaQYAQyUjUYFGTCY3MG+ZG1k1ixYgwxjcXWizom7f237idYzRtVJelLFkrqNur0EbkOTMYaRsCIwu1eXtFKt6flXp/Vf/utDeu3NZVW9sIufDhfw25pWC3cTz6KQHtNRfeEz79WnPniDUomatYoR3UIGQ1qV+07/KPcLJ+uRFq8uxr2g2s6GrVSaKleaGhnpVzoVNenaMrKYwfxhD0sTRUN+8kx/X1NGbrFRbds6mJpb1A+eOqaXXp/RrokhffDemzU0nFGOzCBM6xa1zKQFqDgH0943ZTjXp05wylrkQf2N4/V1eCNqIZ4RQHZ+nCrnwgXGeNgM7IbLpK3OF2T9hpZYBs79cZm/jbDoIN3rngO6d9O6ZGiUR31Y00bWDJSr7NomXBDtFODcMflWMwetu88g+L4yqtPNbzZ+CXroKYYbBcYymJzmsm3HHOfvly5e1CriNTEn2co59haLLjhpO+QCZ+k5BY6M5gRVfDDAa0AG0BK3+n0qZRAo54z8L3A3wQzXzRPZeA0P1jHyo+w1AgVIdzYv20iNdTPC1pZpg4HIkNGUcIOG+GntqetrQYAcNpuzdevWgM9T0+LSmuKJjObmF61d1comwM8QGHM5Y5Fz3KvWQhbT0gplobT9m55dsJGj1XrTkoO+/qK1uDEpslxpWFtrOhG2tjKy8ngyrTcvTGp5vWXZbziSNOSOc4aMSNDjWO9uXbTVVSET0faRggpZ56xomp+eYaAUnRotRWJdFbJRvfedh7R754BuuumQBTFnLkzq1Vff1EMPH9PpCxWdn1lTnBn3LQiYVcUTEaWSUZuCGWe8Kj31fCdro17X1fvHNT6UU7zbUDEft9p7H/3+zZZxjZheODnJ0KuY6kyBKy1r09ig1b5Nt2PThJ556pihmulsVsdfm9HTx8845xkLqa+vx4i1sP0JDLB5m0fz+sWf/xH1FQkOXOdOnjKrtSA6CN3zsrg/7Be/j9jXl9tGaVUMhLF4Hap0m8bHDK0xTgdosmmZsE4dijN+41u8/ayYT6mQiOumwwd17PgbWq40VGnU1BOP6rMfuUU7tyZVyGQVTzgGqYOrmbvbZxuI1q7+vn6DIjAm1JDyhYxF6T6KR8pzfta1rTlmOpB6RNmcMwZeu50bgXP1cqvcBP6OkpmvaWNcLUIaHXXKZ0E9HedOG1gh32MBAdk8m5XXAQn6eiTH7iM1brqHMY1o1e5o247N6hssmEPOF3rVCdq2fPblknNH4ImYjGvXerwZU7h99z6njhRClzziEAJkV6sdHX/ton7vD/9G33sCCImpYHjAmJpY5ZArRYQUtR7raIjBBV194M59+uUv/qj6+uPK56KmhsZejsUTdnw1jF6WbAc9Z4hR1MEdm5faeAfqq6lp0XoF2x15XMdC9fwFizVoIzIDjuEF0Wip04pqeaWhP/nKQ/rDP3tEC2shNbsxtTquV9s/WPbmvgNeAMWORKirsU09+q1f+xntGGUGekMx088PG/zloWFTX2LucRBZ+/KHz2CNBR4wU30N1UPavj5rIkSBDjbPedYq58f99ezxtZVVLS019PAjL+l7jz2nSqutB957s269cZ/pb8eY1EerYQeH6jJOH1RYp0Cgwc9xcPwue7vSluaJel50hevj2d8cE3vDczc2/s2vJz+33KMsnvth6oZdEAsHuZvQiM0ND9nn+/o9/89e8cMfrLPDdBgwgi4I4ZxcrRpI3UHRvlXNt5L5920sI3AsnixkyELE1du5Fzzvjh05y2DaWwJNdTfrnaCK9/juED7LO3A+gyCCYxoY6LtsHzhWhzjgVICtqwapY5gp0ZG5+yzeiHQttBccCuhkUEs2VwGo219fh2w4IRw7t5if0x5Xvdk2G+RKOwymSSqVTGh5paRMtqC5xWWtl6saHh6w1yFiZUFOIqGJ0TGbEtbuhrS4vKr5xSWnBQCsXqsbvxJGOZET92xpceky+rRp05i9FtVM7jNO/PT5aesIoa+LAICJaQQgJBMkCKAIfLal+HQLdZraNpbXQI8jO8aTcVMoXFzEzqFDEVYs0tZN12zVzq09euet16int6BLUzN6+qmX9cLLU3rjXEVTSzWt1uoqleq2nxMJ4O24ZcjdFuvfta+6wU4dDfWmdMvb92mkyBzykLI5J7UNURri83JpXa1mSGfPTuvUm2d16y03GKdgbHRQ+VxCuXxOjzx8xOwnvehzc3V997k3XO95Oq5cloFaIIlRG5ICcXKkL6+f/9n71V8kQXR70I8i9feZfcZxMrbZaxBsbAe1PV1Hc7/f1h5ZOlk3bYokM/glp89QUzaTtTZq7vX2d/2fP2T3/jG//JNA66ND/RrIJrR9YkzHT5xUFceD0W91dcvhCd33ngMaKiIMkzSyBhvdCzNARHDQtqujUc8i+m+168YC50I62Dem1WVXkyBaNsgmDsThtG4xXo6cIMuGrHdZkHAcE91Dmb6OjiG1GmgQWXsHZgITUScJaQ4qIC74OjzP8Zm0nRCtGgs3aIsxAk21pm07t6hQTCtG8ScUVTKbszaojWSey/XyQDKVWi6OfHzbNqsZGcWLjK7S0aWLJX330Rf0J199VK+dWVCtw4hRHDeO3gHTFnkiuqCOoOvR1w5ZZKgY17/4+Q/r3Tfv0ehgSu1W3aJ24GTqfpV6XfmevPXPs7GpcxvT1HqAmel9xZGHLaomxw2a5oIeTEfwcN/dalTUrFfVaUrHTs/r9//oIX3/0RNaXINfz6ZygzQ2jHuxLBwN9li4qZG+tD54z80WhHznkSf1qY/ernvvvFq5HJvbwVnU9oDELpP1giEuPkPycLA35v8QevaICq/3HQtXarKOfOXVm6zeacxX1PxWdOTIlP7oSz8wNvG+/UN64P5btWVi0PSlaXchw4bBDQrgIXNz2MHAGJ7j+/lcvoMsge9jPbN+LYMPpG/989a6Fgz98Zuf4+Y9vjyCM8Wo8Bl8Pk7Jr3mGutADjwOntl1ac9A4+4fvYP0iT+trz35WOsfoetZRW3MEOI7PGOAmeuJayTyJzZesPC/AwYvu+vG43CJqrV3O0fp7RD0UchnHxfn6OjTH5lvPNt4TUw4MiEq+nAASQAZvRD3IZ/HYZcY754wDM0U7sv5gvKuVmkylEEKbK4NwTXC01PydPKors1jHR4jGBWez+A7QFso8KytVa0kEuYEvwHVbR9pZtM1WbUiJfZ5agSRSMHY3GtUgw5babXP061UCF/gpTreAnmWmaLHu4WYQxO7es0utdk3l8prK6MVHkkrFcErS7OKaJudXtVYl8+1aZ4VxSFBJNIvo9BisDGfcEgYwddSTjmn7RJ8yiKrAqI+Agi6o3ugqGoubQzy4c0SbR5O6/95btHnLJk3PzOv554/pxOklPfbcaV1abGpmqaRm21XiKS9l0oabmywsX24IkN2fptKJkG69/oD6ciQCJRWKPRocGFAKHamIVCULX69rdaWu5ZWKDddC3XF0ZED9faCsGb109LShA51uU6tr0rcefdW1+CXjKuSzhu5x7TqC4xLScG9BP/bZO7R396B1D/i1CxLBvjGNjWBNsw7mg4DLr2FPfqW7gPuE/ScppIfft4diK4Dq5+cXVOwt2qRMPn/kbW/xGjnTyXIxadfWUZUqZS2urasMlNcJa++OHn36Izdbfx/1tHTGzQVnIzpn5tjT3jCZo+i2DKoaGWEmrut/RXediJ3IiNdjsBARIPpiM/IcmYQR0RpA5enLUTvPsZAxGr4OShQG4cYTnPg8nPjiwqIy6axtdH+MOHw+g+/hNRgWInom3PA3Ni03/fz587ZY9+zbqVgipEwOdauUYumMGRXOzUOZPmuixdt6sesNnTz9hjZvHzO4uN2OqFzq6onHXtFf/tVjevroGc2vozYOKQnn6lSSgIjD5shtyLCyiZD27xjQ4bdfo0efPqoTp+d09d5h/dv/7eO6au+QOp26kUiAd4k8WeL0oCYgMbB7/n8PvqstZp23KIJxxywjdjVQb/wjYZwNyEBXa6sNvfrKOf3a//1lPfvStJpN6mYxdcT7NxgyEyGJWICTioZtat5Pf+4u7dk5aFngI4+/qN5iTPffe5uGBopmTJvtpmUWPsu2wIyuguDeeg6BVzCzzw8e3NONpDBe67M7XuKJY14ox9fKvMOcmp7XV7/2pB5/8ox6e5K6/+5Duu7aXertQyUuYs6t0wLix2K5UopneRtDuu3YrJ6M5nrCXWbqs3R+st491G4iIp2OZQ1eeMcjQD4r9e1VfB/nx+d6cpnnPlB3xzGQJSwvwbpmQITvu3fQvkciOD7Wu+cN2CCMYACOL2tZfThyhSDpUQsL0gLHtxGx8Rm5hyN9b66x1QNIe2ZmzlpE3Z7H4RJoufG5XCPfbuZRNh+wuT0VUnndDV1xpD5paGjYHPHi4rzZAxuS1GlpaRGSnrM5PqCHQIU9cFPb3HfyfTh3v2e5B+C2dRuhmtLC/LztA/roOx3uozsXrj9lQ/YDdWFq0fOLyzZdjFHOoAQIpgDd2LxzoWyZNQicNk9QGhjjy4Gufh4bw9wC0YFRVavZ0MrqkmKB0FChp0cpJni1w5qaX9WZC4taLjOuNK31KoI7XXPmIH3Gz+k4YSaep12NVlh2yeaxHm3qz2psuNfaOS9NT2phftlGg4KI7t85qi3Dcd1ywx6TegUpOHnqol48dkEPP3FcF2brml6sqMY1M0fuMmNGKNso0IAPxH3FHofaHe3fOWI+oi+fsNLXlvEx9RYTKldLhtBVyi2dOnXB5inQabN5YpOmp6Z0882HNbFlQI989zmrlSORm8oM6S8efFLl9aq1nxnJkbWD8FWTcmlauURcH/vwjbrnrsMWeHvEl/vt9zl1byNqBuJN9ntAonXJA6UJxz2hRMCaJvAjUITBzvvwE4YuGImW4C6jTTe+xWvkxVyPUqG6Du7ZijS23njznGp1iFEhDfSG9XM/fpe29GWVy8cVjdPSw7COViD2goa6i/ipZSHTZ7XttWX7SVaOwYXwUlpz2TmwHrA3TFqMzEbJVTYswkjeuTtRjpiRVjx06aZERYyo4B07BhPnjDQjtSlvjLxB5Tt8zdBlPRHTCseYQK7hWHkvx4c4RDITs2iMmmmm0GP95N7Q+kzffg8cOUSfV159UQcPHVCp1tLzR8/pK//zST319CktrJRVbYesFs7mt4q4xUBOUIacPBUPaf+uAd1ymFnww8oVBvTYs6f05a8/acjBL3z2Vn3mI+9UriehpZUVFQs9Fu0ns2mrZ5u8ElHzPxxx3u7aRoQ00qhD8mkomnLym94QGsxtyk0h1dsx/eVfPa7f/b2/1ZvnFlUL+AwEOBgMZ3Jdnzg/rTabi+tj779W97z7ao32kcFxUjG11FYqGTN+A7rq8UhcHUoONnbUwWL2AFpj4wUZtifseca1Rz+8gfbtSd7pWHCyYXAFv3timc9wifKPHr2oL//lg5pbLuk9t12nD951nfr6CoowAcvabuJqNwnWTG7ncnbn62rwXn3G52F3mMr8P89zPf2xeIKcz679OvTn6DNp/zyv88EhxoPP8lroBh3XnVQrx8I+w5hDTGLN+yDBt5Xxk/V8JZh1I1m9nCV7g0Dblbfc9DUf9HAM/ON4fFDhuQtkw17hDMKZd+K+zORnKvipbIjNcKz5vAtifI85x+LvN9/hsuywlhfR+GaVudon3BaODT4CCQRkNBtH3HQjXoE/SQx6e/u0uga8j3qaVygENXHX0X+fa2usaKVEi5kLdpzDb6rVJgCrOBSAfuRM2rK0ZCqjhcUVNZq0PyEDa4wSl7gwKatRV7teM0QExwVSQT/44sq6vZ5Z3hDYOq26OpTaTB62bloDDOVgPw4OZASuMDm5oGozqnJTWlytWsBRqbWcLoZjkdj+5t7zPY6ew99w4x0xNn7PeK96soxTxlYDVy+pWpOqtbYmhnt087WbtWtLj7ZvHrUE4PzFBT3z4gm9+PqUTl+samq+rDVQBYPWUa4DbaMLxq3xKwp4XRNWGhtI6973XK16eUntVlzDg0WNj+ZM36Ncr2l1jWA3ZQRTIHrqzpOXLmjf3l3aunVUzz37muIkTdmY2t2UfnD0lC5enDQRGUqknRYlyLYarYbUjSna7uqm68f0qY/fEci6ujGmHqXbiHL5QJz77MtwrrzaVSKevDySmudAmGMxJ0bl1zs+jrZqj8K95ZXdtgwNq1Je0/imAd14/TV68snHtbBcU7vDjZQ+/7FbdHB7TrlsQn0DA8rmsmq3EC9wutnnzp83SAXHgmYwQvPLK4t2QYCxuZBs/Pl5IMG2zeS1xVyln7esQj6jA3t3KIUHACpKdCzbADp0feltY4WumzbyFWlGM36o91TKtmmBSCrrjDJ1AiHMF2ezLS8vWR0GuInaGYEBBqDRcLV6omo+l+8BcqWPcQe68iaWTxk7rJzV0uNGfLMaskXIsNbrajXrJvX58ssn1Du8S1/7+mMmljKzVFMT+MsEWYK+5JCb9QtJDcQj1Q1rpBjXDYd36D237lZ/b1xr5TXNLoX11b89qqOvLyocaette3P6F//s/Tqwb4vVoKx3Gn17IFNqWHYtnJSiOfQNLHVf+26hNQ/0hK58YcA2BgYmjKpSJ6Lp6Yr+43/+C/3pVx5TuRFFBM1Ul6yX0tkv92BMbTuqJGp/W3r1cz/7gA7szCgTjygdaNZTkmCiEQ6f7oIYLN5w1GBNn736zWc1NyN8cftdF4TbbFckeT2UajB5AG8bBBuMffVdFLaRIYe1Ogp1Guq26jZWdXZuXf/jz57QY088r2sPjemzn7pP+3aNmQO3sgnnSH0sgiHnmOtWAvCOGdTAadk7trNBstGYEQd9iYBjccgCbUyu59s7RGvtCgRvPBzsMvorPd8egvcBAQEmQTKBM9rXQNdk5K7eTVbkiDg4S15nmthhDJUjuvnvYUl4dTqPwrC2rVwQjO4keDC2bkBmsjsftMKZk7cSjbS0tGyDhvI5eCyVy6UNXz/37+M93DMyH46P8ccQnvh8CKqQxehacIENE7Cozbpsmgd2g8Cq22aKG+UkAg5HAJydh2ibVb3W0YkTp4xkB+selUk01dnTrkaeUKPWVL1ZV0+RltKm1tarml1ArjlqsyCcXDTGm+CNWm3M7JPBx/WACGrkxIZxhBxCRFsf+goExw2rj1MT7lp7S0Sz86hRVkzuNBmH85O1tWwZYLtpA1JWYc63QLTiSkRRl8yY6Mnick1r6030oowlX6u7qY3s6S6M2S7BJIGOW68ucnf7jKAhm4iaw85lIsrkYmrRnlpm6FJT2XRIV++b0OGrtmnrRL9i4ZCqjY7OXpzVY8+8ppdPLmh2pWVBBJ9KRQiY3vVSu6mSGx+g/emo9I5rt0oNJrFFtXfXVu3aPmyBF22j1Sptk3XVW03Tv3BzN2LaNDasrZuH9ezzL6vY06t0CjnpsJ577bxeOnZKCiWUzxVEjS8RTanRqqrR7qpaqmrLprT+1S99TvEoiEjc5tijsY/to92PwI2MmuTSo2HYdV/6JUAzqelALIopk/SRu8mDMc3MTAfyv+wHV6Yj6czu+7kfvgD/iN/+SWrk+zdPmKQgxuzm6w9pfvqc5pfLWi07gYD3vGOX7r1tpwq5hPr6+o0UwM31Q+bfeOOkGQ4yA6AtolN6DbkoMNDJJOgNnLo0pXPn0RcG0pnVsROXdHYOyKStD9xzSO+/++3Kp6l1wIhl8lImUGyCpOJaRjxphu/zxt0Pk3BZEDKCzjj6GiewCYaD1/v6qcGX8eTlQQrGXC2VLGsB4ocg50agsulpy0gqw4CYcMgyYCAfslwWc3m9qddeO6+//Oq3dfTEqs5fWFW5DjGso3YIXqmbWe4fQDtE4PlUSG87tEmHD41p23hePdkeVRpdPXXkhL792AlNzrN4Ewa796Y6+tB9h/S5T75Hw/1pDfT3WQ3/cuXMmPgO6sY4W6JLbTfQSq+BmkSon8UUzyaNXcsEJsaQcnhPPntSv/4f/lhHXzqv9Qb18A0PO3TQBMvBlYqEFIu09CPve5s+/MHDGh5A3IXSS4+tAerflrkatAobPhiWEgyd8MQ2O8ZAsMQbfl8n53rVA9leD6dvdOAusnblFg8he9jYBFSMPwji0tLqWluPP3NCX/qzx1Uprenzn3y37n/fzerpTRm87K+Xz4r9Z/vec59xYqdZ3/51BrPbQBOXqfuar8/geY515RAFV07ynRnewfO7h4M31oz5O9kvDtLUDxGka7VsPboatGvXwlGSmcJBgVzm6+a8huviSIUMinBZN8fg0RAMm9WNA61q1r4vHfiefl9a8DC7J/L5kocvK/AZnLeVT4J95oMzjDdDY+i24L5ifPmbv87+OHyW7IMCQyiCIC+VcdLDSL4yN3tmdk7TU7NKJJBtLqhYzGthYV4DA71W2iK4R+KXejJscaZuQQwtV5taWi5rbW3dsjKQvmyW9y5b//R6uWIyqVZz7RDAuGAWxTugfSRIgd090mLdNjYAJ6Zmq2464fMLa9aGhuojLHscCjA5kHqhAN8motPnLmlljUAnpHSS7oWWWp2u1ssQTmnzIlDgvuOwnS0zR26UFwJY78gv88+CoFNKRELGZC8WkxZkMLAhHkVquqTtEwMGse/dOaZouG2IY7MV1tMvvK4XXpvS2dmyVtYgUpIQuCCCf9TrfYnCl7Q6oajUauiGg9v19kNblE6FDJ0rZJJKZ1wmy3WdnJo3OWRsOL35+/ft19zstHZs3aLnXnhJff1DSkbCJrt8dn5Zjz37qpodxK0yikfaysRSanTqqrfbmptZUk9O+j9+9SfVW+CeMM7Y+QsQ2jroit8ngQQ1aKov/bLWTB2w63QmeI/jusA7cBwLVimBm3G3kD8ulW0f733vf/xHuO4ffuk/iSMfQJ4w7FS8BnpzGhvo0cw8F7+pWr2hq3b36X/52DvUV4hatj0yOmLtA65nM/lDgwyA+pwDdPBVT6HXYKALF6f03IsndOz1KU3OVHV+ckXr1Y46obhGhsJ63x179d7b9qsng+FJq7e36NpmumQXQOsOyvMGzpSa6PHeIM3pjIlTaPLZmvW32khPp+mMccDwmZEJSF/A/5DDbPIPPczVqhEfnEZzSE3rT40olUVXuWNtT7RkIHqzWg7r6efO6K++9piePHJGaBJ1OiALNGDxHU0jsRlRDi1oyHyxiK7a1q877zykgwdBja4/AAAgAElEQVSHVC0v0q6t83MtPfLYCR15ZUqlOvX0gHXSDisZimjn5ox+4998UlcfGDK4zjJatI/hGJjzdoNSiCJ5YGD4nSwcpIK6E/BwBDJMzFXWVtYievBbR/Sbv/1VnZtcVVuw0jvqhhypzVkHw8otE0mGpGv2DOtTn3yn7r7roDIJtKfpJc24UIUed9q0OmRSrvbt6/DeAbJZeM7fTyOHWVtdQKQLyE7cs42wuod/feuQJ5f5WjOfY4eL8ceAMmK3HdIbZxb0B3/8TR0/PqVd24b0xZ/+kCa2FJRKM2QEfXLH6PbEGV938zCtkTAtW79SDvAwOAaBB47VozoYLI6Jz3E64k561p+vh9Ndn6tTKNt47FY22tCjDdkNQ8rx+SDBcwooA+AozUFTzmg1DHny7HRHIIWT4Mio/pz8PfDH4rJnB8F7yJnneJ13/P67cfaclw9M/H3ZSPS7UraBZU9N26nlgSi4KVOtH2oTcvVs9CfcHrXzg9fRAgGhfg3hMKTZ2QULClg/Li7sGDkW7QogfENoTLaZACWmtfVKwBzvaGWtZCggnSIEpbQWEQgBo4cilP9w4g3TQadkQnsI8rSddkvpbMqm7BGM2LUyvQCHWoCMQTwFaqvZaNKKZXd5mwxJ2Qj+CfevrVgionyxV0deekP1BjXeuJJREoWEltHTqILqEHzg0F0GThANItIJXwmvrSPSI2R+mxoZLfjHu8IyRTZIYaODvYp21tRfTOq6g1u1baJf2ZQTemKOwlKpqVdPz+iZl05rerFm50QwxPn5QHqja3IOL6FOs6ktI736ic+9X49+/1vWwrxz64i2bd1knS/lEsN4pHQ+a6Q/1ECnpqetw2Z0aESvnzytaDyuwZ68UomoSu2I/ubvHlW95fZPljbgWEJNMbq1o/XVhtRa06/+8me0Zbxo2gCGqkUcAZLgze8lp1XSpxYT/AI75OxOy4jIfj8YJyPQ2jDOTrNpr6e0denipDJprkVFV93/X97ijhxh+KjrX42FIDBsUbmyqmY3qdn5FRVSLf3CT92jTYNxDQ2i84sAPuQT5zBxtjBAvb626+FE+KRuToA6ze/997/SU8dWtVqiciqFkyFt3VrQOw5MaOt4r95+aJf6s0kliZjaLfX0MXeZhe4gcS6sr0V6J+AFMTAo/D83APlGB3+67MNnHJaJQigJZCStptlwdVACD5w7hph//D9RG0bNhjIwtSvUVSwZMpGVleWGVtfLOvry6/ru94/piecvaamE0GhUDSOxoWjmHLdBtoxYDHcU60ojvSndces1uue2zcrk4ipV67pwqaJHH3tNT716XourROYpCwEUplYFfI+TTioVqekj9x3UL33xAQ32Jp0YAtcI1ic9sSFgdtqn3PhHLA1O3urfOGerl+NYY6qQnTRC+u3/95v6wy99T8tVKHeuFkcGwvSywHcr0mViWcc26f13H9QXf/p92rataEzYUIfe4ZhiCSfv6R0FP4H1MNBeqnQjpO6du2dt+2ife8Z9hhVrU6Q2TB3bmL37LN/Dv15+1AI4HFC7YzrNSGA++J3n9c1vP2PR9Sc+eo/ufPe1SqU7iib4/JBBsD7w85mmzxatPh20NxIEeedrTtVGxzqkxbdusQZxOvQV8xn9A/22puhN9giSUyp065PXUBLiby7DvpLhA+f5oUHMSPZseN/d4V7rHDmfQ695s+Vap3xLmUMFHGve1+09WuWZvP6cceCeWe4Nmm9P83uPDNRY70ENfSPXwgc33BOMo5ExW24wiykrhKJmE9jXcGkwlD4b9+gF7yUjN/SN8wvHjfw0P79kdoRyBuz2kdEhDQ31GjEWYiIOlpY4RpHWaxDmykpmcppZWLaZ3+u0rlG/rjL/AR1tRzYFzifTTmXp7V42BQSrh+NDO8wod0x5bB3OliCCUaMsdnTMWfML84vqHxjQ4tKqdZqEIsiYNlXI52yN+AmH8IGA4NGnOGeTz1g/SUU7LfX0ZrW4sqJyuWEBdp35Ptgnu28OCVPMcUqc3sMVVeSg+eSKYw+geGd+ukolItqyaVDR1oq2bh7Ujs19Gu5DhS2tepUhTF2biT69XNORY2d0/NySMcS5n25fXqmrecKbIzkn1WkR6HV0cM+EdkwUNFBMKJeOWbbf35NVnRJqpWaZONr5rB8GWl1/ww1648wFa+vjb+1qSal4VO1oVg8/elS1JmhhU6lEWIVMTpVmxUak1qth1cuL+pe/+DFtHS8qk0mo2ItOyGLA24lqcGDQoHXWD+uTz08kk5fFYFi7VRtE5MYf+4mEnhDNfsQHmCZKAm6UuxaH7vvPb21HPjHUpzK1JLKYUEc7JkZUqy5rca2tZiesfKql++44pDvfsctG6vX29ZquLhm5kdzqVcvKt27dYhuESAyt63IJYgqDCJiUFdIffPlBlVbr2rJ5XDt2jCiX7Wp0IKttW0ZVoAexC0xd0/TikhHNmNBkbFvgz6DlxxtwHJaX4/PZhCPSIdzvVLS8EWKFYzC8IeWmVKpVa+fBWG7ZssUcDqIW3NgL58/b774vd2hoVGuQg1IxoXJ6/lxJ33/iRf3g2Vf15tlV1doRk1El4g5bT3jQJhJM7ybiHigkdcvh7brntqu1ZVNRClc0u9DUt79/XN9/+oQuzq6r0QUVCdk8eMPML+fBPBdSLNzS9sGUfuUXHtC7b91lXIUYrXkW7fO1wEMY92AcKTAcqlVBWwatdWR3GMejr1zUf/39r+uhR1+3KUxugzIIJqiHW2pN842UCoW0daRHP/bZ23Xf3deorxeVrIxBf9anGokGE9FcSoChtSwzYBV76NllUS4o846b+4JjYp66EwBx2bEl92awXHbGwwdz/PT33MPe3rHwOmqXTQRGYlFVSjU98eSreuyp49q8bUg/8oE7nYJbNKxQFGVCxwHAmfnsf+Px+e9lrRnhLyCDeYsK9GnfGbQwGlReQudgzRzA7t27jcnNyRAoW4DTapkz9J/Nc1wDn/34EoGbE4AuAMpUbqKanz3gSGA4mrgbepJMWbsMilg+cPKZlIfWcdI+u/ZTADlnP32M7/OQPcfgS1ne4fsg2Act3hB6B+4RB356tr1TZ5MNFKEPHHa3QZr0cAczArgOntzKMfjOFtq+zp6dN8U0UDkCFAa6bJ4Y1XoZYhyQN1007vqzhB30jvJkU2cvTSqazGp+YVmNlqzejHOkDs71dGNtQzamlcl49HzDl6CNir81Kk2D1o1sZ/AsWb5rZfPCO7ZWTKSK10W0Sukl0lE+h8KlK2P4R6jtiG/pXEKzi4taMXZ2XClG8mZiFjgTbJQqTS2ukdmjtOcct/nTiGs5c+I6TrGMQOkfPtyKhKTGsKeu4pGOTU/LJToa6ktr15YBbR7t0abRQS0vrll9mDLjYqmhl09e0NGTCw7WhxHfcVrlNoEx5EqXHIutLVO+oiwQsollkHTT8bqNNr3mqm3qzaeVTaSUzeS1sDRv0DpreMfOHWq0wvrLbz6nE6cvani415DgvTtGtWnTkP7uu0+oUkN8pqNouKUC41hDLS2ulNWsUSqo6Cc/e7v27hw0jX3Y/6CfBHlcJH5iR3DQ/BzfPGGIpU2BDIITNCU4B4JJUxW1so2bqeDbN7FjiAd5qec9d/3mW9uRI4CPAwEOZdltGu5TPFRXvRvVzPy6OZDdWwr6wmfu0EB/QkPD/cYMh6SGGhNRsK+NY+xwREB8NjygTnbSVKlc0vz8rLqdhPoKfUon0HFuKV0oKptPKpmKGpRjzNY1J9rAhTWpVupTKTd1ymcWrtXGRYveCBNJGUTacRkSi5mbxQLyRpgaolMLcyQbRAHGxse1jugG0Heio/WVqk6fuui0ehNSs960ulcsO6yHvv+ivvn3z2pqucEQLYXbERNMI4M20jhkoWDsqIkqRKS37R/QB9/3Tl21e0z5NHBvW08fn9Off+V7evWNOTVwXpYIY5Ra6jD3l6Ox2d0pq5GHY3X15MIqxEK6/cYd+vmfuU9jm8aMeWo+N5iVbo7QoFbmBEdV73SVjKGTTuZXVaud0ONHzutf/+rvaHK6ono7oQ5CJzSOq+Hmh1tvO5l8R7FQU3fevEe/+es/rb6epvJZaqDUBLNizmI37DL3iLXVOW4t5DZqg+GO0z7m/vh6s3dW3oEbnJpM2ffWm/SABoIXJhlL21zHygLUgN09BFZF8c19j6/XecfmHTvUeXTe0Zcvl5wqXCafUG9vzsb1hminMU6BF5h1zsQ7VO/wfPBhvzdY184YMKzHgkoLSiizdCyAnJqa0elTp63mSV31wIG9KtDnH6hI4UxZ43AJTOgoFDLH5ZEMRwAEFo0YI5rvRfkOiWFzGqbJQc0bjogLCCgfWWvTakWpLMGv63HHSZnBDbeVSlO6YBBRwgaZGPkK7DV48D1O2nTVrquR5dAZr/M5rt/cXxPfCeCvFc6X6wQS4ZEAjKj1B7ep+5aNnEaWTCnO1ksspgR68iYNG4jSMPSkLbtXM3PLpm8e6qC0F9X2HVts/CbcG4Pcmy1z8AMDg8Y2xrvwPTjx5RU30Y3VSPbL/el06cyIamp2XrNLy+rt7XeKcFUmjEW0WkK6teRKU4YCRlVZp0ugYd9L4IeATKvu7AuEPRy1BRACUmcdxC3gT6UTLgAO7jl2CoebSaTVbdbN3uHMaTSBnU1bFgHKeoWpcTXVGl1dmFs38pvV+Alkw76D3QUhoGzs8/llztM9fGZuPy2Lj1opTWqqkItrbDCjdKyjQjqhof6UNo3kdWjvIZ07d1rpTFavnbqglXJHzx4DYayrazC1C6BBPThet+ZZD9gUkD7Ke5QSO8qnk/rcx+9RvXSRK6J6dUXbtowZZypH+bYJuTOi3qFN+sZDT+tvv3tWs/MLJvaVy3Admtq8qWjSrhCtEbEqrS3aXokk3AS0egWH29AvfOEBXXdoQrkciQwBTUuJeMoyb5BA1iP7Yn5hQde9/bDtW6B98yudtis1QlbFVgVlpdIa6IybMuhEk7jGjqfAfjhw72+9xR15Om7Zr/XPokaVSuiavdQvJrVWcSIhxXxMX/jUe7VjR1ZjY/1KRt3Ae9ikKBpxMfwIOTIisgCf2bDhMVZAfxYrBqQnfvpRkywQD8PS34kj5qICe3PxceYYHgyUJ+xwszzRiffzHR4CJENhE5w/f8EILUTi1VpFu3btVNaMXVzxZOIyOcz3HJZX1y0afePESetd3DQxpNXVtmXef/2tF/TC8UtaBsIE+UaUw2pYyLlEjJnOpqSWlYp1tWtiQPfcdq2uPtCrbePjqpYbxg146NGj+tZjJ1Rab4hmNBu+YozXsNHZ+c86ygD6uiENDcR0w9u26m3XbVe73tT6yrQ++6n3G5wHZG49x8mEK4oFO/pyzRXSWBlFvajWKjH9tz/6e/3ul76jUpmyB1g4tXxaz8jI6RHvGikOSGDzSF4/9sl7dM8dB5SIlFSvr2tgYEjZfN7kOwmuYMtTv6MujiXxMqYY2gidAsG99lmmz6otI/fs8w5ZdENNapLhiI2ctSzVptbVrVZpJKyuVCNANPIPl8sD225qlu8j92xxn90bBB0O2SbneHy7lc+OeZ2v3/vs3+9Yv74w2mRPFjTSPmiqbsw7Rtq3rvW1ui5cmNb58xeVSkbUP1DUpk0jGhikDEWbE+fkCGueFOZLDf53fmKVCVpM8S6YsY7BgUEPzI5TsCCNfugarHMnYYr2NvVeY/133XPM1Gb86eBIr4aH+9RsQACjV96Jtrh+fpfBG9xuDucKMuCDJPYRKI8LnMmu4Zi4qYdopYOaudY4J/9LRnPlmroszu9Nno9ZEN8xR8c6IVwFcZqZXxTTzmbnl1UuO+idQU6gf9TBqavDyE/lejQ3t2DTyICcOW/Uz1ZWSzaspFIHqUgpn02ZCIlpR2Qz5vhKtYamF1fsPV7Fr15va73aUBmJ5kjU1jUZebnaccJAYSRZIwbBR7sRNajRxwgwXMBUpTYbpf3WadwbgkHXAlMLA10AHIN1lNi0SBjmzK9gnnlU+WLeiHdLi8s2ShQVt8US2vrsRzoqOiaIAsPc6udNArmY+vt7dOrMRdUD4pt35BYMGk/wCkGNOeM7xguKqKZ8IqeefFRXHRrVKHMcQi21mCffM6QjL76hJ188o9mVstZqslY/k901+qvjadgqMKTAZes2sxw9+3BEB3dNaOd4UfFoU5lkW4MDWWWyCXPyo30F68mHUPfoC2/q2RcvmiwtjpUHAjQcJ0FNMZ9WJh3X2tqykXoRtWF/2OQ6hfXJD71b973nsCqVZQ0M9lryR4BDds4e4zjhay2vLGv/of22X32wbxyYunP22AAfZHMPWKtem8SQJ9jtBNX1uq75wG+/tR35WL8bvM7kJE4eksY73r5P585PmWA/IyUzqZgOHxjXnbft1dhQ1rJqalRrZTYFi8BN5nIQmdMg8uQhLpgprZlBcBm0dzRcGS6yl9CzOjejS8Nhew5RGSYdObg6gEB5j9UHqV07NjDvQzpxaNhNRcpmcgGjd0Wvv3bCMpaR0WEj66FQx8bDEHkyD++h1/3ES2eVTEdVb1e0sLym2bmyjr6xoIceflkLy00TUXAgtIOv4J+zDCG00eeZUktDfXHd/e79uued12rrWJ9q7aoFRE88f1p/+rXHDEaHwEvUCQbizqyFrzXHGunEBL0jl+ro2v0D+pEH3qFdOwetpYR3sGD7B1AjCxwLClzoTlOCMOU2f4Ada42r1bqaWmjpN37zy/rWd19S1XE9bBO6Lw2pE0HDuatYN654uKsd24r6d7/8o7pu/5iS4bpKa0taWCppcGRMvf0oyaVd61+9ZgGc1eE3sG/s/gRzqF1s4QK7jTVt+3ZbGziihiIWDhGMRLW8VNf0DBrZNeWyMeUyUeULObVo4WlSQnEBoQvqHJHLw/a+husZ1uY8bLytwyh9sOchbf8+f/w+C/e/e5XAWIT2J5jeTn8AmUfEc5ABPXXyTV24cMm0tw8e2q3x8REVe5kP4GrCjlDnWtK8MIw/Zk+UsxJEh5o8XR4uK+a5hcUFE/ggOGVPQPzEmOFsEPJBmcxavGo1TU3PGLmsUChaP+6e3fs0vzirvfu2K52KmFoWRCPiRkNGQxjOfDB5DsW9qO0pjCthEt+1tgYiciV757rxXZDL3NChYLBJ29USja8RZPCrqyXLRrleZO4um2dkbkPlakvhaEL1VkhvnrmgpeU1C9qYpDXU36f+PrIzZn1jwFcCxcKoKlYKgmBY1+nTZyzwtg6OTlfVWkupdN70zbvthoqFgtW3HQTtkLilQBfe8wtWSzUtrjVtxKULpNiTYatTW+CQSlqLk+mq25Q+IG/nvND5RrAEVNInKdxjMj5GcG4sK3EN7Dp2murpyalRY1hO3Ah1qAlyPti0aq2hGnXrMqUYgqUE+mZaXa+pUiH7dHaLVrvFlZKqoARX5jm5slUwMdEX+djle7cNKpVsqV1pqL83o2uv3qx8KmqaH0PDQxobm9Drb5zRi8endezUpJpKWWBBPRnUAe5d06Rinf3zqhK2v+FMICQU6eqmtx1SXzau+UuntWf7uPbumdDM0ozhA+FQUovlqB58+BnNLwVjVtOQmVHOw57CcalraKDXkLNKuWQEY5AVkBNQWxKzn/jkXbr/rsNaX6fbqq1WgzHJeSuV4T9AhGjfBKWZ2OqGxHCvOEZ8DwGo7yPyUq7I3vrSFUEzSAL8BzgRoALjt7zFBWFGeoNJMNGoZcgYZRTG+vryJu/I0AD6L8cG8/rcJ27VwZ396u8pKt+TURcN9KgzTjZGdGDgso7zxuyLmwAJxRN2vPEkwiLr9s7dQYKuPsdi9b21ROT0ufKZ1DS8AyADmJ2ds83Fd28a3+QUykQN3amoIZ06PzevzVs3myPHiJjyVSJu9SG+i4VYyOd1/sx5NdotXZpd09e+/pyePzKn6fWqKpD5DP92cijk4CbRAAOWvJp52ynp7nfs1btv2a89W/uVTwKLNvTUkfP6zqOv6sjrs1qqMB4FeJ8Il5+YZBwMEDUQt5QOSzcfntDHP3qz9mwdU18eKVqi86a1FzEXOBTogLNYuXYmyWqym2w4th1KWWWtr5b12DMn9Yd//oheeHVS1YYLsCijuDNxZ4QBsXpaKCGGkx7YN6bPfuxGXX/1JmWTXdtczATOFyE7poPedTTUXX8sZEIeHiI2oxVMBXMGzA2p2Ehy8+Et7juKvsDasiLhpJbWOvqDP/6OvvHtoyqh+V9I6V037tPH3n+7BvsIwOpCutppnyMY5CRTPQvVO2pvRH2whm1j/XlH7YNJH1x4EhjH5duofGbpShbM13YQOuUixjNOTaJpvWjqY/39fTp01QGNjtIDzfnCondZkZvu5qBwX2N2ioWOLe/r16bW1XZOwoscWRYU5fu7WocFTPmm1VE0Ftb6WkPnzk2pXq+of6BX/YPD5hAWF5c1PTWjzZu36MSJE9q3Z7s2jSPj6sJPa+vqci2c9jrnSybEPmZ/oWZlARr91ta/7soB+AiCBspYXj3OevdNxpbjduQw7jXHzwx7avduTboskTo+HSc40PMXp3VpZt5q2tk0qmQDymcT6i/mDEFrmca7G9NLFk17GGjS4tKycvmCoQsgD5AK1+24W6rWW2owWKjT1mB/nwm7MLuacyWTNgnOGqiGa9lbLlU1Obd++Xsckz+ics0R1ShHOH4NAi9ojqNTn7bPoHTEZDLTcghq2a4tsalooM1/uRTB1CgIqCQzYWB1x7xnNgV/ICBBl4N6bg1tihLtT7LWunqjYue0uFRWpdYxODsSp4sCJBOU6oeGM1525H6PUTJFPnnTWEadelM92bRGhlMa7M05JxoJ6+ChPVZaeeX1ab10/JKW1hieFFEmE1el2ja1ulqDOetGhw2SGYeseado8tBhKZeIGps9F6c00FA0E1Uqkdfs/LrOTy6oBkku1NbQUJ8ladhv67ggIWh3lE7SCRMz21hrIq3bNe0Cy5hrVX3mw7fqI/ffrEZjzVjr9YrTLEB5j9KLR4WQhc735i8HVL6jB20Nf188usY1RO/Ajzc1bQoCrIrjS+268z+8tTPywQIb1tWTrdi/XjHRkn07x5SINTU9V9L8ck3xaEif/egNum5PUbu2bVO+L29tGThyX/vEqFFrYq43CxoFN3qyMboYFx+tc2H4G7AX7V/Dw8OXMyqmppF5ePINhg9BBzbPxufIFMguiLaZpMaNwZiRxdHvnkgwtnBVU5PT1jfKJsaRM7CeLCQad60K1PdfeeUVa42YX1zT6bNL+sHTp/TQD06oVI+p0Waj0O9BVuIYnGGGnATt4ZCCd0706BMfuknXHdisVoMMJqFzk2v67iMv69EnT2m52lUD8kggtWjiEabsFlIk1BHtnplwWL2FpO6/54AeeN9N2rdjs5UogPyAVjEwtVrV+lBhrGN8rc0pIJA5AkrXIGoWISM6j7x4UX/0Fw/r2ZemVO9gcB2b3ROUfMSejoRULFBvapqABDBpfyGhu++4WrfesEv9BabBpTU02KdEnKi8q3iKAQ0Jm1yEoWDS3GXHFyAtGG7PxDY2esDK9mQqWw+cBwau3dVKOawv/dUP9Hv/4+/dkBaMLTW0aEvvu3Wffv7H7tHQCDB7VelUVqlkzqBPHyT4ANG3VXnEx7H4HXzsgwnPGvccC+/YfTbs17TV3SH8dCPWWrS6sq5Tp87q4oUpI3fm82mNT4xqZKTPplt1bIY7ht71pzp43pHc+N1D6Ryb/3/+xuvR+vaTxbxTpeQST2a0vASPg/nYLa2sLGltfVbzs+taWigrlY5pfPOQ8oV+g5iBaZeW3ORAmMUMqbj66l1KJnFGGFd3PThOzpP9gOP0rWSeg0K7GMEF947MxOsCEJQA6zsyXsNadFxLmiOZ+uAtHs9YvzcGHmKeZe+ttk6+ed76cwnugdiHBge0bfOok12u0ee9atrnkG2t9Ywea1TZVkqqd4BO3UAaODgYXsSocO4oCpJ0ML43S1eNOjaJ7dKlS1afx+nOzC/bdDOcAkkAw1WmF1acOA/rlkQCeNbuHXwMoFXXTRCPu5G1iEIZgx7iZbtpQYvL0h0q4bsmPK+A98J5QFwKyB0ammX/oZCKvVlDUSiJ4MiB9hGBmp9fsZZCq6UnUbJMaH6xrKXVmhqdsPXGU/cHmXGIF2UVr1hxRbfCY4eFTFhbN+dsn+XSaeWzIQuaKG0kY2GNjfcKDubUXFkvHZvS5CyT/2hJ5DqktVKqamF53VIYVOoM+PPKj1cgHrMNXMk4kw4pS9BZEw1rvdpUHY14y8xDSoVZd7ToMbqZ8qwLnNx1CatebViwQ/tYIknwl7HSDVyLL/7EvbrvzqsVChFEtY3YNzc7b/vPDxIy29NuaWCY5NL5NyunQR61cbglK7exz+gySafcKFx+NzQ56JBgD7Af9t39n97ajnzXWNEUhaIJanGQRuqKRaTDB7epmA7r4vSCZpbqWlur6p7bdukDt+3WtolB9Q73K53LKBELZl4H2tTU3ZAHxFi4WncqgDQQOQCOXDXVtYsXLhp0hRN3rRzINQJRhUz3HCgLC2BGv9FwRrOQt7qeRdbWPkI9DsfUFUL4GKP+/qJ9Xiqd0cWLl8xYJBNprVdKpu8+PjFmLFS0x2Er0oZ29txFg62+/ndH9PLxKV2YqWil3lATJ4HNC/B0anm0WzHdjIiyLx/VzddM6N47rtHhq3eYs3/j7Ky++dBzevz5M5pbbBh0iHwjuywCcQ13SQLbDEEpUyLcUl8xrLftGdO9d9+gHTt7bbbw8MC4tcV0o20blEGPexJ2P4KnyBXSmtuBEIZzSlkonEy58Z4zs6v6kz9/UA8/elLnLq1pZb2jlsnJtWXdbJ2otbXBCkW978Pve7uuv36bFlemdezVST31xJtaLnXVjUj7tvfp3Tft0duu2aGhYusoJzoAACAASURBVMK4ERD24ujXM7c5nVLaRDgqbnRl4JTIdpxjxRjAFEd8womGEHzAS+C16PtHGMsZiZve84//4u/o9VOLarSp2iPuI8UZtpCN6Nf+1Ud0+G1bFIs3DEqLhpOWrfps3A0Ccex4X9OzdkhSm0BDnL95p+0RBE/GI6hD8MMFIBiQhBvr2epoab6sY8dO6tTJM5aNDQ71adeurbbesnn6+p1wiA8m3CQwB9Wydrk2GAmvpe7Z4Bhhgmc+01pAE3SDxI2IRfbfaIZUqYd19tx5HX/1dS2vrGr37u368EfeqzNvTun8mRnLelZWFxWLpU1Ri8DZJrhFY0onUqqUV7Vt+ybjhziUwI0W5d4xjYtOFE+mQ5fa6vMIYhjZJ6xyiaEYBeuKMBQBprix75MbyhuuZGYtn92ukzXuQDZFj6Kj1dWyZuZmND03byzpwf6ito5vUpaAMCqVKmtWuqLNl3vPJDGyQCb+5bN5m/+wtLJmAzYw/nw3dc25uXlF45TLmKVQsv1MnTlQT7nMMGeNVOpNk0/F2OMY3QAaDD6sZyegw086Zco2mwDCE84F3gF1VZet+wCMWj+BGzaJa052TXbLvfMa+nTI2FpKJSwXaDfbdk7xiEOTqCGvrpUMlUAZDmQk1GWSIbwDpijaZFJDvyDtzc6umAx008PnRkBz2LobwenQgY0PEoZMIqTREQhvYbUbNW3dMqxEDA30iLWX9vUmtHv3Jl26NKvTF9Z09NglJZLsbYiXoJZRY9ovrdXUIsCAw2NKla5LxlTQaJkzxIGaueOjUGbLFYqanJ6zoISRqNsmBhTrdEz+ttbsKoI0rgGeICBO77yGdG9DyhZSiiZRU+yqVmlZffunP32rPnD3tQqHGcqTsDY6/AdiQF7DgWNaWV3R+OZx8xfGQfEcrUAF09A4iM+oI5adFgTr19XU3VhdTzzdefu/f2s78vtu3q4jr8yo3JEKvTTul418tHUor93jvarUu5peKmlppa6J/oS++Pk71F/samQLZJ4hxaOuVuujHgz3etVtFm8wLdoNnLLPxmz8Z5vaBlNuHNOc18EehKS2bds2y+p5LMwt2Tg5D78Ao7thF8wYrmtudlEL8yVVytwEonwHF1LrgLWOCyVzo162aXzURiaW15aNA7C00tRzR07qiaeO6bULa1pcxcGHbSBJIInuWKCwwyG5KaJMKmLa6NftGtL4cFrbto2rUCzq6Zff1J9+/RmdvrSidoP8CWfkHm5vsVrDCsfDCrdCyuIot+X0wP3X6pr9mzQyPGglBBYU5w672Hpt61U7/na3YYIt0TDiHvQsNxWPJhWNpxRJOMbt6XNL+rV//6d65PE3VG86DgLfDSnRIul4SKFWWMxyOnxgRJ//zB16+7VbLdMGUl1baemFZ0/pr7/9vE5cmFOzBYdduvGacd14eLu2b+1XLwIO6Zh6+vIWXGWSDn7cWAtnw/n2Md+j7+uyHrq2OnQspHQ0a9WFNy8s6Cd/4Xf18gmn8w6EZ85Z0kAqrH/3zz+kO++8SulUy+QvgdbDkKeC2qwnunkolyvuSS129QO43z/PT581+XKOEfaC3myPXFy8OK2jL5zQ2TcnTUehrz+vnTvHVcinLYPiXvl2R77bauhB+5GbCOiDUcfn8ERNx0rHgbuWPVYcutI4qeUlGN0tvXLspM5dmLfZ4fTWsg527d6hnt68ZqZmNHVhWrlMTrFw3JwYwfD4xLDaHWRFw+o0W4ZY+bY311YZF5MLvVAMGTalFRAgXzN3ZS6pVXOKYuRSjD6FbAfp0MltJq18xPmg/U78RPBA0AlSt16taGp6UZcurRiJDUM9sWlQe3dutWw5beNOHcIzubBszOT1ckuT0wi/NJUt5NSTS5vwCEz2JhrzybAjyrXovXc62mtl2spgl8cMYaNkR+DKVDRvQwgeV0sVVWpIPjsyoa9143zhBjUbNdMEx4aVGw2zbzDJSQYgNVJa2Uiy5aqgzMYeRdUJ58bkYFAxjoWRwchLE2TUWA/ITrMO20gQx0xMCZIXY1QJUrgLFvQGQjy+HcqCQexaIq5MMq0LU4taKTt0zUnGunKiSfdaUvvDGTnPZBMxY68jCqNuRcVCWmNDg1qcX1YmlVQ2E9LmiUGN9PXr6PFzeubl02q2OF43h8HmkidSOje5oPUW6JZLZsyRQ8sLu/IZI2XZ1qATBpVHGBYDZyakAztHdM+tezXSQ8DbVTie1vRiWa+fnta5S3NaoE2xwVXsqIXNa0TUP1RQPBvS1PSK1ldayiXD+qlP3aJ77rhK8QRoGUFy1tnoYNw1x2HBfbejYl+PIZgeAWO8cxtZ4KAdk2sLquPvrdeN4Cd7Gp4WSPNbXmv9i5+4RX/33eMqK6yV8roJN1AF6c/GdXj/NtM6JhKbX6racJXP/+i7dNX+UWV6Iurt69NA34BzUYEsKhASHo/fN0qp+r9bjZZsrNm0+eEQ5ViwbEAMGPAidS8MileRAg65dPGSQWGwWXt6iuac4omYevvyBrfMTC9rZmpWOTb+hv5jg/qsF9LVcsZGhk03+fVT51XvJPSd7x/V8y9d1NxSXVVGsCKGQCpqJxVslm5U0W5Y8XBTY8NJXXdgSId2TjiRg3Jd7XBCjz79ol56bUrLlbZNC4vQpiGEYlxVfWOQnA1FNTIY1wfuu0rvunmnhvqTyqXzFgVCIqLXlYUYjSYdfNVpqbS6ZNF5IhmyGlq9kdHc4rpmFi5qdLyonhz9mgn97Bd/W0eOz6jDRLN21aCsNq0iQSAR6cZVzDb03tt36Mc/ebv2bO+XOi6TrFSBb8NaXa7rxKlJvfjqWT361HFj20OqL+RT2r59QO+6dY8O7RnUluEB9Rf71Q3KFF7dzDgPDQZ8OCYv9xH1Ng/r+zo2+UMbKk0zbGzguaWS/s1vfFmPPHVepYaC3vquEpG2dgwl9Fv/9se0Z9+IkkmcDnOW44ZEeEjf179936g31v6nh3x9Vuzft5HBbi1lwYAU/o7jfeH5o3rllRMaHhrVjp3b1VvMWY3atOsDkqcnd7q6qpNIxUB4tqxXrtvIjHd/IyNwZE2Gd1yaXtDZMxc1PT1vSEAiFVehL6exsTGDkmfn5rW0tKqVtYqRBIsFWuqYnx1XuM08gXVz1KNjg+ZccZgQWS3LxzgGbZk2thPdaTN6TIgKK5d2EDGlHIODa3XXv2ythAQSwfhOSGioqNXhP7hACoa3DZ4xagDGsaaLc7M2MKO0WlJ/b1G7dmxRNkVm2VUTvYFmR6EIaE5Vx147YftyYXHZdNETKYKknELmwBJ2vpMzkI9CFpjAlmdBYTPOX5y1QNUUFJlahXpcN6LJ6VltGttkQ2LgjCAQhIyqD6stYzSxqYhyach49HYzt6BjpTBDY9pOY590mp9+jfsgMJuOK5tJ2T1oNxvqKeTMKV+4MGVlowg6++ZgnRY+WXinzcxv1rCUSriEh5HEcHrgu/juc0OxAqUxoHTUCseGhjU1t2qT0uyUDd52U9cMfbKqnbM3xpQ3Xw/EHTbSaH8xrWi4oUI2qd5Czsp7jEemtTSZxNnu0NlLC3r97KyJ1pTgZbiNqzQDfToRXZpfsfbhSARaYMgQS2azuwEvrgPJnDj8DhuM0zY9iwfuvl47x6MaLsTUCdNW54IDNw44onIjpa/8zeO6MAsi11CtHFJfT1rRVEdLK1U1a2HFQw39zGfeqbtvP6RozBF6M+mcBXUcE+v2cvms2dTQyIDrsgkmF9qeY2Z9yaExnpgJedW1UTqiKWVffof0Zu3V1/zSWzsj/6XPXK9vP3JaS9WW1his0aGHWMrGpat2T2hkqKiV5SWdOj+rTqOmu269Wu+8abc2jWdM53ZsdNNl4QNj2oaJSJ3MnVer8nVIn3nzN4giQFvWmgFhy2qJLctQ+LufWcxnNOo1q5tb5r2wbOxeom2glN17t5vS3InXT1sdzSQVg/nOvl2NjYRThHmdThe0slrT869M6sjLJ3Vhdl1V6wWnDYbat5ckpVXE6Z0RcRbTSV17YFy3vWuPNg9nNX1xUqfOL+n0ZFmnzi9ocq6kWjuYRkTgYC4UuVNX+6LhPBxqqdgT0w27B/XBB27RoUMjKmZzioZS1j8ONMtCwpDkeJ4IPsrObKvdlKrljhaXS3r19Ut6+pkzevaF17XeWNOv/OrPaOr8nP7T//NVza111KRWp6aiHfjwnFfEvjsdlw5sHdAH7rtO77plh/IJBKMiyhb61GTj1J3QBiSP5aUVTU0t6eJMXc++fEFPH31d80sNi8D7B2J6/13X6qaDO3TV3h3KDsZNTMPLqlJ7QibV16G578aEDkhclt/5qJk+UFDMjlSpV/W1bzyp3/39h3RurqFal7p9SJloVR+4Y79++ec+qGIRjXRKBQ7apR2MtWNZUQCdeXTIIwROMMQpVfnnfD3YO3n/Gkg2bHSfjZtwCf3Jy/ShZiz0IHM1miJQcIBEsPbR1OYnSJCt8QCutbppIPziiFsOoua1Jgdq0G1Nr584q2OvXdKpk+c1NjphZaBkOqKVEmt/wdrMGAzBe6KJiHp6MuotZm3kJJOq8smc643vtgMhGpAutMNxHo5Rzvcj5IETJdAoBwG0H8aDB6DVisCLkkSz5aBGN8WSzAyCnIP+rfWSvUPwE0GOlb7msFaW1zQ/v6woLZ6xsMZHh5TPppWIOI4AsDx7cWZh1frGkYLm+X379urS9LQNL0IjgQC8mE1renJKjVZI4XhKq0uLdm7ewWEf1qtdCxg4P4JhMvbV9YqhALT/9ff1WVmHIIHTIMigeyVLPzhkNS4JRj2MLnnE1moNSdBy1c6b0pwrkVwZkuP0u6PKpaI25Y+sNo4IUbmkLjoFipnaGxm5weIdslbX6hkKu7qwIW44ergF1ao5ar9GN6JJhvC0yIBlioWKxTW3zNAX1pHLxp0gDmExXTQubCdocKI8XetUoCyWjoeUz8StfDrYX1AOHRH0GawtrqPRoaJJG5+fXNS5S8taWW9a6xvwOyOvqXPPr5atbTaM1gQ1/0D7gADaUNJgmJFDwJqqVa1PTffeca2u25dXXyaiLhPVjATZVsz2U0itSEbfefSkjrx2Tg1BKoXRn1Ak3rIBW53/j7n3jpL0qs+En6p6K+eq7urc093Tk2c0UaNRQholhIQEQsYYJNACDmDAxsY2GBuzi8Pa3rXBNtj+TDKwn7EFRqCcNRppRpPzTE/qMJ1D5Zxrz/O77+0ZfPacPf5nj/ocqae7q6ur3vfe+0tPqFrhcTTxmY/diQfu2U4onIw2OP7hfec15ZrmvmKBSIOaaCyq6MZUJDQpneTv814StMn1w3GJ6J6YXTQtCCZB3yw627d94e0dyL/9lYfw3R/ux1SyjGShgmbLgWa9imjIC4/RwtrBCDrb/Dh44qI49nRFAnjsg3ejr9eGSNgDvz8oIDTdtiSVoVJTKlI6o+TPNHKZVYAcnibwQB+srLSFUlRRVQ43pW5LksZDZzVWKWzl1WjsUa/D53ejrT2A9lgUqWRGxgLMPrnJiIbnjZqfX0AykUYNHkzNF3HszCROnJlEIsuAaRMwhVDAhDbH7JU5ppIltdtbaPMYGOwJYeeONSLUj2YV0UgMl6bieOrFw/KcNekB22RupXJSRdCQop6gGShwx/pVQfzCe2/EnbesQTjsF1u/aoUHCN2TSsp8oca2j6ItkWJGRLLN4UIq28TxY1fwnR88h9MX5lAu82C2ilgGQVz0/S1zrkxqGypSvTPpJWWLcqo+o4X337sFH3/kdrjdFhi2FuxWJ5x2HlLiMmIGuZqAC7N5ivgk0KjaMbuQx7GRMTFXGDkfR7pI6UcrbtoyiN/+9fdhzfqIjDqkjW+ql2llNs3r5IZRRZPSWl9GkNtaMKxulKmwVS8hlajh5VdO4b9/7d+xkLfKPH7n+m78z//6MQz1u2HlnNJQ33ewCpX7pG0W1XPrBEJXXBpkqTs1OojqYKsPHq47GX4IXkPxoVUiWRfedstCLQSlg01HKR4MXKO6DcekVPPVNRdculKC8VD/aYlWPbMj6IveBDxwc4UGnn3+EMYuz4lOAJOWepM67UQoq3kkq1G2xT3UincaaG8LgQZu4VBAcQpbtPn0CPq5Ui6LRCnnu2w3828Kb5YUNwKPaPspQCwlFysUI0HXc6TDawtEQmH4A24kEgsyqyXqvLO9TdDxxCOwGiTgKpOrYOLKhLIypuhIZ0xooNSlYCKaymRRzNWEs5zKZTA9PS+ue2Rv9PX3o1ovS+s7ny/D6fZibm6B2DUMD/QhtZRAoVJTeJNaHdEIPRxUcsbrlkwXpXVNHjhBePw+6aNiDmQqx+nA7/Ur3/Kr1bihnOAs7Dj5ZGTD61GmGlyJ1sxKk52HPS+u1iHgGSPsAhsQDbmxangQoWAAo5fGUG3WhJse6+gW73K2jIu5PGh3rCisYkoqFTqrZiYBdEhVLD/pS//cmIriVbwYFFI2KMTEpKlQgWF3m0qWihlC8G+FQD2LkkxWyapKwLh+Al6ndAmDPippNhD0OhCJeGSsVqN1rtcrZxwtZGfnkpiJlzAxl5EOI50EQz4yLYDZpbQ4tLHQYEud4k9CviGy31RJ1Ikw7wuTsFadsaQNH3rvTnhQgc9Dl0oyfthN4L5wyDjtmRdGcH58EXWG8gb3RBOG24qqXDg7mtUsfveT9+Pe3ZthsdJTAaIeqtg4pPaF1J7lmqZ1asAnHSYpGA0mWgUQtc7YQFQ744VU8bRZNkd0PBeU86CSN+a/h3e/zWfk//yVB/H40ydxdiKFVKGKBtvINqsi6FsaeM8912P9qg68vv840rkmZqfm8d77d2LXtk50xHxixs5Da+XKIdVOJ6hDsjXFkWYlIAekzJ7UQc8gLLSVmtJlJsBIgG1CyKceclAuHltkzFoZZKgWlknnkMkUZa7DqoI2ex6fDb39PfB5Q8Lp5ZxLJEK50RusYqlnHse50UXsOTSG4+cXUBbbQtaqNpE2ZQXDrUXABStAHucuawtbN/ThjuvXY9VgFPVWRkwYigU7XnnzNE6NLyGVo6ABYXdqjivvV5Yn80wFIaVdYFfEh3ffuRUfeHAnhlb4RbjAsHP+r+Y6jRarMqXRTmS6Mh+hYphNMtGjZ0fx1ItHceLUPBKZGmpEuhtWrOjvQTZdQFzabFYRbpAkosHJFrlG1CxvYcPqLnzkoVtxy9YVCHkUB5cAvDrhZE4gwETMzOo5+xRZTx95pEWqQStXIVgxvbCEkUuLeOLZE7g8vgCXvYGPf/g2PPqLt8lmkQzbFFghcpcbhYFCkjgRIKHNqOIZ60rWIu/FI7iMai2HetmCbLqKc6NL+Nq3nseBwxfx6IM34/c+cz8CfnZGHap1qMExBHWZPHJ9eOiKXyoRswqXqvgaFJBOFq8d+Qham1QgU8+Av6MU2GhvyrKNNCTS8UiRpOITUeSqPa0crojmpte98t9ePvRNBLumlbH61rNyzoIpBSnmIoYXTz69H6kUQYGU7aRLH9uiBG9SwAhSYbLQImDJ53GLpndHe5sSTOGcltxu0qfyJcGVpDMluD1+eT4tnVqpNrAQTyhRnxbfS13m6/miCo5yLlOkqVgWUFZbWxChkEsctfw+VnU0ciGfnMkJXdkKSOdU5a9YIdSTpxa/avXTxpICK/lCUypll8+FepmdGDosuiVhnZidQigUxWKclpNuTM/OwjAa6OvuFMR8KpMXYFStXIeHZ45JKSMYiTrcBHly7zAZYVWYL/D10B3rqhyuAPmsrNryMuPXIwQGR0ULY8fGHILZ6IyltMjFVVHb19oNWeesjplQ0MpYtZgZiC1YNbwS2UIel8avoFxl4uSBLxAW6+FqmfQm3nvIOVYUK1s1f/a67CISI1Wj2eVhlcoRiEijcoxEgRoKEkmUdsi4QXTYuWotSkmvVC3LKSQ1LmlxJg6EWBcmfnYL8SUG3HYHvG4LomG3jKo8Do4IvIi1eRD2hzA1tYBsxYrj568gW2iI26ObAmD1lnDam+oNi4CUnaM7cTk0ixg5RxXFlUkj3QibdQsCTgt+7ZG70OZtwmlTdGTGC8OhknPD6cXeN8dw7vICmixGACylGsjXipQDRLNmhbWZx2c+ejduvX4YgaBLMBZWq0P4/rSs1a6PArILBOALkoOuRgw6gRcV7FYLOVH0o5a+S+jK3JNkUfGzponq5L9jxxff3hX50//4UXzv8X04ci6OQoWVLudIlB1swmcYeNfuTbjp+m7El7L42XOHMZuoYNPabrznrnVYv7oTXd0xcQejQAE3ASkkLAw0fUeC+DUa2hrUJmAZ0Ty+ivDklRq/NI5coYAVg/2CpuVN5gahOxmpAJNXppHPF+F1BcX03rDXMTA4II4507PzCPhVFUug0OxUBpMzaRy9NIXDR6/gylwRVba9LHWVRarwvXyDiOLkQcAW07reAH7jw/egM+rCfCKOKwtFjEzEcezsJKYWclL5isKRtNEZyFU1V4UhQcZhqcNttHDH9cN45JE7sWY4hPYQhQisMHwKpJPLZhCmFjeTcGVSjkKRbVkblhYL2LvvNJ5++TBG54tYylAopCWZO2kZQ6uHMT4+hVyhKNxgJgENC1v5fC0cbLLdBLx390Z84pHb0d5mR6leVJ7vpmscRxDtsXbkijkRXeCHrhTpB8zDgfeHhzEXO4E4C7MJJFJ5HDp6BidPX8JD770PN9xACc2rqGzOlXQQlXEJbTfdbjnIZJamg71ZnevZtZ5VS9CtAY//7Bg+/8f/igfu2o4/+4OH4XApfjJRxexYsF2qFeKuDdq6xa5awiqB0O9Ng9/0rFp3B5YDfoMay+Qdk3lx1SZVU8l0EnKtJgKvmQaTke51baDm39f0JKXOpoSTspmcHCIsKsmV5ipi5XXi5BVcGk8h3EasRxn5dB6rV/djYKAficV5RCJB4dmyamayq5MDViKlSknm6gKwsihDiFS2gnRG2a/ydbJ7ViiWkS9yjsnkWoHvuHDSyQKs0t2wCi+bw6FitSzGGxG/S5DPXR1t6I61SfU1MzsnyS3BXB09bYL4blabsNKpbH4RFodHVdnFEhbjSWm79/T2Ym5uFtVKE4FABLksAw+XawtxoYERtFdELBaRJJ4tcwbEkni/21HI8TOpmGxtM1ArSCnn3OlsHlXOcj0+6agw0aDEqhQY7IyU63JdWHGzoyPVO6WZRUecHSkGJKp9USZUYQA47ydXmXLUTBjKpQKcVisGuulcWBZ2QKGk7gNfD9f+xJVJWOhGZ86s2RlgO50ua8KOrtXRHetEudTA+MyCaoPbW4L34Wti9anopqxKWdyUJTnT56gGD2cLBWm5U46Xr50AO90B00mrVKpyfW0SrMMBG/LZEgLeAPxeBnAL/B4DLqOFwRV0LovBaDlx6dI0sqU6Jihru1BAgYh0h4FcsSRMHkl8ROJYJT4cdzIHYsxs2AhUbcFuMWClApzFjly6Anurju2buvGed22GtVUFez5ejxs2F2AXmW4rXn/zFM6PLgIWhyQO8VQRxWZZhG8qRQusjRp+79PvxG03rBKdE3ZyeT3ogS731UyCeP26erql3a5tTAX3QaBbgYJGSgiJ5zDvG3+Pn9V1V6I//NCg7dCmz729A/lbP/4svvvDPXhhzwUU2MLjLRCQD2BrNjHc68e9d6xHX08nHv/JS6g26HpTwoPv3Ibr1nVjaKhXAGasGOz0zTONBYR/e40NIheYbq9z0RNIQ5ADLyAPHPLNmUWVigXhXIYiEWXJSH4UXajKFEkoiAYzq5cV/QOIxcLS7rM0G5idnkcynhLOLexeXJ5MYv/hS3ht3ylMLGRBzwN2GyRnlFm4sv7UGE8uSRedfFa34/qNfejtCiIU9iOZquD4qUsYGV3CTDyPfKUlQVw5E/He8nlMGUt+Zakh4AauW92Oh+67BTds24BYlwdON+f+rIBYMREU1ICFhzx10tnKqVWRzBYxcnEWr78xgoOHLmNsagGFckOAN2xJUjOd7T/hzSaSsqlEKtFqmp00rLC1DDgsDaxcEcWHP3Q77rppA9r9VlgNokQ5NlG2mXznBNbw8K3UK0IXYhdDZqiUTHQrC06OBpTjE2MmxUgUKrVYZjeCqn5B2A3VItT2lXxeTS+TICrdFvI91eZgm/daeV4NgNTBlp2Zcr6IQycW8KnPfxerBzvwt//9MbS3OyUQ8cRQKq9MxFQ7fRmBbP5bZ+B6HWognA7gmobGNckPPR9jtSX65qaQzbWAOHXYqw6DHF6m17r+W1LliyOUmqdKB8p8z/xaj5rkMyvgfFEqQx7U/JoH/8j5BZw+P4sg0cWWGoqpPIYG+mSf2Q3SDYuItkcQj+eWEyINKqVgChHwrMb53PJfsSIBlGwIleBwbskgZpdWNO+vJCf1BhaWkhI0iXymgQfnjrzZbZEA/B6lhx3wuQSsxWqPGSEDOk2SROfQcIqBSDyRRSKRERCbzBgbLRSKFYTb2mXU1d3dKaj0YqEimBeCZmk4UshXBPdAihnXGrEvrKqT6Yy021n9Ewyr3Q71zJ9UVSLlWZVbqBYkTnVKY0Ip5ClbX+bsyhddfU10OV8/keoyUjDNaJQEcBPNuuq1eX0uGkQKq4Nvu5PGUT6vdEaoF05gEP8O7zHPMxWMaX+rDgqCV7mrROWOXhDUzm8Sfe9BNBQRGunUzIzsP4/PKWpxfI8KwKYslxWNUhUdsu5J9xKtd2VFKt09CjuZ+1dfG65JPo5oH4/dgVUro5idnoPL4YfXrXTOGcxDPifWru7Hex68EVfGpnD29DjGphIoNQ2Mjy8imS/xUMBiPA07RcNoIUrAJ98QvRI4DiSvnWJe3AfkYlvo/GhFk0lx0wGnjUZZBt5151YE3U3YKNCkGgpCZ63VbThyfBRnLpFSSdyHDflSBYVaEXanF4UcO2ZF/P5nHsAdN22QMSQTWl6jdvBmYAAAIABJREFUcqUoZ7JmyAiVkDRlKueZjoMqWbeiVlaW2EysGbS5HyloxrNF/0eAnB6HEXPxtge7jez5Er7+jZ9hz/5xpIotFKrk95L3qPh8XqOOB9+5E7ffvBYvvLgXi/Ey4ksprFvTg1tuGMINOzYgEPRJxsr2EQOlznR4ITirZuAQkEutJhkUgWu8+OR+82tedFYUnK81OF9nZk+lHcpQGlSd8glQZHpa6VmzeujoimJoJdtYNZHo8zttosw2OZ3CTKKCF948g9cPXUbBdPKRwC2iLsxPCSlnFdKCQU4qEdk+N3Zu6cftOwYx3ONHIpfD6GIBL79xCafPzgnIQwgmRPVTIEaeh8A4m3IKszbhslnQHrDhnluG8aGHbhG+PStVGC3YPXbYHNyklFlVKG2ajTRqbPGUcHJkHj979g0899JJJPIM3qw07CKOgBb5jA1R22MHIEG9aFOQRkRmJJuxSiVEIMnuW1fh87/7AazocqNIiz9KVFqpCueS9p0OTjwUZMPbIDNxZqkEP/F7Bl9rjZKX1AFgReKRg5oJCEcR5GYy7xaOtqlGdm2Qk8zYFGIQ+hszQ/4tSeKUWIqulnWwXQbJ8HVVKrg0nsUnP/9dVMs1/P1ffQJrhykLSt1rZfohs29yeE3luGsTRw0005W6Drw6WdCgMx2EdUbOA5cKT1p5bRkgZubj/D2uX+EimyI3XMusAEU9zKqSCl3N8998vKYt6YOWgZuuYPwdrdtOcNX5Cws4eXYKdjdbtz5kljKCqO7tacOOHRtQrZBB0MTMbFL+Bj94+PD1M/gy2BEwyqqVz085XQFSmWqATLioItYUtzzOFSGjLN7rBDEli0so0G7U4YDH5YHLZhMwF9c3zY7YOvd73dK+dXlcUkknkwkUMxUEglEkMwXRACcos6sjJkGKVWMwFMXs/KJU0tQY57oN+EMig8mzJstKr8FxUlW2JmmkTIqIXvcHQ1hKJCXAsTun8BU0enEpTEOLHcSqKL8JxJSyxU6XjBOUZakqKjinlcPcHH8IPoZyv2xLE0Ara0oBcRmwqWvORFnR9SpwOWzCe/d5XdIVy2bT0iXge9Ee7bIHJHdtyXVz2CyIhIMCuFtaTGIhnhEt83Re6aq7xIHOi76+fpw/f1nOT1+Q94ysBNOXXDoFV7uceg7NAM1rwoqcUtmM8+xM6ORR70dy8Pme3YYdG9Z3IJVIoFjgOMiAy26RTqHb0RKg2wc/cJsUTW+9eVTkpOPZFpbiOeTKDUwvFYTPT6Acz0t2O/S5zpihJKKVs2C1VIbDombgVQuLHyWL7TRqaA868c7bN4uUq9uAqO85PNTUD+DQ0cs4f3lJRik8J0W7w852fhWtug0+TxVf/K2HcfuuTRLIOVIS8aRSXhQDNTaLe4LjPLI+eB04YmGhyNdbzJVEspWdRnp7MPiTPkycQFssJt9nXErRkMhMxGPbf//tXZFnR7+O5546gKefP4UDp6awmK3IYU2+HTeCA1UM9bbj0798F8qFCk6fvoJzI2OoNir4xYduwuqhGPr6uoXqwkVEvWZuHGY6BBRQRlQDkHgRhZpUV6jgmek5uWC9vb1mtVJFMZcT/iUPG86oGIN6etoVYCaVkY2vPJibaOtage/8/y+g2rDjph2bEV9cwJ59JzFyaQHzyRJKNTqLaf1xTcDScxwqDzURcFqxYWUM2zevQn+7D36fE4lMFiNjCzgxMoNL05QmVBW46sbz6BBXAtFapyiCzVpHW9TALduHsWvrMG7YuhJ9PWFzrsnFSKYFs0ND8UktQDZXxXy8jAOHzkoL/eTZeSwsFUS1iaA5xbkm35uLv4k1qwdlrjm/mBDAidKoUdGcwdFts2NlXwC/85u/gHfevQFud10ALfQhp6c6cw+2cDnLZVUjan4mMKVaI/WlKfdCt5rkNOXzmlrqfL+srESBSpSp1DUQ61SbwkHoMQoPEqlMzGCtKwiFUuXrULQsaWUJB1fRhghEEUQ3JRTzaRTKDvzOVx6XLP1/fOUx3LyjR0kAe1wy35TxjaFm5Dop0DMtPTfXVfO10q26spYq3maTv8v3rT25Offj5hZXrVxumYvO98TXzbWt59/XtjLZtrOJR7gybtAcZj63bsWzHa4NGUjnUgc0DzwKmmRx/uIC9h88j1hXCB6vHZUcjUiKCAY96OuNYceOjUI5y+ey0lonTUbP83x+OhL6zLku7wHn5qz4ixLs+Tgeerk8ZUvJLGElxc5ASfHpWw1k8wUZbdGFikHT52QXhOYlSkWPVU6LwCMKo9SbyBVKiCfT0vJmIsI2OgWfxHLTajWDK7EzXszOLojuQLFAipx7Wdua1zmVLSEUjArAMhRWVqesNKlQR/wHE0tia3hwa9EdjmuanLMaNmFasHIXSjUHWDZFD2TCyfsi9FMx+qC8rQK0sSKXQCGccr4lq6n8ZeeATIConJ2yPWu11hH2OtAWDS6bfTApYRYsYiSm9gOrPAbxQNArwc6GqkjOihufjAhIbbMjkSlhYTEurXrO+W02Ugh9qqNSrYhiIJkjCrBmk6CvAX56n3GMwMqRCZmZJ8vMXY+J9Gd2zzixdlot2LG1H4U8GSk5uHxUwLMj5HdKVd7dEcL261Zg186t2Lt3LyZmUhibpkmOgZnFAsZmskrb3rCitysipFoyj0SalUltoyYJInU4SOPzO5qwtioCwiWjRxE7G/A6DHS3+XH37VsR9iq5Vo4iSBl85fWTSOeVMBlLJ947i4xNajI2aos28OXffUQMWhjIeQpyTWayaVl3vF6CUhcKKNHxSvmRLAxF1aPcvbqW3JNMsrkvCLhkp5CjYX7tNdcnzwp+veqOt7lEa3PhWzjwxjn88N/24JW3xjGTqaBJRSGZKzbhthtw2Rr42C/twL133Iaf/PhlLCYKOH1+DO9593ZsXB3DwECfVOVEtApQymWXtgUXEg8QHmo8/BgoBCEoblVVCeQErlBhiptBJPLyJaE/pLNlnDp1QZSsbr55k9BsEnEibwl28QjyMF914I/+5+MYnc6jLeQV5HOmXEejRhAbSWPc1YqSoYFosupaRPwC3W0+bF4bw+r+EPo7wyCm89xEHHtOXsHI5TiaNQMVZvJiTcpDl+1hU8q4ZZMZj9tax/bNfXjkA+/AxuGwOJ/5fR5UmkBXf5/Y9ylHK7a0VRs1lwX2vHkK//7MWzg3nkSuzFkdKweKKigENtuqBKaEvC7svvUGnLswiktXZgU4ogxP1HyPwgphvxOPPnQLvvwHj8FhkLebRTDYjlKjIBU9oX21YgGteg2GyyOHGMFC5MGLdCbrGIPc76oADhnkWSExmeOhwUNXql07D8iWbIS6eDZX4Q8G1AHTUqYg3DQ6YPDes2VGQQ9+jyWD5pfSuIYzc/6uRn5LhW1az9ZLtKV149uPn8I3f/AUPvrBW/DJx+6UKoCgKq4jHqRON4FVVGvjPFsJE/3HeTm/1opP/7Ei1y12Kg5yZCHUR6oRmgAZJdvImZmaWyq6ipo3axqZnsuxJc/KjuBNzr+5rvXcUmNGBCkuJj1sJReVdKiYnlQFJX30+JiwKtq7QmiLBpBLF1ASd7EKWo06otEQ+nu60B2jt7dXhEVYfbOStNqbinbWssoMnoc/EeecJVJ7ga1bUrv4t4U2VrcgTaerjDL9CPg94NyVVWgwHJF7Rv4xkyYmA6QH8jrXyJiAIeItCwsZLCwmUWoS2FSStdbf24VqqSBCJ3aXR1zJCFJMpbMIh0KShKg9z7anE4vxOChs5vUExNmMM+loNIxCviySs3Xqy5uqZUwjr3WykqoTpLoSgNeSxzI54/XWhQM/M9ByfYv+BPnjPJMqZVhMUxutIinrnPKilLLlLNjK+TYFXFpY2ROVs40FCqt+/seuIami0s0qFOB2e8UAJhTwSLu6Wk4h6HEgGgnA7fMIOHZmNo4y2Sp2J4qtKqYn55DPsy1vQU9vP/I0ByFOw3RPYzdN1hqvgQkWFTyJYFoUqp7vXRxPTatbOWdNHXzqzyuLpya2belHV1cIBw+ck5FdJORB0GOXGXnQ50RfLIz77n0H5hcncWF8BvPJstzjpXQNk7NF5IpEnNMK1YdyyUT/y/V1yPogWp/vg52IW25Yh81rB3H+/Cgm5uaRyJaQK9TgsDrgdTrR2+HCHe9YhWiIokpuuSZPPvsWKk3lXkl+O0F6xGGkczR2ojpdC1/+vUexojNisgjs0g1JpWmgYvk57w4mcdQ00UZKKg5VRJyGSXAgFEIynhDMhtBH3W4pPOfm5n4udnHPv+3BbvXZf0RyLomfPrEXrx6axcv7R2VeRva0zLAbFeEyP7B7LX7jV96HsycPYTGex8ETUxyZ4O7brkN/VxR9XTF1qFJ20K/MNHSrkwcgL5yuCrgIKQRQVSsR1WJBnHYIsJucXsRLb5zDmyemEY8nZfF94sM3YefW1VIWSwuTbd0azRHc+P6/78dL+y+iyvYY5x+0KGypyk97NgntyZwt8Xv93RFsWR3Bip4Iwj4n3F6fzICOnJzGmZFJaXuRfqJUg4nE1sA4VdWTdsNWQWfEwNa1UfzyR+7HhjWdqNbzKBeaCAfb0GwWEev0i3lGodBCvmTD1EwGzzz3Jl7ddwEzixlUmhYRWKCmNOeCZoTWOFQMdkRwx2278Nye/ZheSCogG4dKTFLqhsycdl2/An/w+49i55Y+YRoQpFMqsMKinSIrMlqCMghwVlnHYiIh4iKCsuYszumSA4OHvHBqSSfhDM68ZqzgGATVzI6dENMhipQchY1Fi+hYBigipqkPQO1oyuZmMjJL5YydyRu7NXruxDUh/sECOlKI96pwaZWGdZ6HZcODNw9P4ot//gP094Xwp7/zELp72ILj3J5oVCfsThvsNgKZKsLDFWUuUnREjIKOcKbOskl902143kfOiDk+YuUmVptCN7EIXoA61qJSSKCf04VKWc1m5fdMIBzXOH+uW+e6EqfBg7Ts2bqVytwjCRIPVya4kqi1WO3nBfehrGtsyOULOH5iDOcuzSIUcWGgl4CqOmaW6P5lFeUz7hMu7rDfhb7eCKJBt4iE8HAKRFxC+8pk0moOLDNitvpZuXH+zJ4vEzEKfKiEkYGdXQRfgFbGFWEa1Fv0r1e2oPmMos3lS2VpXzOALyQq4rRGPruqgFwoU6rU6UQmTTth8szLkmTwgGSlzJk8ddCJsq+L6p/i4nMOny3m4Q0FUczTIyADGxHaYiTC+b4aU/BrVq6cNwsgU8bPaj8KcloQ6VcTLO14pipahfuQClWEpKgIWRcmjNwLcbZTwVJ5zKsuHsdXpKO5jAY6wl4M9nZhIb4koFNW/rwXVDh0u6wY6O3G4mIWi/EKphcSwusfHuiC321DyOdAdzclrX0SJMiuoSYAA4nHb2DN8AAOHzqL46en0LR54fI6RIktnUij2mqgQitRgs1MFoZOTHlOE7RHFoUkMXzBpvmZUNvM914s1ZQ6G1rYtmEFtl23AoePHceliQIi7Bx4aWVNW2k7esMBrFvdgxUrYrg8MY2FeBEXx4nVaWEhTpndHKw2B7wBRWt1WKzoiHjQ3xvG7NwSFlMVFCpWKVz6uqPo7Qiip9OHbds34NLlK3j+5WNYStTgcpIRYsG264awdmUUQQ+xQ378+Cf7pcPq91O+mt1MK+YzGUzN52G32rF+2I0v/NYvoSsakPEDR7e8j4ViXooKStzK2hEFRZvEJI1N0SMHOtNRQdTudCO+GMfk5CS6u7sEV0GwIuflTNb43Iw3jF3Xv+8f396t9dbcN9Eo17Fnz3G8+MZl/NtTh4WG0mjaYDOcKFWISm1isMuPz/36e9Db5sT+tw5jLtnC+MQ0PvDQneiKurCiNwp/0CtzMyJJuRm0M5Jua2rEMC8yNyGft1yo4vzIJE6emcLRUxM4cHoGkwsF8fyOBhxY3RPAL717M9YN98impykLK0pm/tW6gSNnFvCjpw9iOllFRVqVivig7QMUlasJlwG0+e1YPdCGwf5ORMMexaGtAWcvTePEuSnkS8ziZeRrVvEiTC6tLQmewrWuSzt+3UA77ty9DZFQA3ffeT08TgPFHI0GygJY4SaqVKy4OF7CyVOX8dbhs7hwaRr+QAT+cAQenx+pbAET0zOC7GUgZf+br9ztsElV19cZE43tbLUp4wYZF1kdsLUs6O3y4LEP34mPf/ReREJ2AZXIzNsEWDEICYiJ9BWahpgHWFNASvQ1rqngSy6sw4k6hU9MFLSoGxHMwnaU8KpVYFRSlEpaV0K4qSXODcX7LWI2JheTVCw+P4Mi75vYxjaV1j4zX6m+6SnvpLpZHZVSGS67QyryArnP3ECVKi5O5vFbX/yeVEdf+M0HsH5tDCv6AgK2Ib1J/NzN8YLorMsNV/NEHXSXAXeija3AOZJoip+rCsxXq+s6XF6fSnwIEpIKyIpaleMHU9nMbN9Jl8GktejWvvIXUDzWZWVDEqJNcJyesSvqJVv6vDdUUSPftoFDhy/g9LlJhNvc2LBmCKV8HWPTC0JbovMXLTqpgEZas9tNNTZDZp+8F34/UdNROeB8XjUvDIYCcv8IBnK5KZQRFLtJ4lKFIiqVJVW7SAMjI4DJewtT09NIJvNIJMqiic09wbZ5MpPHXKIk1SjfY2dHh3QdaIfJr8slWsvSWcwGn5/dC4LEyoIPIVqenPNwMCTdCHYvWCywle/ys5WcAZeqgOaqdTRaajyjkhKlvKURxrLWTbojBT50G1l3PPi+9AhPn8A6oOvuDF+vjFdMIRYNUOTjeA2YOBP3E3RbsH64H36PCzNzc3I2kn4obXVbQ84SS6MupjWj4ynMLi4J82fNyl50xwJwsLtmNzA+OYlwuA0Bv1fAqpVKCT1dYZlNc9Z+cSyOk+cmZLTWFesWC9GG1YLFtGr/6q6OXoe0FRVJYAHMEGxKYWm+LKUip2fktEblqMNhAVb2RnHHrZswPTWmpJBLVeGXh0JOOOxNRL12DPS1yesicHCOyUmyiMVEFvEE7Z1LgkviNWfiTFBwrN3AXXduRTZTxosvnUS9xXOD1MKGdHfLxRo6okFs2bIeS9kE9h86gWqFOJcWggErHn7gZgTdXIcu/Ovje1BrWdHZ4UfQ7cX8UhozBPaWrGhU6rh1Zzd+61MPw+NksqCcydhhod0v1zqLRa57zS7x+n2SPGs8CwGNDPwy1rNS0reAmZlZRCJhKWR4naPRqACwlxHroRDe9oIwrdlvStVy+fIcHn9iL5596QTOjbN1RGqKOigJbCH15GMf3I1Pf/xB7HtjDyZnMjhy7CI6oyHcfvMG9Ha54Qu5EAiHJDDwkNDa11rWUOagxaKJWuYF51y0hZ89+RZ++JPDuDydQYntQJ8TqwYjuGPXGqwfCCEYdIhIiU4E6B1Ozig3U6FoxaHTM/jJ88ewlCMPVpzLVSCnMputhd6YH+sH27GmP4ygR4lrVFpunLswjTMXZzGfqqLWItdZobnl0JX/s4WrzOW5CdyOJlb0hbBzYx82ruwQ1S23z4q733W7LOpKvohKg6IPLpw7l8G3//k5vH70AoqkkUiFplD9NgkIbPrzyqrgwAa4tdUUgMxtt96A06fPYj6eVBxMwuIIMPFY0RnxYfdt2/DJX3sAvb0+1QKs8TBS6G2RSTTR1I2KCuJX29k2yeAFdc2ZtskxJee7mM+rOSnpOwy0vIo0ODEDlZ53S4A0tcPZtmdgpL4y/7a0LwkoEUMNJSoiI0hWBkRCl4sCpmOCoHQqVOXPr/PZnLQ+6eVMfW9W9JlyEbNJ4Et/8jjm5nO467bN2Ll9AOtWtWGor00kJgnCowCOwvvZRKilUmSLU1XPSuqWEpBKyUzPwRlstf+w5rcz4DHAaOMVvlfVxiUSWWlHL1d2JnJYg9p0YNGiL0Kh0/fBRLIL0li4xAWFoBZjFSKQW4I0ZxVz5NglXBxbQKTdgxW9HShmq5haSIqZxGI8hbJp01k2W8dkMrhchnShQkSUi8UpaUgqeKgZPB2fDKlmCTSzWVrSHuW65nVitR8OUxrYEN7y/GJceOWZbAnZnJpTV2p1mfGy41WoK241n58tUR6URLXzPTmdHqnUyUHv7ibQtSxzU4LWEpyl05zC4ZT3zNFOfIkgtiqaplqehfRQSbAssq7EaU0UAZWng8ZAiOCHqRFARzEN4NQFxLWsgWuZChqjo/eEqI9ew65Rz69wNNRa4C0Pew1s37gK5XwW5VodxRJFm9jqJrBNJVNBH+VY3ajUXThx9rLsn6DXie6YF7ZGGdu2bRJ64OJCRmbhpJlSq99tqwvvvqe3Q4R85uZTeOL5Q8jl6lgxsAoLS0vwBfwYvTIpM2iFTldnFMcDQnGT2aHCZoh/CpN1kYBVolwE7xG/wPXdFnTjwbu3olJI4NJEEiMXF+H0OMWj3OtowkXQWywkncrOzhjmluIy6kxxBFNoYG6RDIIgumIc1dC+OiVnZFd3u0ilHj50Bv4g3Srt2LapH4EAsRROXDwzhaX5DFw+OwyPHVMzWSUcZtSwdmUM77rzBmFTPPHTPSKuuXpVDwopur1VMbUUR73lhqMFvP+BzXjgXTvMsanC1jDgMhkVHYNgUM4Yfsj3zZOc14KBX4oIYVAZMlJikcZElOMnqiBqrrmMlUwJX37uvfFt7keO6W+hRbefQhUHDp7Hcy8cxOPPn0KuwAOZ1n1OoSdxMWxZ24Fv/OWnkV66gsujM3jzrRHMTs7jF95zM3o6PejsbRP3JmY0AhYCs3HlZayRlrxQSseWhzlpWAa+890n8KMnD6Jhc2PtcAeu37oSOzb3oyfmRaWQQrVlCFiGyUGa7k42QzYSizHS1ZIFK/71mSN488iEuCcxLNotbGkCmzZ04x03bERX2INKMSc6xeOzKZwbmcNsoohC3YK6BFgufbpkmSpFQiVjfdeEiwpT/QFcv3kAOzevQSzsgdvZEmGLts4ohtcOy2FJZbmFeBXf+Kdn8OSzJ0VAp9hSi+rnxNYFPb/cM1gGrVnFd9eFTRvW4/SpMyhW6tLmJF++LWDB/Xdeh9/41AcwyCTCqXSOrS22bbl5y9La1n+K1WQ+nfq5KpKWo0TqavChnn1TTlWjuFkRE7EsbXYzs2VA0oehCC7U6wIKYlbOv2OnFCflSM25t4hQcD5lBms5DUnryin0tggulNm5UKpoPHiIeeBj0smUoIXzJQvOjyfx7R++hGOnpsVnmqwAt4vIVQNDK9pw/73vwM7ta9HX64fX24KV7lz0TBZWgVp7DNh8b5xfswJXdCTVYWDQEoqjyTOXrgLBNSZgjQhqXiMi93lI8BrwsbrTxBOVj9GVnlx7rRRlGPL3VYBXPFt9HUU7oUyFQoI+1e/QfYnz1j17jyOeqqG3PyrqirNTSwIUYiXO+WMmW5B2I5XO8jkq+DFA8zBzwCoVqqKYqY6x0geX+8ARhwRzmwj8EMTFNUkuvqpiW9ImZpVHPjZBV7wOsrZgRSAckQqUTlhMP3mAa/Af9zarOoIUhWLVgLTYOzrC0tqneFMyk5MkUWEGmLC6wYRcOhIcYzQZGFWHiEFe0a5UZ025nakkUX/oMQb/tnSMzOvLn1/bTpcOnbl++VkndXptys+ZVJsdnOU/QMEk8RhvCjBrqKcdzVpZAFssIJLJnBQ7VBe0W+uIhNyo1pro7V+P517eh7oF8Lvs2LC6F5nEHLo6I6LKN3UlSYsRXLd5LWrVnJxJ3oAdw6sG0KjmEfQEcHkuj58++TqqDScGB1dibmYGxUZTkPvKe9y8DlaVeBO1rtcR5+giSWFqNfAzteqFG211CN7pvXdtQdTfFMvSvYdHkS02EYv6hDZrGHWs6O5EwGFFiGh2vwv5QgGpVA7ZPEdzBWSyNaxf0wGvhzgdJ44cG0OpZBWFzfmlGWFCsKtIIbGhFQFRj7M2PKg1fPjhj19DqL0dNltNWBIEY7psLdy6i8A3B/YdOAlf1Iv2NhcsVQNLqRIS+TwyubpYPf/2J+5DX68LBHbKeM7pFOxVkS6KdjrQeWTf8X0LINVuyGcNCJUxoWB5WhLIqTnA8V4hT1CrShSlk2aOWbg+6IOw8V1fXV4a/9l/WKocxvxfPv6/7/9IHvFrH3n//+2h/8efN698Gy06fFgNnD8/hddfP4Hv//QILo4uSFCkAhm55awKO8MGPvWRW/Ghh+/Gq6+8hsmZHA4dOIkdW1bi+m3DIg7j8jjh9btlVqGzZgU2MAE5QothhUFUsIFKsYxjx07j4IkRdPUNYainGz5PC+3tbtEeZxVbLddljseDeG5+XrWMDDreAIXsEioNG/Ycu4InXzqB6bkSbE0betrc2LGlF9et70XYZ4Ol0cTkTApvnpzCybEEKgWKANqUIxi9ffku+W/TcpSIb5fdhqDXjlUDEfzSw7uwqi+EgJ08V/qLM2DUsWrtKjhdHpw9N4aXXjuHF189hfPjCVRI7+EBQdGSn2/2yyzflCYz7VSIUmfLV1lMKpFYmc5Lcj28oh0fe+QuPHz/ZnR1+WGzUwlPgflIC+LvcTOzs6KrQKGFUCWO2Q6vF5G/BL+0VDtOgdOc6mCrkdajaDv8bEL7lEqdebjqICbjiHJZ5pL8nrTtzRJBWZQqTi75ubz/YmDCrgBnd6SkmatQG5fYqZzGd0IEcb0uHvJUAXvjwCj+8Xt7cHY0IaI9onFuWjSqg5oJlhUb13biVz96H3Zt64fP3oDDYkOOvu2cY3MzaklYOsXZDUU1MoF5rPh4SF0bgEXi1Elv7YpUjrx3/OtyYF+j5y7vyUTlK/U3gu/UzFiDrPi8rL6JKmarmXNZHjLSdndw7k4xJLaPbdIeZRX89LNvIJmuY8VQB9qjAYxenMR8kgj1itAHme+wCuPYgQ5ptNXl2vH6laKiur4qGVX3k/eJ4wEGOCKK2X4lBYtIf0pREqCnjFMkuBNgRX1svi4C4DwOofVQGO4dAAAgAElEQVRQmKUgQjM28foWjq5YWCrgkJNapS01l2cCoPSrGyLRSrYD+cAUOpHKkIjyBg0v1NhKuOxme5ugPqmWZe2phEsHZ2kt6/m10K40E+WqaZO0yk3zDh7W6kOpjgmzwkSpy3qXfUBlRVa1KuDrjJtJLIMjk+sNq3rRqubhtCv0fCFfFcUySUjY2jUa8Lqscv82bLweTzy3F/lyRYDC2zauQK2Sk0Dv9/qQWCphfp6AvhYGB7rQ29uNbCkjSU9bwAmv0wary4/nXz2OfQcvIBxoh9/rwlKuhNn5JdWtoF67aCjwejOQq2RLEiAZLaotyevK9UDxFqrdFastWJs1PHD7Bqxd4cf8UgaHzi7g0pWEWBFHvDaZfXdFIvDYCH50INIWEAlVSSQLdSTSZSwlcvA5HBge6oXNaUM6X8WRE2PwCFgyj3KpJfrpKzoDuP3GTQi7mrAYNVicPryw9wIujC8iFnHLWqaRTc1svXeEHajUWnD5DUQjbrQqFtGUX8pk0Gg54EYdf/yFR9DerqS1NUhW2unEx9DvgZ3RCtX2VDeCYxNiXOQ8rPP8oca9Ah8rPIdymkywNR8MKH8Ew0AmnRa9f3YI2XHadN/bPJDPHvs6ejq8MutJLuXx5DNv4o2DM3j+lePI0e7SxVlyA9lKEV6HA9ev78BX/+IzmL50UlCUR45OYmJ8CffcvRaDbHdGYmhalXFJrVaWINPe1iaIbEEEU3iEzkembSk/c1EmkpwZVUWyMZNOSeVNC7lwJIpsOivAJAUsUupYDrcdqXRC5mmhUAyjo1N49uUDeH7vHIpVO7Zt8ePhe7fCVfMg36zh1NkpHDg+hiuLeTA9kkJD9jmPKwK3GFvVLJO0hzafFbdsGcTmzX3SJaBOcMTvQanMKoZVSxbJQg6lRgMnTyziJz87hivJAso1ZRu63P8S4RllvqIn96pe1F8pkQdlL6wFatRxTFOah+/Zgc/96gPo7g3CR4v2RhlOH8Vy1HyT1adsVgbWayoWnkmlUkFMIFjRs7yQ9IDcN1bIPMjUCQmL0uQ05Q2VEpogf5nd6+Auxgu8cEqGtFKiPaxSxWEFL9WOKQQjh6mp9S3PY6q7EeTEGZXMIE3xGYeVQCUPmkYdlWYJ6VQVe9+aw5f+/AeIpytCSVFWNE20mAwKVsEiB5KIydstiPk9+Owv34v3P7gZlUIaTSj0PF+uBGSnCy63IVQyzojLlYpU2lqkhYGIWb0g0Vkhko8ralGkopSFq0uFQQFpmqIhWl2Lv6NBcEqgQlX8rIR5qBA0w/k+VcDE4EPcyZQKHtc+KwI+lu1owiSefe6AMDaG1/SByP6Ll2YxE4+rg5o6RmKpSzWxmtDGiBehfCyBbDys+eJF8Iee4xyEm17Vmh7I11SqMTFn0sdORVmhoc3Az2CwPHt22EVHPJ1OIBwOSFJfKlAZqyI2uh0dbcKvJgOiVKTvvFeCOtcPXfycFiZPLXAM0LI5sbCURSZXVkA3U4iG1+paOqCquhl01frW2AxJmuRFqnn5tWI7WopU7yDRFteOB3wOHfAFY3LVmES6UER7yxhRKbuxQhQbXDqVwQ6fqyWjHErKtloVVJt2MWkhA6Q94pWxRqWUR4hujQ4nPO4AXj18EQuZEjw2C3ZtWwlLqyRJp49UGViRo45Gs4VisY53vONG5AtpeLwcU9hk7IFGGcFYO7729adRLHvQ3R/A4lxKsEs5yiuLwDRNVKjheM0ozWyz8+1Kd10DfDma8DoF/W1rWrFtYz96olV0BCKYzTSx//iYmNdEg9QIqKMtEoTPY4fD2oDPy+SCVGRlRENcD5PIhaU0Vg10oycSQLnaxImLZNQ0xW730mhccBKxqB27dgxjqMsHl7UMnz+KSzM1/MvP9sHhIWDTKyO1QrmGYCiIrogXbic7XlaxuGWimUxlkMrbMB9PY/P6CL746fejLeSW81+LufB9ct9xfejkhcGX9ESOCX1+n1BuldYC1f58WJifFyEiFiWch3NWPjAwKN8TrjmFySpV4bgzGd/2nr8zY8N//tP/k4r877/8ED7+2LvhtJNTacfhwxfx/Eun8dRLR0Q0v1ilJjHR1RCXm6gb+LP/9mHcesMwLo2cRb0Wxj9968e4+ZZhDPSEZUH7Qh50dMQQTyyJ9zch/aQTTE9PL7fdudk1H5cHhxYWYBlL1ODExIQceMy6qBnd2dUtWsC84Pw9t5d+4+RZOmHYXOK2NDOfxI+ePoVTI2l0r3Di9pvWoZaz4Oi5y5iYTCBbUB7XdAdSOv+mrJCseAYL6lq30NXuwe6dw3jHjmHE2qOSEfu9gMfnQKXZQp6iFxfmsP/YZbx1+jLm000k0jwUTBSsbilLhq8tTK8F4PGPK8y3yVBX3HQ9/DLXyrvvvRFf/fJH0eYqAG7lzuYSdyaLtLOl2m2ylalocfI2eOCxBUytbgt55BzGKs17ttBl1muQrlUXXjsTCIP2iSLTySpIeQzTmIHSm/pQl0qAB5zqtcqmkepf0PDqNeg2tlBjJJio00QCJDUEqPTELNlEF8tPZSZpg+F0olSviKvbV/7833B+iv7TPMyJHmAixNfkYphCA3W0rFSdo/qgFfZ6C9etCuMPf/d9WDsUE7Q4Rx1UAORrZFIZDPkksOokguuK64yvWXPaFb+bFDjVbdDjIJmbmhaJugpQ7XX+jbQEMBXAVStbCZFUpRKgGAv1/gkq4vdlrGBWDJxjC5ASRLAXkM6WcPDwRSwu5hHrDgoq+tLledR5n2vKv4AzZmn9U+OqWFaiIcq7UgBwcoBzLZNBwPkvvbFthszDWavxvVIRkBUl3ycTbHZQVJdGV6WqPU0TEAM1uLj2WnVRXms2KAfMiromimduNysY7iPS6IhwZ5BnxWhFbywMw9qAhUmQ1Y6xiTnxplbJiNk7MEFpvN56rWmQ1v8Jk8BkVMCyev2psnn5+WSdym4yMe2sXFXJKsIxmsmiudi8dESg66RUgWU5l7DA1jQQDdgw1OdHvaw0C5oWNy6MzsDnciLoNdDZSWe1KlYO9iKViEswH5nK4NzoAlq1Bm65YS2cRkWdLVYL1q5dhStXrog2QDRKKWMpIdDOmXOD2IIchoe6kc6mMRe34tU9p2D3WNEW7cCFC1eQL9dFhpY2oOJubnYadGLDa8sZP8cr+kOuJ8Fhlbrsl56YDzdu7YTPakO80MLxkSnMLhRE6MbrqaMzFhGHNM7JbeKaqHjZDOBkG1FrQJzrMnlsXtsvdODZVAnnL08g1hHDuQvzsqYDPuCWneuwcWUMRjMPj9ePfNOH7z3+OpbSOXS0hVApUbegAm+A4Dagu4tMjbx4r1MDn5awqSw/p/HOO1fjE4/eD4eVHhFqL/N1cQ+LGZAJCOQ91JRDrmvuWWpFaEVJnpv8HqtunlMKpa4EsWhWRBYKlUYXFxaWE/7h3X/6n4/g5m/8Pwnk/+X+9firv/htRIJqFnVlcgkvv3oCr+0fwaHTs0jmqEBE2VaXVEZOWw33370OX/vLT+PcicNwO9vx/f/1lGToWzYNwu1qYf36VYhEQigJfzUgBymtIGdmZiQIE+LPg5BtKQbnhYUFOTgZuFmR83C8fPmyHI6saChywdaJ8i5XByhbq0p9qykgCbYqOTt8ee85fPUbz6NmsGo3kM2VQXVBOoUpbjlzdSV7qAK5wLnk+YJOCzat7sSdt24SidXuNgOBQEg8ylOZEtLFOkYuTWHk8gROnprG4nxJgBlBSmZmaJOY+bnNo1WBSGNTGqf8xKBLipwcLXKQknrURFXN56/5ePj+nfjaH30QXlsKVcMBw0Vwm0WCNBcj238MxNL+ZnvaRIJLeiAGC1XRtObhK9R0WqnyXUu1TZ1yzgapuHZVOYoLW8QtvD6RdFWxVnGoRdDFpFRJG9IEG8nhZ7bg+Xhd6TKpIEpdo20VKkcdmnw810AhlxUxEZvhwmwih29+dw+efvEUik0KSChLOge96xxW3Hbbdng8djz70gEU601UG0qchtck4KjhPfdch9/8xPuAVlZ4xXwdrHy5aUnL4voW606ipF2q3Sa0OLPKluSStpOGok/yMWq21pBKg9/TAhHys3JVAjUlHAm6Y7uWwUwjpmV+y++VaOVYXrZOpJIXFf8YyxiMmZwy1uSKVbz4ylFk0lX0D3Vh4soMJqfTkjyqqpkzfI4yrOJypfnDMh821zGxLOQ9K5EO3jNzXGJ2VlhxU5SIhTqDrdXChJqIfNUV4msXMCSdz8Ih2FoKjJXNpVEs1uByeASUSPAZ3fpcLgWsS2WUuYcSoVGuaqRksWLn3qUnADE3yUzRBNKqwL0MxDQ9GWR9mO1xXa1r3IEEetNPXQd9qeBNqqReq6pwV2h8+V09cBARJ8VYkMTVXIvssEkrn60TdntkBEFqlR3tYTt6Yg5YzO5kpenEpbFZuB0GQn6HjA443mLr3GKpCX6k5WzHK/vOiOXsqqEY2oI2dEYCAsJkYcM1xIQvEokiEU9jx/VbcezYSdx2+004c+YU0ul5bNmyGclkEc+/cgjJXBmdXT2Yml4U1HiVSQ/FedjVMMdpuqvBeyrtdvMaLidDdtpL097OipDHjlt29iJEffOKFafOT2F0KivjMK9P0eWCHgNhnx1d7WGhmSkQIccsXmk1zy8VEU8kEfY6sWrNEKqw4NCREXT39OHUyLisJ68L2Lx2ANvW9sLlYGfMQNPw4o1Do9h7cExGRwTxLi4laaUGn6spfu48o9n+5kiAGgrxOLEgNfzKY3firhs3wGbQxlj5BmhAmjBgDOUvwPcsX1Om1eEQjBbXSTqVkp8xvnT3MvFKyOMZwIUiagZ9PXs/e/asfI+d4b6b/ujtHchv29SJ//Fnn8G267phtVRFIOL559/A2cspPPPaWYzP0FmLbXGq5NCr2CoUtL/7i0+gJ+pAKpnCcy8eFcW3G29Yj4F+L1av6hexCs64vT6PLAJ6hTPz0ZKsGpDCQ5YHKi8ogzYrcl5Yfs2LGI6ExaWJi0z/7tLiohw2dB/i4aHUntj6bGF0YhF//fWf4s2jV5ApQw7B1rI8K++F1OQSQNlltlsa8DqBro4Atm3ox/WbVyEWdiAadMLhtKJQLWMxVcTRU/M4enwKk5NLKFKi1OVEu8uJW3etFe30f/3pPqToDflzVbVZFbSYO7OdWBPHoV2b+7Bm3Xq8vOcIxicTqDedsjDV67r60d8ZwBPf/Tz62iqweZ2oNmh8QN1nSkbSxtMp7VcJqjQtMJHUvG4Ed81MzWFqMol6jZSiOmqNMop5dQiHAjS3YSBTWsTioS0HqwVt0Tb0DXYi0uZfVk1TBwJnvRrQxddpVkJEX6sTWJILVt8yizSDOoOpHLymH7kgh83WerXCLIva401R0vvs738P47Nl1KlKx2BkacLvtOJdu7fgvns2ICDmCjY8+8o5PPPqUeRq5DZbhFUw3OnFN//us1jRS867mkczkLFtx8Cu28tMJtni1gjna5HMPKyIHZB5owCJFDiT90aj2Pl48r8X5lPL9qChYEha27SEZUKgjVKEWleuo0zONVkFbOfW2Epkgus2KWickxuYW4jj9f1nkYiXEYr6Mb+QwtxCEblqRQKY4gqra02rTP5bdQ9MMB0b5jblpkUGhswImWwJel7lkZyRC6WOr0XasqqLwMqUa4ofem9S3crSrMPNipywJodHRJmoV+B2OeV+MiFJpdOShPD1MZnhh1DFyNNv1mF3KPGeeoNWqTbxDdCzbx1Q9b3RlD4dlCXdNQOvdHo4ujLZALpjohOQ5WrctGdVf+NqZSpr8hp+tU4kBKMhNK6GCv4WCBWQph9DvURoO2GpWdGyO0SYZHaeyHM7ogF2IfLwep0I+tmRocOYE55gJ/YdGcXEDDuSPty0dQhzE5fQ1RFFZ2fnsoR1Mknly4gEI56NO3ZsxciF8zCcLfR39sBpb2FkdBIHT0zD7nDBZvdifHIelXoLNV5XIv1NCqi+Jny/Zr4s90EBO3lDeAebaFVs8DusuPMda2FHAVabG+PTcZy6sIB8jQp8NgTcdsSCTnRF3OiMBkQSmJkmDU7IzmGykqtQtKuARHxJKI+9fb04fuoiDKcHY1PzAorkvH/L2hXYtXkQXk9L1oHd4UY8A/z9914BcZA9XTFMz8wjV6YwFIFodhkHul0OuJwOJMkEyjfgdzXxe5/9BXQErcJgonOjppnpooLnmNDKCLo1Uec6CeRZwD2vPR44NmORwe9zrxpOJSvL4pBnIYtGjntZaPLrNXe9zZXd1nVF8PAD2/FHX3wUNmtBqEz79x3B6EwJP37uOPYfnRAKlMh8Mok1DAEdfPqx3fjUx9+Np5/+EcJtq/Gtb72AtogDu3Z247oNq9Db2yN8cm50LtRalapmSlxEBxy9eXV2vbi4KMYnzIAY1Lmph4aGEIlFqd6hBEkYsEwUNCUXs7msuIix+vB4/MjmSth3aARf/cazOHM5C0J2KLaiYCzcyObmtthhRw2dfhuu39iN67esEgEDp60JuqBxpFBo2HDi9CT2HjiL0WkqZZFSYsfGNV1YOxDD8EAUnqADP33pPF7dN4lqk1X11UC8LKHasoGQwWjIirtuX4df/dBu9A4OYnyxhM/87tdx9oIJYvk5aDvfshV/9nuP4NH3bYA7aEpB0lWpyYOmLvQwJjnSJlyuO9QMcXxiBl/8o2/ixPFp1BqU32yhaWuiSsdUYhvZDHXwb1jQ1+lAd1dEWuq85jx0t+8YxOd//5PLNC7V+uSYRTcnr3YCDPa4l3XblQ82D03hoRMYyKqWPHTdSTAreSK+GVislKWtNPHagXP4ld/6DuIZpWzHU4pj3s3r+mCtl2T8c8Pmbnz8sQ/iynwRX/qz7+L06DxqBPLBjqC1hr/6yqO47eZBSe40PUrrnOu5tpZm1HQ0bl5eQ+EVg2qEvmXQ4+zsrFwD3gtd9fDzyLmLkiRRWII3nW17zt8Nh1Kq479ZHfGjXKwIvYwJK6sDvo4w55A+t0iSplJpUQTL5Et4ac8xkc+k3vbiYgbpLJApKUU11YbnPaqhYWF7mYuNfHh1LyTRYiB3Uu3NbK+bTR5d+Wq0twqQRHyz3c/qnnNzxb1erpJhEaczouLrdbqNuTA/twif1yZJNUcXPh/3HN0A1RpjC1/vbwL4GNwURrCFRpWIaiVVrNQdFQ//2jm5Ro/r1rsKRFftaLWz4tUg1ZIkVaiTBMOZIDYRArpGCEYH+f/Yhudj+FiVh5odIytxMHU0K02sG+7AQC9b6020DCsWUzVMTM3B7/Wguz2AYjEHG3Xo2bGh9XClhvWbtuHHT72BhRzHKcC9t21GenYcoaDH1NwnhsAvQWN2bg7dXd0YH5/A5s2bceLUaRhuCwZjvVizMoKR8ct4dR9xP3V4/WFMz9EsqYKaqEwqN0ReI3XNdTJ/9QxaHmHYmEgTNOKE09LC9uu6MbQiKD4G6Xxd0OupskLwU2yInj2xgIGVfTF4fNRFKIvOPBXbaKGbpRsZu2YcmU7NY3hwJaZm51CqA0vpjHSNKHO7eU0fbtzcA4tB3wYnGpS9dUTw7y+PYPTSRdxz5004dPSEgN7EL4I+51YrQgGfxI7JxSSq+Qq2ru7CRx+5DQFXA6FoGG6/Z1nqmXtqaWlJ7hm7vQzSrL4ZbzjWZQdS3AGpyV4oKPaEmKrYJYHiOiRgmfgdVvlatIkxiM/NtTN02x+/vSvyh3avRSaewjf+/rNYOeiEtebD/PwcXnrtCI6eWsRzr49gPs1Wtil2arWLu9Zglw//8FefRMhTwcJsCmNjefzoydewe/c2bBiKYHioQxTePAG/IGS5wWVeTAUvcdBqiSSmbEAGJROVzoVEatPUlUnks1mhOLl8HgTDqq1O8EG0rQ3eIA1EOPdlK5Nt1rooS1XLJSzNp/CzZ47ja996GfNpZvB0CeKsmlUIDxuC7mxYPxjBO7YNiUiCz0PbvCbyuRqm5os4e3kB5ybmMDmXR6XcFGrExtWduO66Dgx0h2HQ9L4CvHbkHN44PoNsUbWzuRPkvbRMHWerEy5Ucd1wGB975E5s3zKAoT4vYLjQdHix7/Aovvo3T2Pf0dFlcRO1YhSo6a5dQ/jW334Sfh/pWS0YonFNVbuajCaU4hppPYZqtwvvu4nzF8bwze+8gPPnZ5BKl2CzOxT2u6pajaS5+XwuoYb0drgR8DmX6VL8/Z03bcTuO29aNvsQ7XQT0U8OvxhWmK5mTPlVdcSXyLYq3daoFamQwZJCmf9WoDjVRRCFribvvUXEJP7liX34w798UqhnFlJsLPRKd2KgO4i5+SWU6jbctmUQf/4nj2LP3jfxo38/jaMj86hIoeWE21LFlz73Hjz2i7tETpeiG1rrXwBylHBlRSzmCazYi1KxMyPXQiNi9GKzyWHAeT5b53VqOpPrzUPApKBxVLS4SBEUakBzHEFAHZ+H6nuqpa6oag7lE10kT7wo1QLV66RilQqdcq0ExDURz+bx4msnMDWdgz9IbEgaS4kK0pw9Vzhb5r2lAx3lWJUsrc79lCQI2RxU3LJIZUPENQMXkz1Nv1EiKYrepVroSpOcVKqr90utQNWGpsmPUocjZ5zJDn9NB2u55wRZSXWvPCZU8GW3wCIJEF+HCiiKicHXpNrwZoLN9UPPd64dc3yh1owJwuOYiAh5dp8EuKZQ+bxPwkKgyiD1FMTZ0Ko6KaCvA/eigbrpDiZ/mq0bQdcr/rWK9QTPqba9XGNBi1mZLWPjmm70d/lgqdfg8Plw7vwSFtMZeNxW9HS0I5tLivtfOBhBuVSSAOH3RrH/2CiWSk3UGxXcvKkPbT4L/H7laEbKXSaTRSQcRqwzJMwBJj1kJvCcG52YQpsvgLvv2CJmSz996gjOXJiAy+vHfDyLTKEKaf6hKVW5Quera3Ut9kAnO9JNk5yPHvGcqzdx3bp+bBxyicx0w+LGc2+M4MpiSZJntsA72vzw2BoIeRzoiLgRCvmkIKJELdcEiwE1wrAimS5idjYO2JziGU/GA+WGaUO6Zf0Adu8cEH9xulq2iGmx+zCbbuInP92DDVs34MzICOp1sZCS/clr6HErzfM6TYiqefzCfbtwx81r4HcbqPFssFIK26/00ckccHL0pYoHFo6ME0KDpayygEsVnkTWJl+1xSr7ggBY/oyrnWcF9ylfJ68ZR2BLiwsilHTd/X/19g7k//KNX8Xf/vXj+NCju/FfPnIL3Fav3KH9b53Ecy8ex4v7RjG+oDzKS5Wa0LVcBoUam/jib96HT33sAbz0zDPo61uP//aX/4rurqjIlu7YvhKRNhccdIlye+XGCBrazJh5sbym85koaFXrkmGyhU4AFYd442NjCPr8qDUbQvTXSF/KSEY7Y7I4i5m83JA6w7TLgWImjVwyh4mpIr7wxz/A4XPzCn0t7E0rXNYGVnS7cfuudVg/3A2/kweVA6UaMLaQxbHTozgzMosMXdXor+62Y81ADLfv3ID1K7vg8VglI55dLOJffvQqRmeyKJgmJtKWtHBBUSmMc50G3IYNW9bF8Ju/8iC2bu5FR0dQQHN0NmtYW6g0DDz11Gl8+vP/gFSOvtS6pKckpYH+NgdefOK/IhrmgdWAg/zkivLL1mInPJy5YLngWP3yGhPdn85SzpOqWwU4nD7Rrc7GM2JwQ9ndjo6oIOMZc2XMIPdHyWC6fS7YSaA3P+SAYPCtKAMQZq8yCzYpQbq7Io8TOXtd5aiSUCNMtYqaBBEKBGXSsDQayOZq+MZ3XsDffGcvynW2fnjHGlg33IVNK9tw4uR5xNMt9Ibc+Ju//ggmpibwvf91FIfPzqEqIHwXPLYqfvvX78F771kPj9slwYrVMTd6OpNWB78pmKPbzoW8Eonh94VJQRBbU/HF+bvLsp18NbRLLHPTS5olVfT8PIE9kHEQf4ctbX0ttHIYZ+7JRHK5ZS3XjYpXJSVAwZYfv1es1fHq3pOYmS7BF/JjKZ4SWd8cD0cxOSGIkCeoBYZDSdnqOT+vO5M8SSKIZSE9rNWE4TTksZpbqxDfCtGv56dMtpTInUq89HxV1rNVJYm6jclOBzszGmym97NiOV5tR8nvqJi9/FiprAm6kwqSVqlKv0AFZ0VJY8KvwGkMTCrp4AfXpCQ+7AzK7FtRxtSyVAkA/6AIL7Wa4ogo/uIEg5nUTCYVSjNf7R2ZZFmZUCr/dv4pAQBSDrdYQLNSxpaNg+iMeNCql+EL+nHq3CKm5+OItrsQ8NDchfehJqOGWrUorA671YmFdBOXZkmdBFa2u0TLYm5xVhIIv5f+BHXRMQiaCpORcJt0ZubmFxCJtaNVroh6Y1dPO06cmsGxsxMwXG4Buy3EcyhTZpcjPhPUqEcVer/qLsa139fJFDtVg33teP/dGxDyOHHq3Bj2n5zFyGRO8PDM6YjG724LwGhW0BbyiIAQjWP8fqcUAA6bAQrxlGqkmLqEkTA6Nifa+oQtEGRbq5XQ2xXAfbdtQrNVEb8Ag/KuvqCMCX/85D6UaSBVzKFVd4pbGrtfTHQ8bh+WKEbTaqE97MAnH7sP3W0OVMsFtHe0wx/wLbfBmYgXCnnBsSisFce56syhkYpcA6sdV8avSOHj93sF18Fqm2uRP86zs9aCAN14nfiZP2fFTlOvNXe/zcFu5/Z+GZ/8xD8gFAnib7766+iMKh3mqakFPPPCW3jj8CQOniLatCocv5aVCNiGaKBvXd+Ov/2LzyA9P45quYW9B8aw/8AJvO+Bm7F9ywoMrIjCFwrA7Q+YxvdstqhZqhQAJqiGMqL1KoE0qirk7CIW65BZIm8CD2GHyyVZFg8u4Q26uKC8qBaUd7TVaRct42atgkqhgoXFEv75h6/i+4+/jrkkKVpNRHwGbt3Rixuu60M7BQUMJ3KlBiZmU7gwNodjl+LIUO0HTfg9dqxe1S1OZoM9PrSFCRwimKKFV966gJOcrHYAACAASURBVL3HLiOd4dzPBNbwnQm3mwcpE9sqIn47HrxjHT7wvjswuCIEX9BAIBKC00kemQNNa0WEIy5cyODe9/6hbNBrAzlbdTFfEy//7I8xuCIoQVS41FbVAl3mSprJEZ3EaMXH75dLRRg25S1Pwwoi3QkKREMh5QW8RRoC63QawDjpla5pP5ylKC6vBj7p2S67c1JVm2ppMubQbXUd9Flxmd/T7Wyh9JgqcRphy2qWVpmUQ6UU6b89cRCf/5MfolDnOiEqt47Na9vx0D2bsHn9SkxMJLBx3SoMrQ7jmZf24x+/tUfUABt2rlkbQs4G/vRLv4T77tiIWlWBy/j6OSMXvrBZhTKwyzungAkBTiZ9hbaFzOj14xic9YHYEOMStR5V8GJl3BS6lXZb4vMQRKhZGPzbKtlS2uP8t/ZAZhWrg5/M8rnOsxmRaD03Mo8gdZ4rNZw+O41kpWEKsyhEsnQyTDyEPrhlvELva9q6Es1LYxlWtQZphio4S5VNXX0TDMXXp1vOTHYJzuJ91jNy0dU3gU5XAwLn7VeBatLpEJVAk4NhzqVFzZGKbebAVgBIpnKgfs1SOYuLnh4NmNK5piwwUf7yvkzuODsRwvaQ6H0VjiJ2pKLrwFWnNPaJu7ATIMqOgoNVHuC0WWEju8JNa2SPiOOQO6xYlVwfTJiqSKZymF7KIJfLor+nAx1tQUnKfQEvLo6mMbuYRChih9vhhrXF0UQJAb8dTcozc05LVHS4AwdPj6JcbSDicmDXtvVYSswL3oIeA5pOG41GzNGKT/Y+1dSKlQTaAhGEAza4PBZcHkvh8Klxk2MdwvlL0yiRE04MCefk7EKY61gnUzoB0uj1a+8/H09A2+d+5X4YrRJGx6dx8NQsjl9ICIWMYD/mM0GXDVHO/umCx+BtqSEW9Urr3eVWY4JKtQyD5i+FuljYjl2Zg88flsSwVC7A0irjvffsEjnhZqMqUsBCo4QVB46NYSGdkgq7WiLrR+kZMKmrVkgBK4mz4o3bV+H9D96MaMCOdDKBNo5aLUq5jeuMAZvvmyY41H5gx48JIRPzYCSoEuYmBM9FUHS0PYxkIoFYLCb3gr+fWEotqz+K/oXVinAkgvm5OVm3t3zon97eFfnCqT/FF/7wcRw8MoavfOkxvHP3SlEu4uJ+be8BnLmUwY+fPIy5xRKqTQuUpEcTDmsTIY+BP/wcD85NOLj/daSyBn70k9exccMgHnjX9Vi7ulNc0exuj1L+YkXE4G06B9GsQBzCRfZTeloYHx0TWkBvf79cSMmcbXRWqqJsclSl/aYUL1AtKulBXzSsDiGJUy1pkV8eXcJffvUHeOb1MTl4N63pEnW0jpCBeLKKS5OLOH1hBlPzaaGc2OoW+NzUSI5i68YBrF3ZB6/PDputinqzLi33J58/jYNn5lGoK/MSVZ2xDSxeZP+bue8Mk/Msz72n99nZne1Fu9rVqktuslxk494LBpsWTG8OhCSQciCQ5IQ0SKOEECCUcCiGGNwwbiDLTbZk9d5Xq+19evumnet+nu9drTl/Tv7k8vqSd7WanZ35vvd9n3YXwafz2jCLv+8tV+KtN69HT2cTfAHlcnoCYbi9IUmWqo6SyIsyObjpnr/CidNa3emHmkQ0+Sv41X99Dj1dIQFjSNXlVY6tCZJ8tEFfG9AL26XMmomIjhDtL5SoioAO+ZhoJCLVI8cR5SpnwwxMFWlDCUCKs06jxW1EYZhqswqy55pG/5pcZv6sUT2TSlQcySrSJWAlZYR2TNA3rV5m6ESdW/kKXtxxFh/79L9hKqWStm5UsW5FCz79wJ24cE0cfX1xFCsOPPH0DvzXI7uxa98k8gRvSTHmQoO7hh986w9w1ablknGb6pkBmZ0eUbeyxwCqK66BjF0FtvMYZAnWki6kPaYwXSQmmvxZk4RIZWtLr8qMzXaKI1Vz6Rxaq1qPHCpy2FD7ntaIlO2Vubdy6vnc7FLt2nUMh49MwhkIiNXl8dMzyJRo56iAODGCrNpudRyx2IeOwUkQIMQMgTaScmKyDW4U/+xgrjNpXT+L60WqW6XdGeEbPg/zNAYJQyc0ynFmLmuQ+c6l4itVmiKpQI2sZDvp0La58sTN99UTgGeDBmjZwzYVchG3YIPjpIsi90Bn+mLSI+AudpXYbWEgoDQ0JY2ZRDGhAYIBN1qaG9DaHMayzrjMp9k+5sxYQXsKXuRIjzTBdK6E+bQDx46fQjKZkdECgwNNf8YmyxgamUBj3CcVebVEi0x2fsjprqOjrRO9fcsxPDaN3UfOYHxyAa5aDZdcsBqomvGKS1DZdGuk/Sr3Odvq9CQfn5jEipWtiPoimJ8+h4GVXVhIlvHya+xIZdEQb8WxU2PiC6Hu39ritvPp13VZzPVceg9UGIfWyA68645LsbyH7ekkXjs0iT1H5kXIhq5sTKRbGgK4cG0/jhw7Jq+XBj0821YsXwavly1yoFTKy+ioXqXTmBsTs/MYH59DMBxDc0cL5qbHccXF69Dd2YhaRc9q6q9Tqn7X3rNIF3Oo1Cw4ql4xqqKoDhONUlH3bygEvO9dN6O71Yd4gx9+XwihCOme2i1kp3Z+bk46kDwzGdy5j2kMVSwVEAxxnKEJ2tTUtOgbsIPCtcnHiGATGTRuUphnJdHq7e0V7AI/s8NJVtWWd33rjR3IU4e/hJ1Hk/j8//4PDC5rxd99/n40xqm7DIyOTwqd67En9uLQsTnU3X4kcnlpFxFkQTGnW960Fl/8q/dhcvQofJ4YHn9qNw4eOoW33LkJG9d1o79/mczI3RSssGVbJeNnZcDWn2TcauJRsyqYmZzC3Nys+FS3trejsSUuj6VIDAn6TfEm5Upz1k55z3IVhVwOsZZmmcuyuifwrVquwcrV8Mprx/FnX/w5zo3OoburFReu74eVS+DkuXkMTyyImAFBX91tYVw02IWN63qxYqBFZEBrFe1CpNIW9hwaxdMvHsPZuTwsIZ9K+LQPJZ3n8n9hD3Dx6jbcf9/VuOSi5WjriCLkd4srl9PjEyMCtq8c9aDoNFOIZ36ujDvv/wfsPTT8+oocTvS1BfDIj/4U0XAFbgHTFNHUEl8EDfIa8I+gNTkPCgZFrEW0sB1+bTeynUh5TnK1C9x4FDbxS6at7cm6fJ/ZrCp22Wh0u1Nq2qisYHm/THZvvm8qPVGQs60Xac4i98fWPGbVyg8TDLWdq7S2SjEHK1fByaEs/ujPv4fdR0YEwMY2Kt2jbrvuAtx09TpxTErkc/jZI9tlPeaLFDeoCpuCgLt1vXF8/xt/iK4WlVE1yY50D2wXLfVv1tawl+AdrskliG1WtaRXCYLfXAcZQWrwYcvNSIVGI7HFVr08nyjbqWWvqSTlPTr1tbDyZqDk4cGKQ2Ru7T3BYE5hlYnJHH6z7RBOj0+g5gpgfDKDTD4nSYMe2KTVKP/fPJ+5XwxrDDgM4kT+1qgqSC9tO5DzNQnWgV01W1CI70mAjPL2FKhmAGc6i9aOhelEaLV+PgmQwE/wmj1u0CRIW9oivWsD1UwLXmXImDgR06H0QkkObMc63ht5rPycAtjOr7caXA5iNTjfZADUtqjfwwTchyglk+MN6O5sg59mJ9GQjI2Isg8J80W9F4hn4MHPc4dVP18PBUw4t2b3hCYx5TqFXyyMT87h5KlhUbZk0J2cqeHs6CTirX5hkIQDBO5ZuPyyDYgEIyhmndh/aBh7jpxGqlBCuqB0xD46gTUHxSOCQj3EXXDeTK93BvChMyMoWVW0tzfD5arCZbnQGPXA66+g7gri2JlpnBwaRmtnD86OzmFmPqNsVfv6mamGqcjNmtB9dp5Xbq4lQaT333MVrri0DydPHMXuQ9PYfWgOSVtBkE8c8NSweeOAdEKpARIOK8XS6/ZhYHkLomGqpDlVZKfmEkXAVK6IRKqE6YWUKFs2xWNoDPgwONAhxlW8TwvzCZwe4/iSqTq7WknULTeqYhnrRCKRsnUXvLjj1ktw/dXr4awk4URFEgSOwrh02CZXVUEmjdSroFJhTpI8jsUo+xsIqjgUu03673k0NzfKOIuATXZ3idXKZQqSAAiK3e/HyLlz6OvrE3lWPu6Cu97gM/LMya+g6Izis5/9Nva9dgTf+NqncfmWtUI5oK/1ztdO4IknX8Ozzx3FbKok8zq2kNnKiobC8Faz+PLffxC337YJE+dGMTGexXf/8zGsWN2Jyzd0YeOGVQjFW+FyVYRvy4PEzGJZtS0GARbYrDAyOclK6XLW1NKMtvYOUSObn53F1OS0VOmRWKOg2Cl5WC0WkFqYQ7ytTeZO9Jcl55XUl5Z4KxYSJXzjP5/Gf/1yO/JlN7wuj9hllqusYh3o6Qhj3WCbaCKvXz2A5qYAvB7K+VWRyVYxMZfDq7tP4dmtRzCZqsCSw4ctahG6tFXceE2c4krW1eTF5z/1Flx7RT9isRB84RAo98r5P9vbdPcgD7JecYMOWPT4nprJ4p4PfQ1HTk0uQb1rk/6Gq1bi2//8AYT9PPQpa6huXDwIWWWnUwwsBFxV5fpSVpB64VzYDFKcmZbKlsgTSsUsikk6J9R5scrKGSqOCUCqOf96Xrv8nD3TZEta5o92BWsqO+kS2Ena0mBtKjfTijcHtBgYOGqolsoYHc/iW999Gj946CWkxL6cKnB1uF0WQj66UIWQL1MXwBILWGnQsdfvIC3PiU+852bcf98l8LqVesU/3OTM0pnQGBc3vi5uWqFPhcPyWdDLLGt4n8gFtqtAVtJMSAI+NWEhkpWBnEAYPo/YwJLuQs118W5XTXCDCdBqVNHcTA6I1Ke6FN3euF61rcwgT3ORGmZmS3h221G8vOsw0gS4OagTre16g04XMxqi6GljaTt4icWtVKFu0EiFLVe2Xnn9FLdgt77t5IzgNtVk1zGNSRKYkGowNRrmWo2b1jiDLzUj+BoUXKV72ENalzyfzqvFaMZQI21ZJAZNyh6za8EgTSYL154Y/UA97esc/dggSu4ZAe+RIul1Ixj0Ieix9e/9fvFYF8crn1NEm7if69USOjtaRZgm5A/IwU48h9x7Gh8RMxGg01pa9gDBjKwuef+8Hr90pubm52W9cIIxn8xh9/4TmEvkBK8jlfqZUUQjbkS9Lmy+eAX6BjpE0Gh0LImnf/kqMgWCbwFvMIJzEzNwkUrlqmN1NwWzKGClKoh05qJZx+DgIPbu3Y90uoSB/m4MDPTg+OEzKkRFO09/EGfHFnDw2EnEmtswPp3G9FxWzhS9B69nvfKWKHBP94gJ3jKisEdjvOKXX7AM99yyAfVqHrsPjOOlXRMYX8jC4dSRhrNuidXzFRsHMTk5hdGpGXFmc7oDiPor6OuOIexzoXdZp0ieZnN5oRhmCxUUrCrGpmZQKFkCSqOEbSTAqp48cSfm0nksJIsoV8sCFnSQDEdDIfEQsOBzexANOvDed12DtngQjhqtmYH29k4FlvrVRIfVMhHp7CqorkJFKH5MmJgk0eaYWAQWL1RRZNVNShllwvlzBHCyxT42NimiTFTd4yiOz0fOP7t1XBuXve3f3tgVOdIPigDmy88P46Mf+Rvc89Yt+Ju/fp+AKNgqOXfiHLZtewXPPHcY23efFSWgutMDtwcI+8Pi3nP9lgF86W8+gYnxU/DVavj1c4fw61cO4913bsbaVR3oXLUCHoe2XhnIJaMiDU0OgyULjU37ooXZ6RmpWghqE3s5ztrKVYwSrBAMSfVNCdeWxkY14bAIQipjbHxWFJPI13Y4qTQWQEd7t7SivvjvD+HwmRTSqQpc1TqaGoO49boNuOnqNYiGqBDEdpcfPncNtUoJ+ZILB49P47Hf7MPeQ+MoFIm7ZPPMVN8KeNIPMWWVirkl4MC3v/JxXH1FrwDJPPTcJkrabhmJrjYPO3qFV8qowIeTZ+dw7wf+CeOzqvut0ZzByYHv//uf4s7ru+ChYIzTI+APWpnqplQJVTqXUYJQudLntb6J0hYxnjxBdCpj6AspbcO0jE0iZebJplIzmf3Sym1pJc5AzD9sSbMaNnNl85gs9c5tu09D25KK1a5yzc+T1ghQ7SyP+bkchk7M4rs/eRbPbD8hznb0a6+7yO2twlllcFJCtB0/pBpg1TW4rAVf+tz9aAxmBYfAdroBaMkc16NAJ1Zy/DspcnzPMi9fQm+Sq2/PiZnGMKgzmMvE2biZLaE5metngGOmojWzY/N8pvvA52I1oOOfrK3nza6UAvGOnRjFw4/vwZ7D46jTsalcQrGke0QDpAZVPr+Rel0qikJQmADdbM6/2w7kS1+PaHTbc25TkZv3YebmpoKWZr6d5Cjnm3SvonDttXOutEgKBSkwXXEXRIwzAWewZFuWnRyKl/BYIYCO/HUmIsRtCKia+uG2WBErLd7naMgpQj5dXS2INASF4eCtVdEQJVisLMwCIsU5JuD1ZDfE7VZuuzhhkTEjanvatWICTA0F7hHpQEllnl50ajQ6AeJBzcO/Ukc2V8VLOw8hmWXybqHmacChk6OI+F3Y0N+Fq69cj3MTozh0ehL7Dp6DVdQipyEaQP/yQbz62gGURUGvhnV9zWhv8km3L5MtwuMLCmKeYKqp6TmRJmWCyUBDeimT9q7WuHQczo3P48TQCEINzVjIlDF0bmbx7DHV+GJQl0DO9apYDt1zJg5p0s5rPdDVhA+8fTP6OqPYd2QcT714GodPT9sSuspYCIe8uOXSAdFiPzUyiemFLHIlisMA7fEQOhojQkdsoe1pHShmi6LLTsEiWsESxT4xk9AOhOBFmGR64PUEJUiaRCOdzqFolVDlmi86RN727XdtwkXrOgjBlCAeCPrl/nHtsUo2IFHudYJOCVhcSMxplR0JoaW1WfAhbL9Ll61aleubTrIb4xCtkpUrV0qcYGv95MlTejZ6iXfQsRLR8ETG3/qxB9/ggTzzKOCyMDtTwf3v+nPMz2bx6MNfQHc3AQVl5DN57NqxH1ufO4Rtr5zCiXMpkWuliQSzZ1fdwuCyMP7is+/BxvUdmB49g2TKjX/56mPYcsk6bL60C+suXi4VjQRduyJnFu4JqoONOaRIJ6uXWK2Qy1yU7IltjsbmBvGqHjl1Fl6PTyQKMwsLkoEFY53i4vPKzgMYGZ7AlktXYvXaHni9dfT198isLJcp46GnduCbP9qKyemiKE7dc+NaXH7JCgz0qR1flqIlbKVbVVhVL/YdncIvfvkKjp1aEOMWWnYQGW8C+fkgbodyJ8EnDgRrDvzp770ND3zoagRDObj91PBmS48tUZI9VFYRoMNUCZV6M37x2H588rP/imyJC1sBc/w/xSiefvwf0BJNw0EKlGAD1CrSiIvIjNWy5LqyrU46BYMUgyYPel5zE8ilSmVFblSfpE2qO9xoCnMTGKlVE+BMO9wEYfN9PRAE4bU4m5OALsj6oqCSjeAPA4PRIdcf0eqU95rWmvlcBsNnx1Ar+XDg+Age/tV27DsyJc52loNz3yqcMvPVQ4kHPbsDRCl0twfwJ598C667eBAOK49MOYuW1la5BqbT4Auy7c1Wqrb4DZCSB/yiMAgrWRvER9AbXx8/uJG5fo05Ch8vVqQ2NsGImphkSbn4RdV/tvEFoqVgy7PyABLhFLvpIbLDdCRzuzA9l8NPf/4ydh8ah8sXEBUvWkiaObPyybX65vMbuVde35JUN0QTu6Q6Ju1LSJ+2/7p576Qvir6h3bZemkwbDIEkadIyPx/Ita2u6oQE+hlBIEli5LmYPPsERMaKSSpFAh9J+yFyXESY6qAxHjt+DkdVOO9etwOxcEgAVfHmGBqbIohzvMdWbCggXuoElEmLuMp2dEi6GXx9fJ3EfqhSH1XkOLulPSv1wXn9Vb+CfHe+Nl50Jj5Kw9PxDoFZ/HlF9FelY0IluroA4FzYd+iMBFKKA4WbOrBt+z5pEXc1N0jnY3xmHlNJdooqqFddYms62L8MzU0teP6lXSjUHdLhY2t9WXsYK/s7cfzYGbF25Qbq6emCZdWkAhwbGxWRlaaWVhRZzQa8aI2FMTq1gDOjE3KepHJ1nB6ekp/Vrst5cxnR+JPvcX0pRXHp+uT7lcQaQGdLGB+873KsWNaAY6em8OQLR3F0mEqMNo1QqIdOXLmhHV1tURkLjhIYfGYa+Yq26zuaomiPhxEOO9HaFEatVJL3WrFletn5IUCaKnCJVE4YPypa4xT1T3qD58gQqAIRnl/lkjhvbli5HB9773WoFGbRHI9LgsZ1wEDO92Q6fJJKkq4msYRg5Fl7XyrtkqBeVt4M4MYHgFolhonBPcE1PztLZzntQPJ7nJ9TiZS8dF6vtbd96Y0dyOupRyRg0/nr0Z+/gi/8+Xfw/vuvx+9/+r1wubIo5rJ4cdsrGD2Xwat7zmLrq0PIEZQgNm+kvDgRj7px3ZZ+/Pnn3ofxkSPwu2L49dPH8dwL+/E779yCq67sRWt72yIYSmZ1FKCwD6PFeQ4rnXJNsuzR0VHJlnmTupZ3ia7v9OgsypZLeJRjk/M4fnYaQ5NpHDo+JhKwrWEPPvXBm7B6TTeCYQe6utvR2BhDpVjG/mNjePDhl/Dzx3Zj/drl+OMP34CBZU0IBIDZRAp5eptn8phPV/Hq/lE88ev9GJ/NolKxFbDUoVj+iEvZUuUX6U5zJgi4Ki6s6mnGv/7zA9i4PowA50oujzyen8l5rYgkZkFkRofGnPjgx/4Bp85OCwCEgqTUZPbUyvjIe2/En3z6TnidWbjrTIIs+CN+kTOVR9oAK34tG9TooAvy1CXa6j6ag5CPSa1zscBSnq0ByhlNYgUiKfjqddWbjTo2Ad9UmKY6ZRuWFbmpROV5alUBJ8r82fYEN8maGFrYutpM3ArFEsIh0nvKyKfzmJtJ4OzZSZw4PS34jJf3DAuKXYGFVZRthzp33RJVvsHlLfj9370DF61pgps81bIDNa9m0tzAZsNTZV9dt6pCK2GgNUGWQdlUu6aKN6+Xj2dADwXPJzj8nvEJMAeJaT0zMTDPzecycrWLZirlsrAyuG8MCIfzWs5fWYFlclU889wB/OrXu1EUWdAw5hNpuY7nA49qmes91POF75faAmwtUntBONxuJjoKTjRJhrxPAvzsitzcczMXX4orYJUrP28nDovdGukE6WnPxwuugvRPOk35vYJREeB4hcKdFPhQZUPOtukgRg2HxlgY7Z1NaGmNobU5jigpqiEGXlJdqYSXRz6rIwwRCXHRKz0v+v8En+XyZGXQ/rSKSlmNXgiAYmKgnSkHLAZ2toidbE/T5Uq95dllYWLNr9VsSJMSPcjV47tglVHI5FDMW5iZz2PvwZMIhSJwegMYGpkR/4eAPwir7EAyU8bEfEp1GWsW2psjAtRsamgRx7GT58ZF0IWKaWv64+jvbpbxxcT4rFBrqfDX1NQkbWICDhsifsxQ7tnpQnu8AW1NDZhJpDE0NoVQQxzD40k5/wRHIPfnvNY837d0q0RznXPj8x0cs0dNld7c4MenPnQb1vbHse/QMfzmlRN47djsoqSzUvUcWLM8hi2XrkLNIjDMjbNjaew7OSqiWSywYmEfWmJeRIIOBL20GeZeoUtcRoKi2IMSiV6jZbQDqUxWxmEmGeaaZIHmdQcxNjuL0fE5xHxe/OX/ehvamtQMKhINSdeG14n3jD/L+CAccuGO+2xrXRoi+RFroo57AV6REFbGifLLC7LXTBLM4M5kmBKtRrrZaE8QNW/OxVU3/90bO5A7Ez8BEEbdURZ3nY9/5ItMuPFnf/5RrFjVIDSqybFZHNpzArv2n8PDT+/DdKosN5HtH240hql4uIqv/MMDWL9xGY4dOIR8oo5/+uYvceXmtbjtqn6s2rhcMyRx0uGMjxWuTV1ZQmFC0QK5vbxJ0oJnQHJWkZjL4PjRcRw9PoMDx8ekaptI5JArUyQF6Gr04Xfu3oJ777gEzS1h+Pw86AytqoJ0uoz9B4fxz1/5KTrbW/HpB+5CV3sUidQsZhM5JDIVnBvL4KVdp/Gb7SeRyLFmYQvQHIPGItJWNvstXXRRcZORlAN+pxNXXrgcX/qbD2PDmjZYFp3C9Oe58SpWEalMGdMLDvz9Vx/Gk9v2CThPtMUdLvicFXQ2BfEvf/N+bFgbkawYFR+CPtJaQnB4/VLNSaZtWuw2ElgoY/asl1xOA3CSTgg1xanzblee/MyZrzEd4Eo1LVWpuu3gLkhuO2LIrJZqbTa1S5IDIohtAKJUSczGyfexgVTyGPtD5EVtBLfM4WwWAw0miF3g5puemMPMTAaTszm8tOMoDh4bxdxcHul8BWnSr6p1xPwObLlkJe598+VY0RNFxE+0tUvsMhmwGayNh7UcdG62AykZylmZttMFBW2D80y7mt83Bj5mXKBRVIVjTPVj0N08CLhODbhOOiQE1NnGMUbJ0Py7aD7TrIFIdc7OXUS002WJADk3rJoLv35+Px59cod4BDjc9INWIxKTbJh7YDAAhktOWVsxzBH51ZoEPAZitpTNhwGaUkDJVCAmSTDvbRHPQHoT1+0SUxIJjDyQibnwsvKlaYUCBhm8WRWLghi5yG43/B4GXgdCQa/MfNtbY+juakZPdydCYR+sMq12WfnRvYrVI6mTOZm5ViyKqGgbnR8C6vQxEdBD1yRb2Qxta12IRjlzLshn8TevqiObYgcIgHTLTJr3jvdM9BAozWkp6NCwB5hcUs2SjJhaqYK5hTx27z+GVIZANT9Wrt2IXz65VdTIKFubTFuYWshI0IvHfXBULOkEUiWzf8VavLBjH4q0ZK1WsHGwGT1tUdGDyOWKYl7DNcT2Ou8vz75VK1eI2hlnu/09nTJbnkmmMTY9h+a2Hhw+OYrJGXp5ayCXfWTv0d8O5ERrL6WgmXvOYEgQ7jtvuxAre8Ko1OrYe3ICj/zmmGADTEXP4BkLuXDPrZvgrc4ro8AXw5GTY1J85ErU9HcjFnYj4ncKloEyriG/TwCGrW8zhgAAIABJREFUfh/ZMtS2YCfRL+31ZCYrZx2TMWMn2xRvweh0BgdPDqHI1n21jntuXod3vPkyVCxed6oJBuWeUhiM94rXzSTeXHDzTK6CfjHmYms91hhDNsfRiYoz8Z4zV8tn85JsM8aY/ckxDceEPO+zWX7fi+npWSkG+NhL3vq1N3Ygd0z/B+rVmLhJVR0WHv3Fdvz1Fx7E77znRvzxn7wTDpQ4msKRfUfw6o4T2HFgEtv3nka+DKTyWYRDEXQ2d2J69BQ+cP81+Pjv34/Rk/uRT6Sw/eAk9rx2BL9z15VYua4Ffb3dop/r5OYm0lC0mDWw8GJL8KAZRlFFTQh+EYqO04G9e0/hJz97Di/sGMJ0ilq/5I0ywNTRGKjhg/duxvVbVmL5ik50dLQoClYEH+i8VIOr7kYmWcRruw6BYN6OtiBam2LIF7IYm0ri6Jk5PP7MIRw4Po1chb7dzHLZTFfUrsxl7Zmg/v31uujqZlaX3+V2uOF3AgPdjfjkh2/GTTdejrKVEZoaK6WFZA5794/iW9/fiqPnZlHicVnl4c+WqBMN/ho+84dvw103rqFukhxm2RR59i40tzXCEwwjk1EREc6HOHMXwJbgBazFACVdA1s4g1ktNxyDLF2CDF2KbUcjiLLICWdlzvthV/ZilmIHcm4EqWps20cehjRvIIhOEgcJ2uqLvLRy5c+LO5FNUzO/X+xYa0xuyigXCijmMpifnUNyIYNSuYZcvoKp6SSy+TrOjCzg7EwWr+w5jt72Bnz8fbeiqxlojWkb1h8NwENAlC8oHRATPGXG7XGKbCMrM8niZV5HNLlWY6R+8UMEPkRzW1HmHA1wLfI18X1rFUjdaVWT4nt8/dhAAUbS+jWmKSLSo1UTn58HCO8TD21WR3Q2I9iNgbxQquL40DQef+o1nDg7D7c3Ige6Isu19ccKkl+yrRtvalSJVPLSjTgKlfXAStkFD82D3O7FeaQkNQSlGVqYyHNp0sZRhSxt2zmLa1UMfmyOE/ejSFvCKQcmx2tCUSNKXdq1fF0MigpMC1FUx+9Fb18H+pd3iMOX20WAoKp3CeXRyKuSgCDjJ3LtdW1b5aKo4Kn2BDXqWUnXZT7KdcQAzHuYtmVyeY0Z0CPhsCQZ+XxWdMCpgMgP3j9+jx+s2niPwqGwUJ7MWlF6IIV0/MgmktKlSyRymJxawOHjw8jmLGy88BLsP3ICh44NCVWXazRfIl6kjquuuACnTp9Ed2c3piZnmYkhmatibHYB+YKFi9f2oL3RjYZQEE6nF4WiJfuSY0RBrw+dQbQhikRSr0E8FkYsEkAyk8fU3AI6e/uxY/cJLKQKssdMRb40kOuBRd62Ita5XmVPVrW7It0jtwtN0RCuuWgZrrygG96AE68dGcHDzx5FJlsRFUSh9nGa5azi7hsvRHuYQlR1NLR2oZAvYz6Rx6GT4zgxPC00Pq4BUvSiIb+AGoNkKpFBVCkhHPSLNWkooLzvHFvz4hOvYDeP14dzc1XsPz6CSt0nlL1lzT585pN3IBam9jqTbiCXL2r3qVSSs49nF5M6Atymp6bhDwZEG4CjOiZHVqW0eA7xsUzs5mbUWIViL7zvhmViunXanSLrpiIFAffr+jv+8Y0dyMvD/yrQfFaCbFvNJYu4//1/j/a2GL7x9c8j3sRtW0diIYkHf/grbH3uGA6eWcCCBRRKJdQ5+2nvRGJuEt0dEfzB79+HKzYvR2ZuColEAT/6ydMYHFyJSza2YtMFa8T20BMMiOIb0ZEMEiaYG6CNafPp/LeMWrGGRx5/GV/6xmM4N8NsmS0ajksZ9Jy49U2rcPM1/ehdFkVza4vcQBHiEDoQnYxo56mtwIWZebg8boyOTyExkxc5wbMTSTz02C4xDihWpHmu1bGy3BeNSDWeG6T6b91X2VTKkJWDhxsGQMTrwppVpLX1SAsqnyE3eB6HTp7DQq4s1aVsO84jHS5E3Q68+74t+OTHboDfY8lczlRjRD7TvpQGCkShG3AO34/hRfOamRaoHNZ2S1YCrk3JMu1emW3aB7qpqM3fFwFgNir9/Ls973+sFYEio83PSaCxW+dGW98gyM1M9rfb90YxThDY1RpK+RLmZxewsJCUkQkPu4UFetTnMZt24BfPHRQnt4+942q0N3rR0tKEhlgAHm9dkKqBYGSRI82NK3xjh9LCzOszWboRdOFrIh6DQdwY8bC1pnQ8nWfzZ4xam9D93DomMIFcAHw2t9yMHnh4sEplEDT3gDNyQcaLVCq7G2Xkc9RTr0lCUSjW8ezzB/Gr546g4gijXi1IxcSIWrapYpw5O6oWWpoakCuVkM4XRI6UHzrL1nVAbrXcH7sDIe5e0m5XTIfsOYHDawtcHiutdB2uy2ybDaEKRyWUzvQjRK66GLCQg09WgXK33fK7yohGfMLbXtHbjp7ONsTjMUl8GTxpokKOshHR4XVc2mI12gTc93SGMzNMieWgTCwR1cqDJ3+Z+JMMjTVKxDrU0dAQk1Xf0koRIGqdeyXwG769eX5W/kwczMyYzy/KfLalMvUWRFaXVTM7JsUyXt5xFDPTeQmMHb1d+M0Le7GQJI6CFZ9THNHYeWBQokYD6YSK/g/i3OQ85lIFcQtbuyKO5b1tyCTp3c6EIyfyvnSKHBsfh8sbxuTkvCTI7W1x4cHTpjlvleCPRLF73xmxZCb/3XDyRTaXy1QmfzYDQ2bRen4w6J/f63r92luasGmwG9dsXgZvwMLwRA4/+9VuTM0V6SalErllr4BNN63rwkX9DQhzqkegchWi9laqVTGTquLo8TmMTs0LOJPJX8DrFfGXaIRUMSZdbGkbu1EyPOpoagiiMeJBS1MAA/29yFgBfOlrD2OhSFOfKgIuFz79wVuxbkUTAh4mXX7kS5rEMlHkHpOkTooKXfeTk5Mitcp7yRk81xsd23gWmfOOxj9M7k0Hhom9ObOYHLBLKe1+dj7twdQbfkZeOP1VqaLYUqACmFVx4N+/8wwef+Rl/O7H78bb33kFvERaV4Fjx8bx5S//DM++cAJzBSKBtZIMByMoF/Jw1Eu49aYN+MJffhCV4jz8Lg9+9eQr2L37CK69aiMu2jiIFcu74A7QktMnnE3ZoDb62jgnyRzVpgAJItcqYc+Bc/iLLz2IfcfnkCk54a7X0RSqY8vmHtx540XobWtER0czIs20iNR5Jt8XAVcM5ARz8cDJptJIpvP4wYPbcOLYNLp6+7B9z1EReyHQzRCuFA4i5qCyWbjxxbBB5tC2JemSWK4tKwZGWwRD/sb/1BfcJSpqusnEepQa0Dw/q1Rrq8EDN5pjPnzkgzfirXdeiFiY+t5Ky2D2zOsQ8AekZe0khU6sJBnUvapsJPNJ9dY2LVIDUuNGNm1kvgYuYNM2Nt2QpWh1g9Ze2rL77UAuAVFc1tha1lm46arw+Zcqzy1trZvnkdfIK2uqfR429MUuVzA/M4/hoXP6HE5WXDkByxTyFhYyNTz2whHhAb/r9ivQEmUV5sCqVQMiA0kBCB6KfC0MotzU3Oy8LzxY+VoYOAx/m4HctKxNG5aHH4OrgoYcUi0zQBtVQdVmZ2Wu3RojBUkUOk1UjDGKCfw8YEsl5ZabhIlqU+wK0AeZ95ICGDw4skRMFyzs2HMGjzy1B3nLJ2px9CYn08Mq04edYsMu1MsFtDRGQcXy2UTaNs4xAVx/FwMM26OLiZmYhCgIzrQluT54M/xi56pmNZqckUuvAT8UDgiPmNeAPt2SlMm6Uic0v6csAaejI45Vg8vR1BSFz6OKanRAJPWMgCUGYQp18FqbLg/XJg9aA4ZVLIAq55k1ZQKxz++Sc4PJVSqZkWqcAiS8p03xKLp7OmWvtbY1y/0z696Am0z1ZTzoDdjRnEO8JrzfhVxBsQ5VjhGYrLlx+OgQdu0+JYlTvD0Oy/JiYmwOc3MLaOvsxOnTw2LgUquRz89WMOlvRUQicZw8My7CPhSs2ri2E4N9bZibnpGOg3R6PLTN5b2uYWKaYCy/MDIoEd3UFMH4xIzocaRyJRw7PYmC4DD1euo6VewOhZGMCYwiwm0DmCVMUlsYTzowqzub8eZb1qN/eROOHB/DE9TKGM2AdoJkF3Ckx3Fcb3sEd167Fl5HHkGqvVVUCpi5o88fpoIG0tkqRiZncPToKUzPLsjc2Rf0w+FRe1ud1zvQ3BRFzF/FpovWoa0lgoYw92sdrmATvvadZ7Dr8Kho5vscDly/eSXe/barEPYRS+NCqVJFPqfiSlzT7Jjxs87idXbO/cfxFSvzarUkdDJDv6RUMpMY7nv+rJmLs4XOr0lFIwJekvIqC4OwoNuvvv87S077/96X/yN+5MWz/6ZC9UTrVkm3KOL0SBKf/9z3UawU8B/f/UMM9nVL8JmeSuFLf/8DvLzzLIYmi7AYkIS85kHF4qFWRntLAJ/+vTfjbW+5EtmFKRzefxY//skzWLmyFzddtxmrV3Yj1hQSXXQCThbnpLqTzld2NpdUsqZKDjOzOfziiT34zo+3YWg8i66mCN59z2Zcf90gmmMutESoIteMqqcg1SpvrAQnO7Rydsj5azFfwNDwBL7x/efx0vZhFGoupIlcrnuF3qI2p5z3qcIXQWwMCKSyTE/N2jrQ/28gFwktqrkzaNcrCAU86O3pQCKZxlwiA4sIWB6/UnlzjqozeK+jgvbGCG66bgPuvfdKXHJRN3zkmdZ8IjlplVX8n0mJHEpCElUakhgEsMqmoc0S4Q1z+Jk5rZmJSxVlo3VVGERlM82/m4yVjzNzWBN8NJs3/u3sxqoHuWgc+/Ram8PQVNyvCx625KsBSJnq3KQ/cq1pSVsuI7WQFMcwcldZpXJ+PDUzL92ZbLaI3acTOHT4NO6+4Qqs6o0J3ShEHrHXKY5i/iBbu0H5Y6plHqw8wAS8Rgoks3A7WTTvVw8HIvhZHWsHgz/P4MpuiOksmM4Rqwo+n2nBCxdcNr/6JEuyI2MKBk3VcjdiMuw+ME1jwkCeOOmJ/KyUHCdOD8/ip4++hHPjOeHusnNEP2k1BHFJQkiTieZYBDWXA7MLNF45D3wyQZqBXGEIS/6NuvqiO37+eyZt1SBugkINjQ1BeT8GOyCIYYe2UYN+t3TYouEABnrjaG2JobWlEVYpLwHLH9JkmpUmEwEzXuBz8fUpyEiBm6ZSNutTPNLt6dVSXIL6T9PcKIdstiBBdHY2I2j1zq5m9Pa1weWpyTiKG0OTOEUi814YRUHqB/B7wvIoleQ9mm6LJBKSuFXEtU4MNyo1pNIFbH3hENJWXVq20WAj5qdmpONTtOib4MLZcxO2LG0dzS0xSeAYlFkgnR6eEDpWe0cE61d0IEhxqAppdETMk3lSRKQhhmOnRqQeiEUjCAa88PmcSKQ4anJhaHQGc6mSqKAxkMr4Q8BuOgJhl1LFLY1RDTXttUAxshCCmRC9ACDmdeEtt27A2kHaqUbw/YdfwPEzKXG5dDipuEYcjgc+Zxlvve1StDa6EPCR7++UEQZ9wun8Rm172iv7giHkCmUkMgWMTcwIQSfopwcER4d1BIN+tLU2ob2Zhk9ulIp5ofs2NIQRamjC1p0j+Mq3n0Cl7oEXDlHh/PiH7sLKvihaW0ilzUnBxQ6M6EMsyj5TZ0H9JokR4ToS0KOL1TsZESH5WdKTKYtrGCRcE4ZZw0qc68Aklixu+XhW6Rvf6IIwpXP/LguPPrpSrZHnWqjg69/ahh/8+Cl89rPvxHveeT3y2Xm6PuPF5/fjoUe2I5kPYM/xIWSKFiqWuhHxMnpcdVx39Wr80SfvRnbuLLqb+/H4Ey9jz6HTuPu2y3HB+l7093fAH+bBq1mUCRZcfOaPOh0pVaLK1qIFjI6k8M3vPoqtLx3F299yLW64eg2W9zXB66nB74rAH4rC4eVN1haq2GgyANlGLCLkXywJz/GlHUP4qy8+hOEZJiTM/u2+lPo4CaqYn6n+ReEGtnZ52Eqwkqj221mZirSQjke3rg+/73ZcveViwFERA5odOw9jaHgE2XwR1RJQrjvREAvhrXdfh9tvuhI93ayoqQJGw4swnPUI6o4S6uCMR4VD1B+bMpQUelEFNuHPUp3KnklLEmK3zHntTMXB67wIdLGvramIzHzNBGCzOfh5aYDmQcB2pAnYpn28VDzGBOilLdHF57VfL68fwV6seITqZmxpaW5TqSCfzaGQy2Nmelb0AQQMxs/5PKxSEUdH83ji6Z247ZrNuObKAWlPShVdpqFLGZ3drcJWYCA2HQpiJniALR0nmLa4uZNiylOs4szpYbm/3OAU2RH1L1KlbDobEzsJ/nVFw5rrJW3ibEEOGIM7MOhpc634GFYLctjWOMf2qrxk3SWzWs7sK9UyEikLW188iBdePYZkngh3CBOAiHPR9K+xK1VBJOQVrYJUriAOaeexDBosKVPK62M6L/rCKzI3XxrIa7LGVOKUt4l65M30BfAo352WQwon0I6Smw6CfgcuXDeI/uVdInRCLYBwMICqVRIkdp0UOJdW814vg75y+JfSvfgaTfA2XSGuC35NfQgBu1ardofHLVKq7GZMMamuAbkcaWmqEdBIXnNnHLGmMGINDbJJlZZG//eYrDlDDTSvxUjP8rBmRcbHygiG4zuxd63L7+TazxUd+Mq3HsPRoTnUYSHs8aO3px0uj0s6A24XA00JiRR9xqPI5hLStaFnQs+yFdix+zgyZaoqOnHt5atRI5jOKqK9vQ3ZXAazs1Pi651hICRToVpFrIEYjYp4XdQdIRw+PoZ0sQKuOjmn7Jk3EzZeaxGJkS7X+W4E58qkgYnDm92CZmeRGKOAw4Ebr+zDTVevRMAbxI+eeBlHjifUndFR4PEldFd2Wzdt7MeqvhZEA0y6Obbg/iL4kGBH6mtUJSmJRKl46BFmEm1dwwIyIxZEPQLYzeIsnfvJWNmyG0u/8zNTBXz6L36IXJEJgFNYKTS3uvX6DehqjWB2elpEfRiUuZe4RyUJK5XFJ4NW2FwvnZ2dKFdKaGpqkEDMcRb3vlIWVRyLj2WixzXC9UDWADt43L/ckxSFETlkpxOb3+iCMKXRb0sQEI1ycUWqweGq4+jpEu7/wBfQ39uGf/nHB9AWdwtadfjsFF546TC2vXwUB0/PYjZdEmMAZi+sXvm5udGHD7zzMtx90yXY++p+1OoNePjJ57FxzXJsuXwQ69f1oKWtGf6Q0gCMK5WklILPUnAV/8gmJsKWOsipIs4MjWFiLoO+vnY0Rn1oaIgI8IHzN1KtnB5ty5sMn7NnAQnZil1MEauVMmZm0vi7f3kMT2w7ioUclc+kga5iFqgK+rJ/eR+yhSJGxyfsw3pJf8pQzux2Oa9fPOrFtVevx7vuvQIr+qLwujjjrqNSYgXlRyqdQZWtdI8HsZZW+II+8Sj2iPc2D2t6SVOwgi5wzHoZuFVik7M2mRJyLskMm1UDRxJUevO6Zb5ruEhyK22KFA8mU5UwYBp5WzkgpTpnJs1uDCs9tRsVxS+5EbwXKtrA36+VFCUtNYvh4zUY6D37baS2OYC5Yc2ByQ1kKlPSsLhxRBVNnOMoXUlr0xqKuTySCc6q6FtdxszsAqxiHl5nHSOJGr7zg6ewpr8Pn/joLYLq56FLYQcin4n/px+4Cdp8jQRn8RUrelndwAw6m6/bJDzzcxls2/qKKH7F481obWlFW1szIg1a5cs7p9UulcsIrpJAw+Brq5/J6yW9UIGIDAr0YebvMDN6SY5kPfL3luU68z0SC8CqhUG1UnVhdCqNH/3sWQxPFVFiZ4IOaLZ0KSfddIsSLfFoRECd83NMELhezosC+XxKBeO9kvYy14BYzerYwLwf3j+fV+VXWcmQf0vuvoszVlohiLuZJgTegAPlUhqXXbIaG9cOwOuuSTBTtgTb9Krlz7m4UwRAVPGOz6lUzPOe5QarYMYdZkbNeSoR1zI2EutZBnNKbJYwOcHWJ0SvnnNi/m6xS3XV5eAeXNkvlRjPBAUelm3GAcSIgx8GbMmvBQxpI5v5WNH6LlDRryzJEe9vKp1FsRbGZ/7quxhLkNZWg49VaUMI7Z2tImKlXHmOKB0IBAnSI1iP4w1eSy/OjmRwdiYhsqSreuNYFleTJ54RXd0dyOUyyHNE6fEhkcjAUaNwVRSFQhp1lw/JTB0nz8ygQByPS6mB1AwwoEal/VFf3iUGItyzxD8U8mruZE4vuZ4skOCCu1bHNZf14tpLexD1+/HszuM4ciIl7o++AMWn7POHeyrowRWXrEfQUUFnewNcHoLVOIMOIBAJSKERDUfFQjeXzkiyaFUs8WkKR2gKw7Eelfn8oh1AgDA1DUSiu1JFzB9AxduAb/34efzqmZ1obg5j3ZplcFYLuH7LeizvpixsGInkPMpVvWcmuRbvAibGtkUw7x27HM0tTdJGb2lpWUJVc0mXjZ4e5vxh3FM7U2VHqPASFRt1DHnd+//ztyu3/++//4+01meO/rMQ7tl2LuWLmpV768hbLnzucz/GC88fxu9/6q34yIdvgrNawvjwFPbuHcKTz+zDnhOjmE4XkaRwmJPiG3TeonFJHddc3IM//PC9mBofwkJiATt3D+PUyTRuuWMjNq6L4OING2S21tAYVScumZd7BGTB80Dn9jzUqjw1JfiytcrqTCp/j6nkdfEKoMmmXRlKkwQbaZe+vnzmHDabzGHrSwfwzR8+jX00CyhR9N8Lt8NCwFnF4GAfGts68fxLO+x2pynDmfXa8127Zequ1hD3u/CFP3k7tlw9CH+Ai6os9BNSMdgmFOqDOEyVhRbBipqtKQ2G4tqqFpoUVJGAq+YREsyFPmUbtNTrKGYJxMnbBxyRvC5EOA9iZ8X2JxfbSi5sylPaFCue2sQm8Hv84GNkVhThxmLCo6hfrgFm/Dzm3TKSyKMmyPQAKBEiKGVWViaQS6WuBiRLW3qmAyBB3EYQyJy3WFJvbqdLAqzQvSxLRBvEzYjzyXxRXp8+nxPJ5AL8XiY9AZyemMT/+elWWKUA/uqzb0dfTwRWtiwIYk+IHGA9tQyIkp+p8sRDhCpPvB5MYpZ2HHgd+LhczsIrO/bg9MlzKBbq8HlDWNbThY72ENo7msHA2BiPStenSrcWu2XJ+0Z6Ta2mIjKmI8EgEY4o15Uf/D18X5zikHJlKDS8BhSGoV8zD6SGKPWg83jokaex9/gCxmazov8tmutMmjgPJb/azaAZQKwhismJhIxsTFXO36cVtibqYnkpYkCahglC31boExEVPznYdMFTYJ45JA1/XSR5KQ9MiqWviDffcZVYXdKqt+6itap7sQLmfWS7m6qMTPQEnAS2VvVa8L4abAITsLLFbgBNftIy65V7B5qZ5OXAJ5YgmUjbSntlOWBpOSoCOS5lWTTG4jJGWM3kQqpF+g8wY1HxEtNdMmI95iQ2HSneFzP64LiIQZ9zeCYURDDnSi584R9/jLF5lZL11lRMKBhukEDJa1iwcuhojYrrWmM0KJ8tau+7vJiar+LA0BRKlToiHhf6O6JYs6pFXLmYbPP1Ts/MwhduxPjYBHxeNcmRzDEQwqnTM0hlOKKrwuWrwutyICBSxEyiiC53CMiM75lARMpQE6jHNWFZ5xU0mSxy/1aE3V/GupXtWDcQxeYNK7Hv0Bh27RvCfNoSDrbXQ2ogR69OWLkM4o1RrBocwKqBTkT9DtFjp0+5w++VitrnZmeSXRYWd+Shk4VAZgyT2YrqtQs40iPXl6+d70+wC/UaQtEWVJ1R/OnnvyyeH4PL2lAoKBjwtluuhteZka6cz6ejEAq3cKZNWW62z7mWFsjpr3F+HpTOEu8pAzmvMbXTW1ubxc9DpJdtGqIBrrILFA5zfytQkvuTqPU3fCAf3f/36OnpQSlfwPz0jOgSB3weOL0uDJ0r4vf+4MvwBHz4zjf/VOYjpVwGp05NYO++ETz+zC5pMy3kIa5UonWMqvz8yq4IbrxyNW6+cRP27n0VlXIATz+9Hx1dYaxf24ob33QVWprDiMR4sX2CmHc4veLspfWDLZXJ2aogfNU8wcy5BDW8xIbxfPWuwvhCQSG6krKQHlUz44d4nzMxKJYwMZvDTx5+AQ/+fCcm5mqo1C3x3t2wZgBz82kcPzuGYtnwbQ0mna9OwxL/awg4cPctF+G9b7sOG1cvQ7WehC/gEMk/8ltZ1RiKg/BgPR45zLi4TLtVqwGfGkEYa9eyoTpVhQpCRTaxJGWVXNXZtACynA6p/FhtGUCQaQ+SWsNqm61IBk4JJh7VHzctTW44eghLMiSsOkU0E5dQp0Z7yY1kysLew6fAXOuKK9cjFFWAiVjRMlGiR6CxMrW7KGbuboK7pEHChdZq1CBGSyUN1uwoyCiFpV+1jlw6K4pqJkOmahi95Yq5Kkamp/HEs3tx6tQ8/uyP347LLlku4h1+fwTFWgbFUkUEXMzPMjhxo8o1ojmJLVnLtpzBCAjgS95DHYlkBmMjUzh5chjTUwsSTFxuL1pbmyRIdPe0CIiLspXkyHI2qMIjTpmpcY0aDQQZHdkzaqNExn/PpFgRqNCLCSQyl3czAFIikvlrTdyzHn3mNew6OASr7kOxxG5MHTWppllZk87lRqwhgkKBa18d3thp4dpncGH1zYSST8rDnge9EQQy75vfE8U1mwq6NDEznQ3h/DLhZHvUWcCdt16JtYPEdEisVboobULtubc/yJYl6UbK7fZ41eVMElfO2IMKntNkyAQaZRewQ5FJFZHOZJFKpJHO5ATs6SWtKUit9JS0UmVNu9gFIFiMc/g6unta0dHZLkFC3dDY5lVapuGLCxjW6ZSkyoA/TXKhiH8yFOiGVpLXwtZtLlfDf/7seWzdOYSGWBty6SSK5Yw8L6vggM+J1taooGU8Lg+aYjTjYPJhwSrV4PLHsefYiNh9ehx1DPbEsawrrDLH7BR5PTLCI6CLv9PMfAlunEoWMDWdRpkWv2yPexnIaVwEC1XHAAAgAElEQVSlsrksiqLhoARy7nUG8CIDuIDM1JnRWJvq+lAWBCm2nS1BXHFhNzau6kUi68DTW/dgYiYrlFKPS0cBPJYo/Ss+FeWKSOdeetFqDC5rhs9Zgj/I4gNoijXKPWHAFNwVAb22cp5gL1CT5F2r8IpU5MqeoHFWUcyL/aEWPPHMS5iZT2NFT4/gjCampnH/u9+M9rgbmVRCpH2XKtaRVhhvbpIzkZiaQsESXFOxlJM9zvZ7W1ubnVywMFDbUnLOWUBUqirhykBO0CkDOdvxPCO4L698o7uf5ce+KxsklUgIotu0ZhwOC05vCF/5xhP46c9fxWf/5D14z7uuQzE7Li3BsfEcfvrQC9j28jGcGKEyGh3N1O2ImX/QXcZlF/bhhmvXo6vdh+RsCnsPDGFoaBybL9mItqYg1qxqx7L+TjS3xkQ32eliQGdlqJWdgvDYiqNN3nkjC9MGNXQRHgREFpIXyJ9j9sXgxuDAma6EJjuQyyIW0xML8wtZsW/92jefxP6jc3B6arj15uuQWMjghe27UJCu8nlBGCN/yBVLNG9L1IdPvP9GvPcd1yIeY0VPTxRFtbucfnHwqYswhQKsDHqcf9dFznaO0iI4R+N7NWhqHmYE4rDSIKUuRN3oRWEPe3wgMycF5vEgUGMI/Teq4xGDwEOMBh1GnpReI6ZS1fGFE1URk6jDRXMXtgYqTljFMubnM9i99ywef+pVbHv5ENavjePb3/gUmulIxySK98VGPJsky7SrJXAvkY7k16WcJhP8WcrIyjhA6DGapDE41WyhlEwiLd/jJuNMmbM3cBZador3/DNb9+O/HnoRD3z0bmze1I14lFl0DfCouYgJpryObIPTXIOvwVShnI91dHQsVoUGq8GZJtu8pQJbc8DE+DQOHjyFqTlKSaaF1rR6zQCW93WiMcxEkRSYsFQE2nnQdhzvI9cg7y2TFQIwWRHwPXEtiNtSmsqBFVkD/DeT3LGyp240D+FkMoed+07jyedeQ6bkwUJSaWq8VoyIDNL0Hqdqmcej3srK8z8vocr5qeqvKySTID0zujL4FL4PAjWXSpWqpauCPVmJs4NCLQB++D013HzdZqxZ0QEvXcXYTrY5vYu4Fzfnpzy06zLqUPlUdYLT1qW6GPJaWZZtIgOHBGn+mZpKYn5+QSpvJgOdXR3o6miVvUN70YkJ8pcD0tWjCQo7GOFIAF4f0NHZhuZmqoARABlEJpterNhMu96AnHie8H2z8uJzszPAjSXVPpxSObI9PTU2h3NTJXzx6z9DsUYnQ49oeVfJIHE50RLzo29ZM8pUGKw7hKrHMykYCEkgnUsWUIYP07NJFHJZhP0e9Pc0yrkp1Eubw19mN0/GNcQqhIVDPjKZQFEuvVL9GIDZWRGvAdGQ9yBCVkGxIHuSoGWRoJc9TsMe7T9wr8l7sw17GhtCuPqKDWiN1LBxVQ8mFrLY/tpx7Ds8KsGP83lyv5WuR8YHvSwcyFsc8ZVx3eUbcNnGXkQDXN8++IOqu8BiSsGhxISkZQTKzisDLtHkXPNmRi66/Sx4qDEQDAuP/OiJYWx7YSeaYm2Ynk6iVK7g0k1rcMWmQfi9DsFt8PdMTEyIaEsunxHNALbHI5EGWT803iI1lfQz7mnKrar8tHacDLuG/8bkglik1pZ2SYapZcD3wOfm+njDC8I4Uw+px7HNa+XBWqXpiFVDcmEO5ybzeOCTX5eZ1ze//r+wfBk3I63nnHj8se340c9+gzPjBUzMFVHnTKbGOQjbYjU0N7BavRgfff892P/adsylkti58yycdQ8uvqAXq/rjWLm6D/G2BqEIkFbFuQR7cTL7XQQn6RzWfOR50JZKiwcjFwUDOS84bxYPlPMgJ9KE9OBaisquVEpIzy/g5MkJPPbMQfzXL3eLKUpfbx+OHT2DLFGWtl6xJBKcndu22j4XVcVW4BMfuglbNvUhKC0wwOFdyt/Uyp2ByYDOpCNgH2CmCtDWJoU23Lq57ADI18sFxvdBoE4wEhKgk1CkPApUWtq65mzIgIUEGW73NXhNTNZLpC69w40qm9r/UQyEwbQo16lW9iCVqGH7zhP4wU+fxZHjI8ikixhc0YFPfOR2vOWOixAIBpSUZ1fk4gpte06bNqxRTDJ/ZxCw5JCxJ3VM0nioV4nWVnCToazRIKcu/GpL7jPRpAzkrMitvHrDv7Z3CN/93jO4+poLRQa4MRJAINiAUqUgABuZu9v+38QdMNhyDZnkT363PQowKH9FNpclycikaZ7gFVpYPl/FyTNTOHjwkEqzetiC9mDt6j709nYjFPaLXSJ/lnr6zOZ5YBitdWb7OnvV6yRJHXNJyhEzYbOBOOKxLIQIZSaQesduSipr4eEnX8K+Y5PIFZ1IpgqoiJKaBlrhiIsMKamJymjgoaTJsM7FKR7DA1/kdEn1sbtZZk+wdUpBE9MlkqpUWrWKKdD7CdEgZxLhddUx2NuGW67fjFBQzXP4GNNp4fOy00bqGWeVnEWyK2IC+eu7UR6bR19FKpXH2MgEzp4dFXCtofkxABEw19fXIbgF5uXDw6MCRGMlTsoehXVoQsLZbSTqx+DggFRl7Abk8lq9c7/xgDaMBuMTb8YR/My1o10zVmgVSRC4N6uszqs+PPP8AWzbfgBzqRysMjEw1An3ozUeldlxuVKQfRalxnc2L90EVnkMrPliBdU6wXE5mZ8HPGZyreMEQfNTlIb3l4AzpxcjY9PIWuq2yBEBlSwJdKNtM+2RhQIocs0Ev6nrXS5fQN3hFt0BttllVYlSo+KPFGBI/24PejvieNOlgwh7yhhcM4gnnn0Vuw8Mw+MNiGEJFdWoXUFgIYF81IhPZUsoWWUEPE5ce9kgbrhiJcK+OsJRVdIzqHCleNHQifx6t+g88D6S2qWdm7pyui3a0xKAV4c/GMHMbAbbtr2G2fkCClYdoUgUVimD++6+Bo1RFSJaagbFNcb1xsSBLnZMHlTrvya+4gcOHJDkgV+zc2wwETxbuBY7u9qVqmcxsaZXgvLMuQ54Xy665yvnA9B/86v/kRm5M/0LtaPkIcO5oqMGy1OCpxhCjejhcgHf/T/b8NWvP4Z3vP0a/NEf3oZw0ILLGcap4xN47FcvYf+JBTy/4zhyJVYnIcwnaCjhhddVwfLOIO68/kLctGUDzk2fwdhYGVuffQ233nIx1nM2s2EQ0caAHNScp1glrQpMe0voY3QKI2eVljvSylU0tmlD87pOTU/LYcJq3GwICS4C/Drvx6sVCKumGpLToyI8Mr7gxA8feQWPPrMPVoWtP9VwFvU20fiWHFZoIJ1dLfjY+27GO27fiEaKU6AMh8cBL5GbMjO1VeocOiOqijObtjuXttMNGM3MlH1un8y3hf5EwIsN/CJNyuXl2EG7Hb5QAF5pFZOKZit02Yx3Q+2SQ4mbVlTdtN0p3Q0RvODrYhAgBkFt/zxVJ0rFAiYX0nh11xk8+ugO7D98FgWrhPbOOG698WLcd/slGOhrld8vznWiQKErWhXk9EAyv49fG6Q8f78CKpXyxEzeMArKVvG87zd/xuNBhVSrkgZUPisTN94LAb9VqaFdwOhEHt/+9pPoXNaGBx64BRHqdze2wcWx0BIZWfMa5PBga1kEUHQ+TJCkCeImyPK10XddkluuOZdHTB1YHVOUY3x0FtNTFJSg1W0RDbGI0Ixa2xrR3t4is0ReA1YB2mVh9scq3JKDx4wa2K0hxYkfPEx4aDDgEDjEticTArYwiefgz5w4l8SDjz6PuUQV41MLKMtghyBKVXoTy09PVaoecSOTxIoJmgZkYiCMUhvbmyaxNSMQdpjqnHXaCa8g/j2UWFWLV143jiUEwMj1RTyGq4brr96ICzb0yjxXAZnnWRMEXzF4M4nSgF62bU71upjEjRXj3GwS42OTcm2TCbr5ca7MBIKPdaBQJErZhe7uZumkMHinU1mMjIwKHa9A0xkX+f0OuQ6hkE+q85UrB+WecIkyURKMjb1WTWvf7E9zLczcVumOFJtRD3RXzZIOicMRwORcAplCSRz7piZT6qqVzQjHmkcHk98isR81iO0uXy8/ksmUjEdcHoLD6jKWkA6AsRcl3TGdE844z9NZzugp3yz3VNvpnG8I2dWrYwOeAnSYo2omMWS870SMW+zccP5cUotd3lPFADBJrqJcY+JHSekKrr5kJVojTly8aRAnh2ax9YUDrExQKZckQBI/kyuUZCzgC1ADwIVcviTJo99VwXvufRM2DLYgGqJegJpj8brya4InW9taJGFnwCXYTfTvbVlcdi34dxmD2qOXQqGG0dF5PPfSXuQtTtvYJUzj7W+5Aa1xPwr5jHRjSDO0qKnv0jm7+CgUCJK0MDExjo7OVvT392NyckL85nXk5UA6nRJkO4slXpO+5b3yeXKScUQBvbynfDw7Mtd/4A0OdsPMj+ESERHJ8VTm0Uu/bJbWVTH4yCbz+Ogn/xWjoxl873ufwfL+PHy1CPI5B158+VXs3jeGX/7mEE5PZlGk4hJbjHXaW1L9x4WBZXG8867LkV4Yl/bniVMT4rF7xaZ2bNiwGhs3rkUwqLMe0j54ASMNYRVCqVdlTmVmnjxITHvUJEbcmFKB8cDyUVRB9aalAhblLQWU2Z4IMgdJzmSQz85y2IRkqRFf/OpjeGrbbmlBEbeu5iiqnkTpg4jPidtvuAif+oO3wFVLYMWyDukayO+yqxUBk7nJjSzCFwwgSYc2So/a1q1mgfP1murF0LXYyl5K9TIHIhcXDxwNCFS0q8FDcwgK6rBFUIfMsuglIlQ0O9uW2a/MxVRcQyRxqarlKsMq1lGzmM1T5IZ4gQJOnJnFz58+gB/9/HnJttvDXtx81Srcdc/lWLGyVWRvmelyWMZrytd//vqfH13I7ycNzCpKYiXYhVpNfz8lIm0pXr4vBk0dfyiCXg5Y23KRCQaDEyshUiK5sZgpT01OIhAIY44ufY9sRa5UxUc+dC+Cvipau1rUe72ghi0MQNyoPNgoe2n8t03r17RUzajBoOxZqSuaVpMyuaeUl5UZWkUC2tmhERw5NCxzaSbCK1f2oaHJj9bWoHSKCNRiW07uOZ/LyddfUKEiOayzwoHmhiM+wlCDRAHNr1KSfH2sZvJZVu0Wdu45IfLIM4kSZhMFMaEgR5lYBg46BCjq0hYo77lqzTNhoJ+6V+9HjeYx2hng9TZdHGm7EwktQCQFUAVDAVkjrE4kOFiU03QJUp6Vk8cF9PVE8ebbr0JDJCxJIZNQtrIphcvAKX7y9hgpENDv54s5mWnLnqwBU1NzmJ6isAplcPlNzqeJUnfBqlCngNU+ucg61x1c0YnGRnKI6yjmyzhzZlwScxlpuWqIxgKSWPC+DKzoR3d3p7TueW1L5dJiEsHXxb3F68Qzx6wH7le387zZht573Udcs9xX0zPTcl04v6Z2gBse7D90SlrgNdhjNVdVqnG2xF0CBq4gVygiX6pIgFdTIbbIefI6BZ9UKFRQcfgwl0gjkcrK45juuWRkqT4KJvmX+0kxKbdTVNYY6GmYI10vqhCWqyIkRHEVnmNm/GXOhApd2eqs8Ou4btMatDdQEc+PuYUSTpyaEu2LOl0GKbNac2B6OoF8geuHdsgepISW55Kz8cK13XjPO6+F31VAvcpE3AItirlnmloaJXgzSBMYJ5V43VDBVLdDWQvUFlHXtvHxScGLbN99FCfPTCOTo1qcHx0tTbjhxnVojAUwOTYjCWo7ndkcNLtRALR5Po7kiI1gZ4b3fnZmHpFIDKnUnARoIwCloDfyzBWvw+4uC8JiQR32mHzd/NE3eCBPHv8aGuPNNmpcZyrwqrFFLplCuWjJbPPXL5/E3/7tT/H2+67HRz+6Ba3cLL4Yhocn8OijL+LkSAFPv3gAsym6SlHnnMAsHgx1NIScuOWq1fjYh96B3/z6WdkEI6NzWDMwgM2XD+DSSwdF/ICo9fFzI+LitKyvW0xWAiFWqWz9qxQmD3qzmE17bmmbeWlr+vwsTmVHGDyY6U9NTqFazKNScwPeNvzjN57Ak9v2i1MRZ1Ca7wrbGT5nDc2NAXzxr38Xt954IaL+OsZHhwQlTCAZg41UnPxJu2VDagNbicJLzhckCJjDbBE4ZDtj8e8ye8potSbKWTZi37S+TaUrXQpWViIbqlWSgqmcCIRJ7uRr0ARGKWjaKjUIZAb+Ur6MSj0Pl6+Ocq2GVKqIV7cfx48ffBG79o6L6Mjgyhjee99NuPGazWhpJwhPvY293qAgZg04i79Hi5vz7ksyCy8WYBGV7nKKtaqgdmUeqhW3oPPlXuQWA665h6YtzCqAVXEhRwcqUsV46IaQyaSQzzFRcOEnDz6OiZkM3nzntejtiQGuMmLxJrC7weeWqttS0wi2WHlRCKBbKv7B68fryD98PF+nAWAZfvPi/V3Cec5l6Z+ewcx0EmdOj8g1DkcDWNbTIgCahoYQGpsaZDaYtcF1po1rhFCyaSJwGbBqUvUxWDL4GcogX1MikRJ3r3Qyi1LVgxd3HsaBEyPI5uqYns+Bh7GThzERC24VHDJjDl5TttPJIpGq3OMWvWviAAzIzaxH4R1LdahVsBqtMEio/aoJHsJuKOfhCwYRb4qitcmNG950oexfVtz8w0QgHCGCWBHD5rqKFGaNkqpZUf2iDOrw8DlMTkyL7jh/DzWzeX/Gx6ewsJBHpVIQ5DG3GAM5RZI62mNob2uS7h8T/+MnziIllTKxIg5EGygL6hDAK/Ewq1evFF67P+hFJqsmQcb+lcmW2SNL2+zslvC1G89rGf2wMrb3umnBs6U/NzOLWpn7yYOxmRSee+UAAmGK4HiQTCxIQPA4fBLMeZ8JZiuzi+IArrxsI44cO46FZAY1sBVO2mFCBIBkxi1xySGOiEYL35xx3M9MAjzk6gc8okHhp7VtkZbHxDNYKFLimsmil8minlP8LMG8DjAFJB1xw0AnNgzE4fdxdOXDkWPnUCqrbz1b4nw9DJTzCxmxdXYxRogngSgMoKXBh8/+0e/A78yItnqtbMHr9koXLmozkyjcxFk2x4DsihpAKK+7nJVWQZIqxg7uCXLzz4zMYO/+M3D5GrEwO49cOoH77rsWzIHKxTJ6OtslqHPdJZLKCOE6M+MTYjM4+iJOZGxsSkSEYrGwnAc8G3Tsye6BJYk3r4vRYJfOmK238Kb3vMGV3U6/8GdoaGxCS3sH3ESJMFN36oJlJZRJpQXlW6y78Wef+R6Gzkzijz99H7Zc3o22tlZ4vFFsfeYVbHvpEA6fWsDOg2eRyXMuozxkzj1Y61+4ugM3vOkCLO+JoFLOSSDf+9oo7rjrYly6uVv8fSsF8jdzUnFy1tLa0SIAFQLghLpFQxAxu7DFLJYsSp0HOqVdyRvENgvfw9z8nGz4UJAiApZQWMjVrNctZAph/PChnXh86x5kLbauGZmYGzNLJTmjiluvuRD/+/MfxIqVfjjqWTgrHpSsOmamJ9DW3i5VHylyUmHayEf+bh7mMisqWYvavSZgcDOZg4QLRw6Wgs5R+cFFaNp/5r2acYG0qgg+sgOOVFA+L0oVlS00ykRSMUu1oNQcLX8Ah1VHupgEoTW7D4zgZw+9hJdfPSWtyfamIO669VLcffvl6FkWR7w5ulil1SiY42SHREF7ZtaphwpbdKwODPq4hioBXnYAMMGCczYzixRrVXGf0jn9oguazPdZuVN0xIUKZ/wlzvXVopOVopuBOkv9/a14dtte3HPntbj95s0oV7Oi/+91eQQ8KWp+otpFgRa/cL2Xgqy4Pogb4Gsxr9UEHXO9DUjRABRNkOQ95vyaan7DZyfES51BmUIkPr8bra0xGcM0xMLyew0NkAcNgwNfm1UiktojAYIUIQNU4zUxDm1s7XLkxHGDVXWKqtejTz2PiakMpuZzSOfI6HDBw46a+HxrYsjXL0mijD/YkmVwdsAvHt3nA7NB7SuvnAeXiqvodSY/X+lsZqZI9ogoD3p9CIW86G4P4tYbNsvclm1eWc8BOk35F8WeBARILXsGGaKKC5ao9lEpkc+v0p1q07tm7WpRgqPz1NDQqPwbD1SlUFUQjASRTSWxrKcDAwO9gmInw2RoaEQCJpOHRvpi16oIBelsVsLAiuWCWGY1WCoTZKV4Ev4xM1CtvJKLlLsyq2Zbapj7k1UZA6cBMnLNslvCWpqaB1bRQjJbwtR8Fr/cdhBHTk+hIRxCV0eLqBUSAEcvOgYv6ulLB6ZWwX333IpgQxTf/u6PBVw8PDaHtOivKjJn0aaWmu1LqnHZRyKRSyAjAW/qHc4qXSiKOiBGOsvXqGebwYfwfvBx/GZRuNwWOmIB3HHdxbCK8/AFwhibWMC50VmZszMZsspEm0cwMTkjZkZM1tjJJTCMCYS3XsUH3n0TNqxqQbmUE9MUnjlMpkhj46iJ150oct5Pnsey7+2OF8dLTHzVCbAkgiy893WHH0/9+hWhB5NbX8qlcemm1aJvEqA5j5/z9gLaWtsxP8+xhaoF8r6qnzjPsZiIN1HalR0fdi4Y4AluZPeMj11YSC3SIrmGaWIjhlyN1O4HNt37jcUO5H/3i/+RGfnYjr8UQITPH0JHT49kbuQ4vb5CqqJSr+PAwVn87gN/iws39uKfvvhxxON+aTPNTSfw0EPP4tVdZ/HcjjNIFYgMd9ltIRVXaQh5cOWFA7jjlktEhz2bq+BXTx1Ae2sAV14xgHiDD82xmHBZ2coJRYLo7ulCSHxoFYzHw9QAiPj6OCvmBxMOCXzMMPNl2ZALCTWP53yTi4mLe2EhLSpQ0YZGOAJN+OevP4LHf70HOUsFUIQeUa8h6KqjOebHZ/74/bjzxk1obuI8KgvUOZkMiUvZ5NSkHJoNkYgtCkI+t44FeEBwMYmOsh3MzMzILNylAUJaumJnqEhO/ptxJTMoYmPJaeZKfB5DZ2O7UjZLSBGjuoedqInush7CsvFFmqsqNJYdu4bxT195BCfOLCAc9uDG69bhTZf14PJLV6O3uwf+MNcBxUp4XTjPrAstqkplb0Pls+VeqX1t2tVSpSuSS4KokS+Vtqeo+GnAN4e7YBZY5dm8bqncxRWJrXWgQCCYma1ThMUF5LJFpJMWTp+dx99++Ye48+bN+OD9d8HlovCFJTMyXkNz8DG5EYUtp0P8jOUgc5OzzLatJhJs7SliWQ95fi3dBTvIm+vO98d/EzlPm1c9OzOH2ZkkLQGQSWXEN7uxKSKyscv7l4lS26KjmF3Vkwtbohd7OIJUMiXX18yYpboPh7VKKVGTAMLPZTUBdxA79h7G9h1HkbVcGJ1kBcThjxNVGQWdb5tLIBc1GCKC1XGM9CRSRE2gN9Ud27piEMTqXeaUarbCitxcRwnSXi9CfmnkiyHLQG8jbrr2YqFf8VBkNU/XMlY8ir53irgOO2q8lpyzTozPCE+awZkIY9EOKFIKNY+O/0vde4dZWlXZw+vmVHWrbuVcXZ0jTdNNzjSSdBhQUTHBqKjzc1DG7BhQB535CYqO4RtFURgTyQQoSLCR2N10zrGqq6orx5vz/Z61znuqi/n+8h8fvuvTD2WFG973nLP3XnvttdoasWzZYo1iMTgfPtSHRIL6Fi71agn1Winf9evXoK6uSv3g/oERjA5PKjFqbmlQgONnJ4LT3t6Kru4Ofb5cMa21wTUxP2HiPbe6+yKiFgy/hJ9d5j+yzjREOdtLNwl5SfeRanYMwCfH49i8YwibXjqkNiJNZSokF3KiBayYPRoVJDpSyGUQjVQB7pI01OsaWrD7wDFk2dWTqY2ZDScniHwLy+Ow6IhUHvU5qZNP0R3KTBsUhQktSW5cO6lMXomkbd0pmVUKAmQYyJlolgt406VnoCpYgtdP2DyHfQf6UHGFkEjExYnx+gIi0aUzdGKkLoALGTL9XBUQPzt9RRtuevtlKBaSRmefvATO84eDSqZ5T+aIlgYcmJtakDe8pi+C0hRgP5vJHpGarTuP4NDxMSRSeY3yURjmhuuvQTI5hsb6KhDZ4oRPKGLU+bgOec+Iis7MzqChoUbTE8kkAzkJw0QnzLQIIXTDYDeTUrbIYpDn+mB/n3vw/Hf+6G+N33O//3cJ5In9d+nm8F8wUoW2zm4J/svq0Epqskovu5HOe/G5f7sb27fsx3fv/jROW9spZybiXvv29OK3v3sJf916HDuPjAiGoYl8vkRo0w2/x4sl7WH84xXn4IqN5+Kpp57Cwb5x9B4ZxFlrl2NhVxQLF9ToIOD8abQ2KrWjWF3M6emZak+HimNUQRhJlaEzH06930KGpKRxBXKplpENzjkOcEMWkaGndbqCP/z1KJ7Y9CpmqTdBSJqQsauE6ogXF5y1Cp/62PVYt7oVfp8RM9FIkzENVG+cQebkwICyORIs7KyqFfiwVYz1BLfQOg8JOz5n+5QioJTpg5s0xDQn8PLnVg3M2mkaFTQjE0GYsoELkczvAr2RAwpUDOJKFByVL2XibHN4PciXctixbRAf//h/YSZZxILF7XjzNWfhDReuQy41htpYBPVtLQqmhqzFPp6R7eTOp2qafd9KogrFOdlWe1BohpmKJxSvcZS5EsmU+sodHe2aQVVAV5Axoj8M5iLvCfIzCoP8mrA8r6HaDsWc8RxPZjA5nsToRBFfueuXWNxVh0997EbUVJsxHCYctuLndeMYijGmMG0HGXKUiq9xxbI9f34GQ4g0rRg+bMJkYH8SqSJGVczF65pFsZQT8apS9iGVSDoGIFSPy6KxsQGd3e1677wW/BymIjIjf2SVm0kPVp5AfDY+16vlWkqS8RsKo5BhX7mMosuLRLaEzVsPYef+fiQyfgyPzor3QWVFCbY47RWTxDnz5tLl5qgayVFGxY/tCtPaMZ/XzXtLoQKhLEYfntMGdj0K/WGy4y6yh6MKcO3qTpy3fqkRL3EZYhtFccKRsIKvZrDzZiaXhyPFQWZnMygXGPUAACAASURBVKqueWAbZrCB4Un5KJYyWLioS+TXeDyNfXuPI5smwzkkcqHbBxQydJkroqWlDj0LW7WOspkSBgfGVDGzimJSTqtZjgUygPA+1BFhosCJn0Ykdfqctj1nSZrWTIP70U5cKGkj4zyV0We0+5eJCYNaTVW1RJMS2RzGppM4fmIGf3luN6aTZcSzZSQLeXEK2DNmK44weay2yhAEvcb9jMgQi42hoQlkNL7KQMi/oVYA76PhyNggbipyg6CoJUJdAyIhwaCxxc3Rca8iYyb2yal1YBUWBbFzCsADJIvk3VTgRx4bVi1AT1tU9rT9Q6M40T+BTI4VL93TDNnY5fGKue6t+CVdPZsyvug+lwddjSG8712XE6NAS2Ot1O94rViN80xiYkuVQ65P8m14TjNgd3V1mjUoGWWPzJFECsxyHjyHirsav338r0hmOOWRQmNtNc46YxVqa8gN8KCKngouWgAbqNwigEwKeBZRZS9WV6sCgNyVaE1EiSPXJB+89kSHCK1b3X2uS5NQzKplc+F7/vv1HciTB+/Wm+c/kniamptRxZlbwdnci4Yowb63yxXAvv2D+Py/fR2rVy/DJ297L+piHh3wmUQJP/rhQ9h/ZASbth7G0ATtRk2PjCGQ4y/VYRfOW78SG1YvRpU/jz0H+rD/2Ij6sm+4cA1WdFWhobYK4Ygf7V2NgpAbG5u0CCU56JonyUcZvUJBgZ4bzqgylTSSMhOn97fbwI2FPDgcRk34iVQZz7xwGE9t2ofxmRxyLi8qbr9ENbwoIuYp47OfvgHvfe8ViEQqssokyYTlB5nBCjDOIScWtseDE/39gtFJ5GFVbYOc6c/mMDM7rQVipDMNUYUbkwQovm8FHGXcBhKlCh7JcjxkSazq6uwSCcgSpQTJO1K2vLaEDEmaCUVNNc6gSFGJcCikJEOsdJ9fbQklFz4fxken8eCDj2DhosVYumwh6qJVqqi4MVkGUJRH5Bgxn5m6mEx6zp/c6burQtAM/HwdZ3bMmPIU4MqFkU3OIFHI4L5fvYAf/ewpvPtt5+HTt96gzDpQFdGUhGW8m36/YT5L0Y+ypjQiIQM3l0U+l1Ew4Ofhwd5/cgZ33PUHjI5N4+473o91K2IoeWgbSkTDmM1URbhpeT15fdkPp9NWHif6TqA2Vi1ms8m8DezPw8rYT5rgJrY2TXWUDJrZeD54YHCkiKpT/JYMUxyXOfbY6uvqzet6vUr0yEzmvbezytSS59+RZCPYmA1JAFPTE3POdiaJICnQ2LMqqNLBL5XG4NAont60C0dOxDGTqWB8Ko50noiVH27qJPCQd3klFsM+qiX0aTpFrRavqmRqXlNBNBAwnBaLGNl1THTFjhKKu0HmfyUPX8D0HTes68G5G5YpqBtSJ2szo3Jmgm8JQyeHpR3OkSu+DwbuZJyiL6YlxaqHiRttUvnfaE0VurraZMYxNDSpOX5aHsuO2FWWhzj3D9UoFy/pQWtbjSRVZ6bT6O/vl8CVFCY9bu0dfibuUSp6kbvg89NDHQr0TJ6YbHDtmVFQo6lv++h2PFAIToK2o2wbkMlsvo7PpgQvk/iW1hpwYWwyjSef3Yb+iRxms0CWSS3RG7LEOX2iXrXpZ9fEOBbJca0ihk8SzmV3z6BoMkVRwscAbtABex+5NsgV4s+FtrAVpXlyY6REgqnphVcQT6Th8tDS2RQhNlFjgpwnUZhjk64K1q7swGkLahCrq0ffiRG8urcX8IeRTTHpYutQJBz13rkO6uvqkEwbfXoiFgFPEe9/11VYu7QJfk8GScnE+qS1zmqbPXJeW7Zd2JNmkOT7k3BLNqs9wnXOe6bPJ+4QVd1i+NOfX8TQaFywv5FXLuCN15wHn4ekOlb+JDgGpfLGitxwH8pi1fN1mpqb5kyKZC0rpIUz59Vz+gfc53zw9/kIBEMaY+P72/Dm1/n4GQM5F4oyEKcnFK6pRigcgdvHm2+ESkSn4TgT3Lj//t/hx/c8ils/fCOuvmI9imWOS3gwPpLEU8/swKNP7cD2fSdRcFGKkVkZ9ZLZxwHqq/2awV65qANbXt2FyWQRkzMJrF7airNP60JrHaUwqQ5UFlzc3NxijHYBQSV8r9z8BnbkaETIzP0mqGPOwFg0xvOqXCsgKSmRLONo3wQee2YXdh0YR6bklruOqk53GWFfGeeuX4bPfvQdOPOsJfD4Uxor87h8WiRlx/t7DtKaZ+7C98LRt5bmFglXWKIaf1dVcYUHlWEq25+pd+5A7raFofaB46TF39VBks2L3czPYpmUDASsRuysvET+GazyOZkAtLW3z0HHPCgsoYPs8KnJSUSjtYLZSAazrOV0Kqn2AyE1HSKU3GQQZ7LiyLsKbibs7PTpbG/VVjX2c5hAzOBcgrtI44sMXt11HJ/83P3Yc2gc73jzWnztC++SCpU3QqhUKY7urz2obMCkypyMLig3K9TFzMCLv1EoYHI6jYcf3Y8HHnkK3/nah7Cky4WK1/Ti7OgID1uZnzDRoh46Pb2LRkuZlVA1SVo8iBxI3ejRn5r31vuSAJBBR+w1s+uQ78PImhr0wf6O9Ti2egZ2OoG/pxllR8OZQSSVTClgM0GpwFT99lqwX8hzn9/ja0o2MpNW8Ojtn8VzrxxAPOPC4NgkpuLs2bsQYELkaNez+hak6cyw2+vMfUICIyvXUJiKZ6wAjeLb/CSGuu/2e+IPSAzGHOhMgFevaMP60xagtobiISbR5rXlYc0K6MSJQYyPT6ooILpDdbyGxpjGzTgrzjl9JldMAEhqY6Bjr7ytrRmtzXUigG3evAPj47PwEB0yS0UPJgC8lnRUpBgKFfj6+086qElY405cL7xHPNgZeNg/7+6hEJCZNiD/gNeSn5FrxrZNeL3tfrV8EHaMeO4QvhX5TedQTiOq5nnYHshhJlHAnzdtx4G+acSLXk1SCB4Xc81U1fqnMUCtdoeLYFsaZv3Z+2CSDJPo2e8bzobRt2cSTjSFMLZpPZ4yS+JzGOc8Pp+B5+3zyAeCo2glWibnsWZZN1YviCnp4O9v3X0EM1miAh4lmlKH4/6R2qWRg7bXgdeZRjpXXLQWl521CLGoS9O4Hn8IEWqvO3P8JH+aM8NcB4tQMQEhhE9OlCWD8vwaHhoWCbqvfxJbtx8EeXxEN0rlNK7/x41ob62VBwPrAYlCOh4TvN+ETYkCcB1Y8SfeO+4nnqN82LVhzoNTiRrbsxkp8Jh7cdnN955aeH/jV38XaH1461fniB+86SRiqL/s82HJytXOmBEzeB7yGWQLcfT3p/F/brkTQZ8f3/zWpxGuKqCxsQrZdB733fc4/vLccRzoncLwdFLjY4KoZIcH9coXt9ehsZY2k16RQ0ZGp8RMvmbjGrTGAlizZiHq6pjxu0SoI6mEsLA1OuDNsBAXFxBvPKEyauRmEpRnDSBOaURuEHcQT2zaj5/e9zTGp8vIlv0oaCPxsEuj2l/Gx/75Wtz2L+9E0MdRjRzcLpoieGTVxw3IER6bIdoNbjcUF0I6m8WeXbuw7vT1c31WmxylM0l9zwpQWIasFZ2wz8OgqeA0MaHAwwMxPpuQvzCDuOAox3ucvU7b5+NGIguYP+c14LUmM5s/7+5ZMLdY+bcM9KwOLZGKmScPpviMmakk41vqcSI8GmhR42LzTGzs94S0O20O+3NWAUyqpARG+LqSxfRsGj/80Z/x3e8/o6r+a195J2647kwRVUquIjwiwJlRNlsF2mvCnalqnBtK8JCB2K1eeSKZxZ83Hcb3fvRHfOajb8FFZzbD7QvIEIEPXg970JA/wL+lcAsPOs4lBwIh9RO5fnh97MHNqQk7HqgExuNVf9kmj1Yr3Fbr9kCY31e3gjBz7k7OKN7caxBZIZlPRiBZjI2yCiE0bnTarbc858lZydKZSUQpwrlpzjYTyQlh257j2H9kSP7URwdGxN8Qj5gVLkld1DOYJ3zD98qgaWbaOfJEgisrUqqEmUBs1QXV6qg4ZjAOq5+B3e+mvjllT9O48JxVOHfDUkSjIacF4dc4FhXZ+nqH4fOFRJY141vA4iUL0NxSq6BHlzky/9XYKhFiDwpS5/6uioTQTGZ6tBrjE9M4cWJYI3g5J+lSH9sJZl0dzVi9apn4EdRkH+jnzPCM1gDXtZXa5P1paWFlHtU60DhU2STQPLjtPrWBhGvASrjqHufNWWZJmgz8/F4wGBFEbAl5E9NJbNlxFFv2DiJTDiHNHjo5GpVTfgTcO4a3YdoYhJoFI8+3m3WmV0xrwwR/y1fg+2HlLWldEdcKmiM3CbazN+cSBjdmE1TOMzoBpvdvhGQ49ZDjpIEH6GiOoTXqkS0tNcx37O/FiaEZtaQ4ekjktFCqCGVhsLeJpX1ecoi6W2vwsQ/8I6qDOcwmZgBK1Uar4Q8YIiSJjKaiNuN9tp/Napyz3WzN2CSYZ2R8Ji6Iu+QK4C/PvYqxiQzdleDzVlBfF8KlF5+F+PQYwkoqjFeALZyYqHu8Fd1/Fjz8TNxHTChVEDn3nWeiva4LFiwQ5M/3yoqcBUBfXx8uveknf2P4PvXrf5dAPrHzP+Ze0VaFXMhk/zW3taO2rl7CDNLMraQ04lMsRrDpmcP4wue/g8s2noFPfeYmNNT7NXJw9OAQvnHXr7Dz8DAGxjNI50hi8IB+LNzMJGcEUMZFZ61GbdSnHs7+A70ipXW11+HcM3rQ3VGHBV31CIc8CAcohUipQhImInMHrA3kvOkMfIL/nL6mp1TULPjITBY/f+Rp3PfQyxgdyaJYpjWftIQQ9FRw9tpF+NRt78AF5y6B35eX7KpkL1WGG3cqVnGEp+3hbfumNtjYSocwDQVLaEx/KsiTG27EN4gcWHE6PoclVvBnGilzYDNVburJl4UmEFqyDFt+RkJHDCoGijIBkM/FxIuSoPya909zko7jEP+Gi5sL1jLe+Tr8Ph2AOHvKnze1NMNHsQa2AExknTtYbKC1rzdv0cx9LrUdBDuXBdNmCmm88PIx/OsnfozR0TTe9IZV+PSn34buzmrBvm4vDWHIpXB09Z3+tK32Wb+waihRU17Ob4ZJbPvXJBlt2d6HT37pflx+8Rrc+v7LEAwHFJwtJ4HvkwkL2w+svOWiJWiTSWKDkjRB6k4lamUybTVkq2MKs9jeGzc5H/yvnS/n+rDwLP+rKQZHxc++F/tf/R2nKmQs4VJQI0GPgSVAowonmPL3uKaY6BhCjiFy8v2yF+/yBDAdz+OFl/dgfCqLoek4ZmZyKBa8pPxLsY/uLGzF2D4337eX3kQ+D9LJgq6LjFXkhXVKwlb3QHCtGa/kWlPvnWRQv1uSmSQNnXvmUlxw9gol5SQM8Z4cO9anSjuZpHY80QqiCazITX+yq7tFXtSUWT12dBjxGfIM8po/Z5KRTMXVGqqNRlDfVCMzFsp09vaOytTGEkEtabGmOoRly7qVIFBzovf4EEZHx6QdMJ/Ux68jYT86u5qxoKdd19kET9Ort71vJjI8+LmXuHbsfeREC7+2vA9eF/I1+Fm5JNiflxSC249DvaN48NGXMJ12I5s3bTSOg9p9ZNYc56rZeiQ3hNXpKYVEm/DZwMtAPv9v1QIRH8Ijb3lC66zIbSDn6/Frwy2pIJ7MGAVJZ+LHtMlcKJRdupdM+JrranDmmoXIpSfQ2BjDgaND6veTs0TWO/dOIkP0wq+WF98zzxkD4RuiZXUIuOXGjdiwuhPJ9KwSPo63UVaWiSUDtvgqXmockF9jzjKyyOkfwZ9bxDJaHdUZKAvpigsDJ+N47q+7UE0VUFcR0UgQl288DzXVHowMDyIcMsm6Rb34+cJhQ9bkw7oRGn0q0xq1CIz2lKr1kkYg2R6jzoM1mLro3a9zstvkrv+cm/O0cCGrUBIaOCPY3bNQM6OEShmUCK1QYpDEnts+fhdefGEvfvbT27Hu9AVwl8m+LuD557fgF4+8gJd2DmNgaEqwOx2pqM5DoRb6KDfVhHDBWctQyAN79hxGhTe0kMV5a7uwYmkbFnbXo6muCq1NDRpFo+XnKe1qM2plIS9bQXBCqkR1qlwRubwXD/9xM+64+wEMTTB7N05CFVce0Wo/3vXGs/HZj78HjY0++e7SFcyVNVYoqmA0olPUHCXlFnnT7ev974PaVGRFTE5M6ZChkpCFVNUvlma1YZILInUIVPw6RD1j0cwN0Uuay04PWrOshaL6ftKOp3BFPO6MKZlkgN/j+7IqVbZi4yapb2pUv5BJ2egIrR+LYv6yUmVAaGxqUlY/MTaJ8bFxRGO1qG9sQLiKLG+H3OIE8/nVgE1CbOC2lbQNbjzVXKUChqczuOMbv8MDD76Mmlofvvv1m3HWWV2I1dNvPSzTWDKtK5Y7MA+216Flji5UxBAvywGPr21RkXIpj+N9k/iXz/0MdVE/vvnVm1Ebo7GGqQ7n64bnCzmD7LhCeOrPm1AXa0ZjcxiNzdG5hEgOdZqGCMx5Z9tDiqNw9vPZatAmAHbUkWvEuinxe/w9Kwtqe89zCZBjQaveajqrHiRJNWG2GyoVJV18bQO9GytPHjQKInDJm31WqJMf27cfwcDJGbAh1Nc/jUQCcJH95CnIcEhMZmdGXvvGT+3zakxOkFxpCFPsd3vM0LIzhcHgS1OJqBAh2xoiPzHorahHXl0dwplnLMaZa3sQCXsRjlQjEU9j27Zd6h0HA2Sxm7l0BiyOMfGe9izsUND1ePzoPTqO48eGVJlybZrEyrgbUh62oaUKre1NyGQqklPu6xsRmmDge6OWxlZCa2sULe1RCUdRbY3MeFvdMtHXnioUUFUVQLQ2iK7uNkP243nmTDSwwlbSHQwaQZBsVl/zuiuxo+SpE/CtPCinDUhSozY3GdFMyjhbPpMs4ZE/0oyJc+MsCEpScntNxe0lEkF1QSPeZHUfLFnRrj0TdMxusImJSTzZG2d16kVQ+uumT26DlE3A6EeumXBnDNBU0KzaGcjdIruRVFcV9ODM0xdiQUdUrmej4yls33kCKXII/D4ZW03PxkUmLWQdTwlnjE97giLKrjyuuXAZrrl0LYIhI49Nqe/6hpgSVZMUGfIePwMTJlbMZr9alMSgHmo1lcgbmUTJxWTEjaef3qn5dfkHeN1Y1NOKngV18LiL6pOTf8GCj8/J16QUtx3n5bnHnzMRYZVt25+87+Qa8e9YsdtihZwAu9au/9gjc1v3b/3i71KRT+2+UwuBC5UXk5UhZ3czZAzmc2hub1NVrkBeriCZyqhKpb/sth3H8bGPfRPrzjwNd37jX+DNJ5BPZjCbSmu+9+HHtuLYQAojtEfzcQzFkMH8bihzu/rSdRgZnKGmEUanpjCboQRnCVdduhbLu6vR1RFDa0uzWL80RqAJCKlXJE5IulWplbE8zaQzONJ7FHm6L8kbPYg/bjqGb//4z5ike1XFh5Ab6G4L48tf+idcfsFyMyLBqlDOTZwIJpxuoFtWEezJKrkRCaYIZojsH8+fx5wLuoKaPMrkeHDQLtNr+61OIOdBouyQCYfT5+fvcldZW00LxXKxMPxz1njf/n1obWlFdTSqwNB3vE/BmbAU/5G0wxGfgYF+BAMhETvIxMwSMqPUJmdkp2cwPT2lbLg2FkN9Q73xb+dGJHwvpv+UQ54LCgqjNKzxI3cEX5TZGihSma/6sC4UswWcHDwpogoNEcgp8OTdePi5rfjk7Q8jOV3EGy9biDu//j7U14ccPXE6hjGoGDcnSVSKKe+oCxIWZEIgjoIhA/Ia8QDiOJcOX8q2zhZwx51/wPHeXtz19Q+ipcHIP/K5aMbAZxVLXQx4mpBk8J3v3oep2RJueu8VWLOyC353QFWfN2QONxZJpiJif9x8XotW2cqY/98Ga9sbVtrhzOuKbMSKQ45rZnJj/uik+oPq55kZdo3nUSQjbJAbVe3kAxCuUDVU1P4kzJlOpWWKw8BRgQ+jI3EcPXYSR0enMTKewMnhWZQqXmmik/jGisjC/kpU/B40N/IATUg/m+IsXAPUpRbi5MzycxR0UVeLKjHC27TiFGLlKaC6KoqQz4Wzz1qGM9cvgdfNJJTomw/JRErVDIlqXo9xuuJ+yubYAiJnIYQVq3rg87sVdHuPDWoen71mQueZHDkbEYRoeOQqiMVOL4bx8Rm88OIO4wBHl6wQ130aEaqDVLJYsbJHCoQcZZyeTOJE/5AqKu5XErRojMHBBc7Rs08fq61RL782FlUCzZYM+74k0vH/88F9xO/xfdtAz3vPM8LwXBxCqMstMhwrfAb+dN6H3z2xFYd6p5HNl7UGmK2IPKpJApIOXSiUaMfqWDarZ291AE71j4XwzZO+1T6h5KpjX6qKnIFemhR+nc8mgWQ7g+cYiyhDsLUGKnJjcFWQY7vAGDNIjvfqi9egqdan6zmVKOGlV48hUzCIqJKYgjnDSwWO8tFZnaY0HAGLK9kgJ2Pd8ja8663nK6hHq2pEpuS+Ehqkfj8rcUMaVGsybcyUyHmw3BCDQnJENIWR0WF9Jq83iv37BnGotx+ZAjUbauFz5XHx+atRFWRCZhBEBmQ+L2MU34+QkxRFiGiM4qxTkkbpbsbzM0JTFZPEKQGor9fXM9SVl4a9Gxe9+3UuCDO+/T/nSAcWfivnc3DT75skCmZN7J2yt+KM31hYl0SGn9z7NO79+eN4//uvwT9esQ5eMjTdPhw6PIBfPPQM9h6dxZ6j44JGijA3UdaLbmBFTwNWLlmEY0f6ME2iSSiCRCqDxR21+Ke3X4oFHTWIRgPSs5atYKkg/WJWyfGZGW0A28vkAlmweDGqa2LwcJ48V8TtX/8Vfnj/88jkC4gEfLhq4zrc8aX3oqmhgoDXyFhaGFeZsqM9buFpblyyPDmjyN8jYUI3VrCj7TUZJikPYsJAXEDxREK9OSsTqoDkMMq5mAkj2oPVQmes5PlPP3egd3mLl0zPmxW3IWR5MThw0mEIU2vYMD55pHPB2sySM/YqsEhoITTNcbmTJ0V46+joQE2sFulcFiGyoSkcMTOL0dERGVJwA7AdonEthySlsTBhMubzcl1wlEaz+wkj/sIgy4NkdGQMk6M5fOl7D+HJv/ajPuTD3V95G9507Zn6ua2qbUVrIcM5GFSNQ0UzBYF8hhMLppcowqXTp+SBnEjkcd8vX8QTT27CF//t/ThtRYsObHm5O8gGvxbLOZ1DIlHEz/7nUTz30gGcvX4x3nXDFWhvbZDJRtFjYE6XZroNQWx+9c3rbOf8eY8Mg/6UqYgh/LxWR1xVEb2XM7TyjL5mPIb3275HA+GTvGSgRbsO9HWlIgTFQr/8XQZ4ypKWpZNfxqHDx7DjyAhyJQ+O9w0jW/BIJcyDokRTbJWha06luyq6hLk05kPXNPbV3Z5TLR+hAlVhLOqsx5Jly/Hssy8Ino1UcT7chaDPh4C3gnPOWo6zz1ohNS8mPTbJ5eF86NAJxOP8vl/jPoYdb8aPOrsb0NREZn9OzmVHj5wAlXipiEZUjdlUTahKLP5lyxaiq7td65xtuN6+ESQSBdK2pS3v4+eJBFFbG0FnR6OEalKJHI73DoqwpOkCWQiz/0umOsmSOXQv6EQsFkU45JfyG68rGdM8zHm4W7EQuy5tAOe1tCpwDNyEfnmWsI3A5yBZbypRxMN/eAX9I3S+gxIUqs+qdeb0wRXUHOtXuxf48/mVt/3/1pjIVoOm9WPU+KroMMdYXOL6JYxtRs24dhhADUGUittUlKsoGFPqmf8jic0kWjTCceGKC1aijVrmiSmUvdV4aedxTM5klaQbn3qiRGxDulQoFEq8ByFU8jk0NlaL5d1aH8Y73nIOOpur0VjXIG8Efg4S0LjmTQJsSMC2VWnRMF5r28ZkEK+vb8D07JRki0dHZjA6PIvNuw4gU2Ly44KrlBUitHRRuy4NkyiegXzwXpJ7wettESk7xmshda5HFl8kWtrXtS0wvj9LKl5y+R1/ayE+9/t/l4p8du+35qoNU4WQCAFz8IlQU0RdfYNm9XiIsjdirAyN000iVY2P3nY3Dh/pw+1feAfWrelEOjEDjzeIrTuP4zd/fAV9Q1kcPD4hCVSOkVDfm1V5e0stulojaG0OY3SYnrPUFi7LEejyC1ZhcXcNaqLAggUd6Fm0EH5KtoYtqcbYdtr+MY086IrFhrqnxNnIIh763Uu4/Su/UNb1mU+/B1e9YRWqw2z2m7lyW2najWqsUs3sI/9xkdlAzkDKhagFIc1g05dWMqvNafyjU868LA9tVuWW5a3AYIO5y2SJtkek6syRZ7VEPhE2HHBZSInT7yLcxHlWvTenVytLQGazhP8ddIX9cR8ZrKUS4iS1JVNGK9vppRM+z1N73UE2KErCTJQL27RYaMVp+ktzJBmZ0JgWAB8MZIQSQz5mrWZ0iw5lI2PT+PWjL+EHP3kWySSz/BW48ytvRVdXA9zyTz7FwraQvc3EFXBYsXARstdOUZZMRgIxJGWxfCfbmtebaIXb5cNL23px190/xXveeR3ecu3Zsl60PW711AnpVfLGjCXrxsuvHMaP7v29CJxXbtyAq69ai2itB25fGMFAGBVKTDrjO7xP8+dvLXRue/VzPXSHSc+kyPY3LUTKQG40/01Vzr/lP3vP7XiXUA5HT8C+f9OXNoQde62kO5/Oqpou5FnZuzCbyOBPm7Yhm3djOp7F0MgsimVyKFjtm76h3StMwII0AGprwrFjR+HzEpKsQqlsIHzLF6DISE9nvarR430DqsiZFBFpolKcz1XChvWLcf55a8SatvA7X4eBfGBwBAP9Yxp1Y7CAy2Fa0+Y44kdnZyuiNbR2dWHv7gPo7x+V4xezNvJUYlXUx6cmuRs9PZ0K2rQY3rXrEOKJnJl/DvqUVDAYs5/PWeoVyxcr0Umms+gfoA57SX1gBiB6yDPQUpmMNqfNzfVqH/Das53BhIkJPO+JVQhjQs6Wlr1+9t7x94k88N7wXrBHy0CXz2dQdErIBQAAIABJREFUqITwyOObsXPfEHKcl2fyJfjcjLjxOqvVJt/413oV8L3YYGLbWEzE7R7h9/hztUOo0877SVhaUw0GYudz2ocgZL6vQkmjvPqayoKyMjWIgrRQymUs7azDhtUd6G6vw2yqiK17+3D4+JjOXUvuFK+AzHhWt2yzViqIVUdQEzXPXcjM4s3XbsDZa3uAfAlV0WpdI56hfBhugpnJt20yS+ZlzLFJNEln1dEafVaOq9FMZ3oqif1HBnDo+DCCoag8zJcvasFVl5+LQj4lJI7vx57hvC7csxZB42fgHuR95hnN1+P19vk9ZtLJeU/sk5Mfwd9lm2Xxxn9/fQfyQ09/2pCgnOyIF4KuOjIEceA8AiZNTY36oHIPktuOX1Ku5UoQDz+yGXd98wGcf9FqfPQj16EuRNimjLGpFJ55fg+e33IUO/aOYjpV0Ny2IB4tPh8aaipYv7oLkWAE+ZwX47PTmByb0Fz3h2++FquX1aOxqQrNLc3wkpXpIAV8f3YmVgccbwDhf7qVlZnpZhFP5PHsMzuxenU3Fi1pRKWUhd9TLatOMvAJ0Yuk4VSdnBu3QcbOFPKzWyY5s3QdiBzPcmAiuwm5GSigwk3ORcu+YiQaRYySnWoJOHCtIGkzPjW3mR2YnYvMiBg45sGOaYiFnlTdeVnRGujVbnjeD15TVTtMaAjVEsEgglIsYGRoWApSJFcxI62N1crUhdwFwtrSPXesHW1SQ0lJJgX28zFJ4Gvw8LRVKK+F4GceBiUSJAsiLh0+NoYv3v0Atr86gPpoGF/+3Ftx/ZvWirFKaM/Cyky+zFTAKSKZfiYxElOJClKnk1Imrbl8zduTbcvPlqdimQ/D8TRu+8R3sHzJEnzp396NUMAErlMtgIpMZcoc4Sl6cKJvGv/zqz9i245+NDdV46b3XIr1ZyyG28t58jDKBRPQuMltAGQVYQ8Y87kNP4HfN/08U5nPThuZTxvECUky8eXfWsjPJmG2MrNVF6tx7i9b7VmCGWF0vh+bzBGJmpiYdtocZfkH0LzjT89sRf/gBDy+KvT2j0mdi/fYJhFzyYFg2YqCY29vL0ol6pJXI18wqmVqf/n9WNDVIciyf3BQsLNPELMHbinNsRFVEKx+ztkrUR0xc/gGuqcJkwsUAdq9+wDSKQYMMuJZ9fP5DUmL0pnt7U0auRsdmcSRw4OYmknPGeeQ1cIEzhfwSI6VCm2UcD55chzHe4ekI+7yUPrVJ8U6VvE8U7o7O1ATjajaHRgYkawonbxI9KTaGAWv+Ht8D40ch6s3UyK8ZxZl4Tlg76nV7p67/s7oGf+GbHUGNqJm1VU05KB9JoV7Qnjgdy9gz4FR5ItU0qA2uVmTc7wLpyKffwbZdWtJaQrIirK0JzX35tR1NqYpbDRSXIbMbSkze0yyrcCvIoGBjUgm9wWV3Mrax7I3rRi4X/715Qqaa/y48qK1qIvSPz2O6bQLz798QGJhbENYvQ6eMWmOUFaITrpRz/l8d1lObblcBhvWNuG9N2yEn60aj5nRl1kK5+fVvqBj2SkFRZ6X3Es2UeZn5Fk1Mjom1cN8ju+dFTcnofzY9MI2xBo6zfSOv4IrN54Nr9sgZvYaMVjHYjVzroMM3HbMzHKKDKyekjws77f9OZ+D18/u9de9stuuxz6qA4bVpqkaudJpaUqoGciRjT05JXidBwIXHS+wqdoqcPk4z1vE7V95ANv3DOADN70BV1+0FPWxEEpuL5756y68sOUQXtjai8HxDNwBuh8R6q3ARenWgAcNQQ/eeOUFSKamcLC3D2OjKSm0XbBhKd715vPR2hEWcYFsRZcD+ZK5becibUWr7UKhixJnxNOolCieQhY25VO90nnmXDzKjqqWI7wwl2qVDdPYbhTBYCUjNmN7LwowDDSOn7XN4NTzchmWKMMwzT5YTjAJ4NgDhV+s2w6JP3OZtpM52x6oPbBVsaunzqTKsd8sl9UzYh+cvT/pJRNb8HqRpsSl41/O56AjWpEM43AEmUQSyVkymmdUdfNfMFql56U8I2E/2qUKWbBjYOxJOQvZBneq/1EoiH1De6hoHpS4nasgrfFkvIKf3f847rrnCSAHvPfGc/Dxf70eAQrkZKl0Vj83tmY/l73+NqCxIrNEOs205vIYGZrA/r3HJGBT31iDUjmjloCv4kbaW8KnPnsvRgbj+NZdH0ZHq1mfXM/mOV0oOf1ipmDx2Sz6Bibwhyc3Y8eOXXjDxWfi+msvQyiijjpKctIy/bz5Y4P/Gxa1tqSWX2L9AGxFbg8qti94WNggx+/L4a+aRiOGuWvXER2f1NPNmhloPjhZIMU+py8fCobF+OYhxgDCvydRqm9wCi9t3o5gqA4TMxns238UZXcIZYfEZq+JNLo9ZOc26DWooEbhDvJFLBLB32VgqAg+LSohoOKXjF08EAoT8gHnn7ca55+3SsYsPERtIsy1PpuYVQVFxbVc1kDKs/Ep9UcNw7iAxUs70NJaL63/3uMj2H/gOHT2sx1QLIvFThCHxLrFi3sQCVJ2NY8T/SMYG5+UnDQlisNBmpK4BZFHQiF0djQgVBXGyMgk9uyhXCo9rasR9DFZ4rw9rWbJ1yhi1cpFc2RRXg9+Dt5TBRw69PHMmud/wDVhKzpCxAzeszPU7TaBnHawuYoPjz65DTv3DSuAs/glQ3x+q0YEV3E4zHqba206jPNT55rxHeDDVtoG3aG+B+v8svGOF/GVa9j0yG0ywuSQI4FEO5lsk8RMAj3JXMbDncm8eR/VfhfOPq0bCzuqJMs9PJnCi6/2ybfBkH2JFviRSiZEUKb+P9dEdciPAscii154gn60NBbwoRuvQq3XDbefqcap8Tmy1zmdwXYp9xT3GQM5E9glS5bMXSMRGqnOF8+phcQgPjM7hrrGZgnEDA7HUVfXBK+7gJ72GFYu6xJJkucbiynujebmxjnBF14T7kOboDHmMXHTPlX7qfL/GTHlteH93/CW776+K/Ltv/uoGKwyPFC2WIbHz5llH8KBkHTMqWXLs4DayeaDmT6n+qVIaHb15HAV/uWT30FVlRufufUf0N1NuMqD5o4e7D14FPfd/wQ2vXQEk+kSSs78LA8fD23wvG6sXNKMNas6MDE7hcGhBEaGZlAbdOHDN1+NtWs70NAQlu+z2+eBL2jmf2V5Z5a3Q9Ah8KshGsGEpUJGHsXs2YsVWiaDNK2ZWXeF0Lzz947xCUdruFHmKmL2wmg76PhIE7ngRueoHBXwCDOq+pXKkiFH8cHMVy3eUhmJTAaFTGbuIFZwKRtYVe5pqjoMaY+JEgM+7wGvLxcyZ3AJ7cyRQNzUsi4ikUzMVeD8W5LTjLa1gewkTOL0eKmwRfYyn1/uVYIkKcZi+kjkHNTV1YthapTcDJGQgVL2gOU83B4emITXzGvYTLXCCpvVIjIo5ErYd3AaH//0D3C4dxrnruvEv3/xnVi8pAFuXxTpdEI8BB7yVntckwT/a86ZaILaJKwqOOea4STELnzr2w/ihrdchosuWom6OlZXAbhLZaRcCfz0/lfw+9+8iP975y04fUWHY+Fp+n9ivrMPWC5IOpbiK/lCBa9sO4jH//Q8PO4Abrj+SqxcHkM1/aSJ6EjXn6Yb+bmRFruTrXCIRbGsCIxgc0ewxlRZpvJkH5iQq1S4nNEy2WGS96jgE3EONULrjmqco2YoWFQyptS8ThqkgH1fX9BZlxw3NKYy8VQBu3YfQv/QBAKhGLbv3I9E1kyZGMSI7Q8iHdy5JG+G0N3dicOHe539ZF7bwp1CRCrU8GYFRSKbGZnyeSjv6UfAU8bFF52O09cuQJCa2n7O5GfFCQgTiZA5CNT/PnqkX0m2xou8ZtZdlXTYhWXLe0RGTKcK2LPniDSxzXgSE0S2ocz6W9DdgZ6OBgUVyi0fp1MiURlKEDMJlUggld/Ccuzr6GxVsdHXexL9A2Oa8w7Rl4AKYlVhQexebwVdXa2orycBlNMcRDoMdE0SKYMBn59rltWtAo/T5uL+57jb9DTh+KRY0xxDJYkwV3Zh5/4hbHrxMHJFt4hhDOiqkB1LVLYqTX/a/Nc+5qHiczC82YunqkSuG/q0c5yX6YAKGxdlWnmNDZNdpGS+b46ysg1TYrXM6QG2TssoCFLn2WkEaTQ6Vy7iknOXob6Kym0x9A/RCGtAOgXUcheUX+Y4cU6+9PI8L5URkBNkGalMUeqR1aES3nzFOqzorkMkGtY5SX4U2yNUXeS5wkBquT/UMyDiRyIn5X35WRmMuQZSKSqPlnTfOBfOgmnXPqOfUCTSQ2+MGo5CrpGJCkmAxD2JwHBdkBvU1dWloK39FgnrfLSJPu8z1x8VAxlTEvGE1jEjHN8fz4CN77v/9R3In/7xzWhorNaiYOXDzIcfgHAwL0RNNKpNnMpmpJhmZ7ZFy0fRaPz6giiUavCVOx/GE8+8gvfffBk+8pE3oTpSqwvkcuWw5cVD+M4PfoNt+ycRz1eQyuaQp5ezlKjcqImUccm5qyXtN5usYOeePpE4wt4yPvi+q7FmRSsWdDcgUhWAN1QFlzfgyDAaqNaMjDEzPSXxOZ+kYgOhqbhJ2DTB0sKb9i7Zv+GG1SHumD3w93hTGfioktbY1Dj3t7a65oa3sJmtTDhic6KvT5C3HJjkRkbN4Jx6NOq3yefaYbQ7ZDc75sKqzSpJMXDwECTMPR96U4/HgXaNxqOBvIUQOCiKmLSZNPy8p7FasYtZSbOnLw3vYhnBCIUb/Ar6bm4YadMa0hilMTk+5OH89zzISQ5rlJIspzA5nsNdP3gc/33fc1Kb+s/b34J3Xn++2PHShfKc8uS2yQ+RGRvILRxdYItDRL0SKsWK5p1/+etn8a3vP4Yb33Ix3nfTJaiKlOEtV+uQL3oSePHlUdzxtZ/in265Cu+49iKjLOcotPE60MiDgcMS5Xh9p8aSePb53Xj2hT3o6enAe2+4CJ3tNfCHzSHPwGwC+Sko3QY6O8NvZ5r5/y1yY3kFhvhUUIBhP5+wIQ8QJcOhgJJl/q6uhSYv0kouDbu2ZMw6xP0ozVkzWn3ogAJ5Rr1y3jv2sQtFN7Zs3Y1jJ4bh8kTQPziOEyNTqLjJlTBa1rTm5X3luBL75CuWL8WxI73qQVJH2/ZvhRIw3FIMR5r4ZhaYqbvXT+vMAHzuEi7feKZGTynaY+eEyVDn11xLXPdDQ6PYs/MwigWS3vj5Wfnw+tIVy69xtLq6qCYR2Ac9SLMO9vfVrywq8SU5jWz37o4GdHS28YJh34HDOHSwT+zlgI/WlZxx9qCxsU7JeqtIjBEJzuzfdwzj49PS3OY95XVVUp6MC2ZfvWa5qn5WiiRIMeCzR2rFSXg9eC8lduQQIZVYUYy44EihxkmOrchSlW3APQf78ds/7kDRFUEyl5aYitTHVP2arN+eS7bSNueP+b5BWhyDG5YizuvydwzaY8ilrGTFjaGbm9+DaMQoaqbTSdTVx5x2Ddei4QYx8Ob4nkmEIxOdUwAVtm6MvPK6lZ1Y0BZGrCYqNOXoyThOjibhD3oRCVbgKfgxk8oiD0N+42fi30qbIJtQizHkDWHtigZsvHgRqnxBNDU3qOXARG521khI87PxDDTFYRBEmihaZRGqEydOIBYjEsXxSLN3GXdCgYimMza9sgOpLE25PAh4gXWnLZGojcdVRK5E7/eMilHeR6KiNigTXWYyzoRLiCU5OBohTOj+8nUWLVoEv9+NwZPGT+OsG17n7me///YNaGym9aJH410cFyFERRKG3IAcMQmOCZENzIxT0C0xHAlf5OCpFBGI1GEyFcC///tPMHJyBF/92k3YeOk58Ps4F1vC2NgUHnrwL3j2rwfxys5exDMFFKnYQ0oX9ZODQGdTBG++aj36+sdwYjiJgYFRZLMlrF3Ziptu3IjOthCWL+tGmAQIkrLkzmlIPCYgc47sVIC2Qdq0AUwf9lTQN4YY8x8W3rQBXhuHM7tZ6kLTsMMIstAEoKGpSQevZeHyefh3NsAaiNK4D7ESGh0fV7Ut9jt1fx2Nco6l6HXJR3AUxiysyjEx27+2SAEPR5JvLAHLBib+3BBgTK9WTmNU0nGeW/PpPNLCppITyUbiFS6E/WFlovSOl/AKK3NafpYqyGXIUA4jEOAEAxvi5vpa1IK/5+JBWwKefOYIPvGFezE8lcGl5y3GXV//JyzpYtIQQNnNOVpzjayQh649RSocaJnvVaiQjhMjZiIjnCxw731P4Hs/egrXv/EcfOiWjaiP+eGtRMi7BTxZHDyUwic+9QOcdf5p+Py/vlkGOBUUNIfP52UssgiOJahRibD3xDR+8eCfVbW97borsPGy9aippTQxW3vGSc7qBvC+8H7bA3bueRzpVgZga5rDCk5TD2Th+ihGY8ij1sWOCRmnA/hgBUAYRCQzZ/TMJoeC811QRcjrZiYamIgaotD42LQz68qKP4DeE0M4eLgf+RITrAC2sked46XkDC+11TnpQSSIAb2AJYt7MDkxg/hMQryK+cmtevRuj6m26HDFET0GGT/hIxciAQ8uu2w9Vq5sk68B3w8rXZKwDDRNHoYb01MzOHjgOPqOj6jSNn1gY5taXU1yWwErVy03NpfZHE70ntTeJ9ucgcZMc9D6MoKmxhosWbpA3uLjY5PYveegxtaKBT6fQRJ9fs6C8+AvoLu7Q8zngf4RScIShrejYyxK5LKHskhvtF9t72hR5WmtiXlPGMAN4cokYTb5qqmhfzUDd8LR8/fKPGdmOgFfMIBDvSP47WM7EM8AeRfJZaYXTSSSAZ8P28az95v/ZSBXC2/ew5ov2dfX+UvyoOcUYYzrz1spIULY2svv0+WNbZ202OomITUcBfILSHhjocXrZ2bY+YbKaKkNYfXSJjQ11KrQ2n14EPsPjcpC1uvOIeQOIcNWAYz9rmxTK0ANSW2pKY20BTxBdLWG8LbrzkaVz41oNCJUhRKtdKTzc4RBMrtG5lV7w09t8xm1nOze4sYQ2sERQ4ckS/GkMnw4fHwIO3YfVFHCtdQQC+ENF58NdyWPdDYtTkfaUXWzbRKOVbM1SKTFEnv1vEpyzL21RFb6EDDZ/P9FRf7C/R9EJBpAOBpEbX09IhHCHewNmcBCmTuOUzHTNU4yYcTq6zVrzrlwEszovcyqq+wK4sihBD50yxfR1OLDd7//eTTWU7yeV6iAowcG8NRT2/Hgb1/God4JZEsVZDj+QIMDVLCipxUruvxYuXwZhsfj2LLtIEYnMxr2v+Ha83HxuUvQ3hLB8uWLjYCLJBYNA5wPVptsBVhSj4Kf8zO7Yez37Hyh6Xk7LlwOc3w++YoVCXXJ7c2Valo4JH1z2z+zUKRNBPh9m0EymJrNaaCx2Xgcr27dihUrV8q72v7M2C6aWX4eXJwZt0HcZuXKYCkn6Mya8nXs4T5fZpRZLjcryVMKnITJlZyV4a+OzJHFdJ0I2ZUIb7NmJvzFnjSwfdsJPL1ph7QEzr9gLc49owu1NX6xiuUP7zBvi9kMKsU8+kbS+OIdD+OJZ/chVu/HN//9Pdh46Sr1zsgsL4HEK6MQKOXAbFZiEEIoLIOXX8uxiXOvJY0IsppOTGdwz08ew3/96Flcct5S3Hbr1VL/c5UDiKdmUKnkkMuG8fnbf6qxlO/93w8gEKggHGHF6/Q7zLGpBIjXWLBasYTpmRy27TyOn/z4QTQ2tuB9770Oy1dQHCIgJmuhkJUtaShI+NswW221xP/a685nt/eDgcK2YczkA1nidPOKz42vsVLlQWId77heNINfMsRDWxmr/eJ4NtvXJ0+CgZwPMtYJ7fKz8fVz+Qo2b9mNydkcIlUx7DlyAieHp4Ayg5MZdOf6occA2f2ET92g/sGM9uH8JJbviXAmxULkKse/dTPJKiq5qw75cPFFa7F6dbtaINzoXh9bBWFEo1Xqx5Lsx6qaHIcjh/ulsc5qnJA3W3ShMCtLl7QP2toapUZH3+j9+49IxY2COAzS7MuyfUAv6e7uFqxes1TwJ6VtDx2mkhynTYhchBCriyKdSmguubWtXoGBlX4ikRLx0M6D2zFPtgFYyHC2fMmShTL3oIaEJSXa1gkrO6JqmlGuqjIz0JogIbfABGmOvY6NTqoFeGxwCo89uQdjU1kFcnYK9LsK4gaJMUnNqSDChMWyzm2Vbm60kUS1SYRBr8y4meldG/Jl0ONGyM+f8V64jFJeMqWk3LxHsx9SzO4Ev7MlYYI796amVVCQo11nRx2y+TSmEjm8+MpRuCm4EnEj6AnIojpfMm0qFnd8Dlo6l0sZZOitUQ6iKlDBTe/ciJZajwI53y9Hb5nE8vPwffM6WnGdaHXtnLw0z3WT9NNtsGqueuc9oAwv338wGMXLm3dhJllAIFIFn7eAZT2t6GqtQ3V1RG6AkbCZVeea5N4naXNW0DnbPua667yfdzZYwjHXj4l7ZVz5oZ+/JrH6W/7P32X8bNuDH0WkJoCOhZ2opok6RR+MOsc8hqR1qJKMgDasWWQBQVwkjBheJsUv3Ljnnsfwg+89iA9/5B/xwQ9cJ0hGjPJMDr954HFs2T6IF7b14tjANJL5Aksl0CAj4vPivLXdWNrTJKvE/uEx/Q6h9miwgve961L0tIewaEEbWjvb4fKx32vmGvl2GFzNFIUhcNhZSs0Uzwv4RhvcLGirE27/xh7UtuqURKhDSOKN56YW3Oa4Eal3Ng8FsKMptjomucAiBpZ4xXJveHgYM9PTaG1rU2VfFFPayAhaxSpbOdjFxufkImPv0RKlLAHLvp59j/S5JinOxC/ngCYRz43XeBNrFLzEXoM5FNKpMo4eHMUd3/glnnn5iIaX2tsi+OC7L8H115yNpmZOOBiRBCUuOTLKc3joiS24/Wu/w8xMFu94yzp8+XNvR31DEF5PCG5XCJVyUtr3JB3y2vI6iwnt8aja5PfIzmY5UmFWnM/C76WgiUeJxb33/Qnfv+cpnHfmQnz0I9dgYXcD/L4oiwkEXGxVlPC9H/8Rv31sOx766WfR1lqr5LFcyTviHny/JvHjawkSDxJhKmJsIonH/vQ8Nm85gDPWLsVbr7sUnZ3kQHBckiM7XgXB+VWTRYLsYWyrNkHpztyqzl9VPERcDDuf94cHGMd0CCdSSYoQIgNEXV2tep58zI0BslcfNCNrtkpjG4bBgIEjlaQdY0riNxyfJADx0uadGBqZkTHQyHQCx/uGUMhRjZFJgba2NN09nhIi4SAC3iCmKQXLrewId1jUjT1RtklCQb/xlqbfeDGrQF4V9OLss5dj+bJmISt8z6xiuD4YEPhiSnK9bllTjo3O4NjRAWlnU+edr1EdJYGOYh+0mgxj4aJOoRMn+kxfmyn+6Mg0vQxRKFTg8lJ204XT1y6Tt3c2ncbR48MyVWFFTqcq3jcmTlxDkWq/DFhoqMKJFibSctRzlN74WnW1tUpAamurZJ1MiJ0oEZMsrnPuR2PKZEinXK88B/iPY24WWmfQofZ6kroK5SJ6T07jN49u10x5rlKQMIxEWoRGGPTDrp9TgeFUIJ8fLOxYo61Ulfy6uJYMUdKij2G/D5EARXAYzMuqzHkvyKthEBcHyk0yMJAlLE5dhpIZQWNyofluFLFuVTdaWyLwE0oPhPH4n3YgjwB8gbKZWPAGkcrymkLywrxPYT/5B0WkCznkMl64igVcduFSXHrOYsUH6tsTnWUqGKPeh8M14B4xnu/0CTfkN5vEsF1iP5s9B2XoBSI9cXmmH+6bRNnPyr5gvDqWdqOurloiQjzneY6KlyOyaA7DI+NzUwoGQeUE1Km4YQsnxg+bJF314f/5W2L3a3737xLIdzxyG0LRIFo7W1BTXwe318CK8iJ3SGRaKOWS8eF27DjNAiR0S9oMe6ekk3GaNId4yo9b/unrONHfh+999zasO3OpWLGeUhajg5N44skteOSxV/DStgFkyi4J9/OvvZWKpFvbGwN467WXYHCwH0d7h9A7xBnCKSzrqcZNb78IzXV+LFu+BNG62JytKEeTeOBSsEIbTJvOwHusqnlAmSrH6HfLyXGei5l6+YSUrSMPIWNV9OwhFYU+MOByzMbtNV7tRjKWFYXDKBUw7TgbOc/NTaOFqKTawmmEPan2VMDhQ4fR1tYqRIKuXBRkYXISpxWrvI8NwmDHw9ifJxzPIER0RAHVmU+3c5A2mNgq0mwAAw/yLfA5LDOP74kqWeUyCVlkQVdw/31P4u57nsA0D1xPUId0UwT4wLvOx3tuvFCVEyFascHzRR2kt33xHrzy6iRqQi785Pv/BxsvWS7Y2+UiFdwLL33dZbJixF50L+CS4hLZ9gxyTS0thkjE9ySUpox0MoPRwXH87Od/wkN/2IlLzluF2z56DRpjlFrkvfCxAa3D4ZmXe/HZL9yHb9z+Llxy0ekoFhOqqplEej0kNxoIz4pB8PVZeVXgwdHeMTz0m2dQyGRx3ZsuxbozliMQculz8h4zWbHBmteTz2EPIlvZ8X5ZtSqJw3hJyqJzm6n+uT6JgPCQZbXKanOgf1DBnHDfwoXdCPjNrLkUy8KUyi2Jq8JKhNULX5OBSGpdnKhI55QQsX1D5jYDVq7gxnMvbMPI6CxKvgAOHx/E9HQWqPiNvjtBd/avvSTA0c6zyoxN0ZFYpE1ailItjT8nD8alyobVO+1KqazHKj7kcyuQr1jeKiSFqA9lVg3AxSAT0jrXCJkvgFQiK4j98KE+FIuEvyn2FNEaVx/UX8bp61ZoJIxCJXt2H5HGerHAZJjXJI+pGQbsPBYuaMbaNcvE2qYBWV/fECbGZ7WeOKNOJEfsfF8JTc00VKpBdXVUkytDQ8Oq7nWdU5wCoZZ4AQ0NMb12W1uLfBc0TujMEkurwW+EY7g3LYeFiBvveyplJHmZELE6nU0kMJ2s4Hd/3I6J2bwJbpwnpxqfZsJP8RFeC68bmTWbKM9FBJ1ZpzTzTbAjD8QUXKbFVlJv1iZlAAAgAElEQVQQD/pJ1KOYFHUiDHmRJEt+ZlN1U5GNqnIGnclmDRLH96RA7q7gwrPWoL6O9q8hkeKefGYvhiaz8AYqCHo5SsiCglMVbvE/+LwBjw9dHU0YHh9BNutGOV9EW6MPb7/2LFRX+RCOsP9srG55zVmMcB3ymhn/CJ5BRsue98bquPP9Ujtf9rHse4ciGqtNJ1LIlwP46ysHkHezJZxHNAhsOG2JSKuUOw5K4e6UCA/XwGyczpnkU5DXkpYqKDkYbMvwe7zvLJi4Lk1CBPzDrb9+fQfyXY9+XPAKqwGSSEJVEbnLsCriztZ4EfuLOnbN+c+NbnQ2HdGBeQIEnFPk2AJ9yz/x0TsRq6vGt759Kzpa6wAPK4YKeg8N4957HsHLO05iz/EpZOCTWIe7TG1qt0wZomGv+h0H9+zGZDyLTMmLQrmA5T31uPXmy+Vn3tWzQFW4x89ZYxPwGLjtwWqzOx5+/7sqJ2ubn5tWeQwc+iQibhg5T6tjRjGV4WHC/MeQy6Rx9eUbEImQWOKX1KklaAn2ctpaturjU9oNOdejZ0DXdeMm8iCZzuDE8WOIRSkZGdP74UJmwMnJ/tUEDSsVaIlttmIyr0tZU5dU27gILfRrNwI/P7+vClpIi6mGHHAFpbIXxVwS2XQSL2zpxefu+BUO9ad0DXSbEYSrkkdrjQff/49bcPElKxAIcLTPi/GxOH7/xKv4j28/hZlkHhef1YH/+o9b0dphpFjn4HuO+jnkHR74du1Q/EVe6yQROe/JVAcVVZjlYhmJ2RR+/cifcc9PX8DlF2/ALe8/Fw0x6goU4SoxkXIjU8qh72QBH3j/nbhi43p88mPXIuhJoeIOosThYbLEHWUt2wdjv5ZwX6mc00jakYNjePaZzYjWhPHWd1yOlrZqsauJNM0hOPPaJLyG89sbQkW8hkFtYXd+z65Dq2Kl+0ADikQavb2DGB2ZQENDrUbrePioV+4YAPFry4OY0+/nHnRaFEa8xCinFbI59T7d7gC2bTuE/fv64aF709AYhiYSUuEipFmRLKhjuOH4a7MPyTE1C99qz8hZqwK/z4WA34OGulrpBbgqVIvzI+B14bzzT8OSJa0IOupx1rWN99TIcpqxNKJmPCiHhiawd89xxGczqgSrqsM6TLlvKfxCQ5NFizqFpEyNT2HnzqNIpSjYEZCEcJaiUi66trmxcnk3Fi9tQ6WUx8R4EgcO9GuMjTdaEwJKtirqmS9c1K3eN5NqusmxmjOENwY3ogYe1NfXSi+jprZKn5fvi9fBHurGgtOFsbEJZ7qAFW5BrRdOx/BsZOCn0U02V0amEMBDv/8LRqdzSjboN0FRFq1vNxNMI0Fsqms7H86q3fB57PfMoWvOgbnvKZnkP9OO44OfhzwGJlted0Vudvw51595XTNbrvXHdVA2krj8OpcnwZXa6CUx1xd3t6G1IYim+hDqojE8t+Ug9vXTDzwAP10jKcxVMG0C66fONc32EJ0FCbnz+Zns3XDtBumFBH1BjTF7gxWEvIasyfdk++S2pcT3a/vkZRjhK7Z+otU1Shjoj8r4mi1lkMpV8Mrmwxgbj6sdxhbh0sWdWLy0FfWxCNwVr3hNPAvZ2pKyG8smh1vF19Y9m0mowOHomlHZ5L0344w8i9/+6d++vgP5yw/8s9isHDHp6mpXcPJwwUtVnwvHjBdpwTk9HQsJSX3LieW2d8NslHAN+5z/c99TuOuuX+D66y/Dpz5+A6qiDDgluEp+bN96CI8/uQv3P/QshmdM/8hVoQqXCyEyar3Aoq4mbFi3Aq9s3opcySdLvNT0FG5+2+XYsKYRQX8eCxZ0zhE6qA0eihjjC/t+GBTNoWR6HXZOPOhoWvOAIelIgdbrU6ZHrXBW7WTinjiZxNN/eRV79h7C0sUduOoNG1AVpipUA6LRmjlRA1WY7lMseFv5WWKU7ZuLT+LIuyqQUigil1Ovj97rnLcmpKfevyqZUyxxS7Sag2ydREEsdloNOsQgQv82UNvNb5igZCoZAQeDspgWBCssftaR4QR++LOncc8vX0A8xwSOwLob7gqhrAwWNPlx73c/hvXrF8CFtPq0k1MFfPGrv8CjTx1EJObBFz7zJlx9ySrUVNUaiVr7Wk47xkLETKz0OeRxb2AtmxTp3OKhw3qiWEImlcMvH3oC3/zOk7j8wtPxkX+5FG1NnfAE8qgU3ahQi93nQiIbwgf/+W7ksmn8P9/5CFrqOWfoBwVsQ0x2nNEq25ekjSmZ2CRsEpqfGMvgL8+8jON9R3H1my7EmtOWKkiyopYIkAOZW6iP79lyGuzssT2Y7bywZaBbzoTtffMwJwS7c8c+JOIpzTSvXLUUzS3UeT5FqLLVhGEpm6DONcuK3L4G3w9H0mgFLAtXlw/9/RN4det+lN1+TCVz6BuaRCbPIE56qSFl2nXEwy2eIIxsmMF8KIARovVUFBRIdiSz3Eckq1hCiKNjIQ/OO+90LF/WSVBWa9C2nszzmLl0S9Qz16sspvnRIwOaFzfIgNzTUSxlUVUVRM/CTgnFlAtFHDjYi2PHBxEKRTE1M4O0WMoBUAc+HHJh/YaVYEs4kcjiwME+TEzMqp/O4Mz3z4qfiAAZ7z0LFyhI8n2MjIxJJc6iK+QAsGIkVM1xXKJO3J28/oagaJQO1QLK5pHL5hWINOVR4dgoeTGG7Ej0Jp7I4uRYGk8+uxUnx5JIZCrIkrhZKGk8lUUSfbWFZDokXAuzC3529os9x1hI2YrcBmQ6yDGRsBU9f+7zugw5kZMJPkPWYvXJ2XFrg2t5NfT51vgYUUgmuYbqKu2A1voaLOlpQEOtX5D54f5pbN7TL54L57arwkxcmJAyOSDpmYmCma4g2ZG8DbZygl4Prr1yDRZ0RECNWvKaqmuDiFXHtH75IFOda4QPO9fN/dTd3Y3J6Ulde867MzkgEmA05T2IZ+LwBatxvHcC27btRTQaUzEQ8FWw5rRFqIuF5VPOoMxWIx9EVYXOzZu8IQpFdIy8FXJbGMgZ3LluGMi5x2/87O9f34F86yO3KmBwM5Gg0tbejtqmBslkMpBLEpOBnP9z4OK5aoplwbxsUgvRnMoou3KYipfwiX/9DvbsPIHPfubt+Id/uABeDys5YHhwCr964C946dXjeGHbCeSd2URjnMFgTnebCtadvhQ1Ea+gs0yWjQzAXcrhH64+DasWx9DeWIOF3e1mqIbjF1VGYtSyuvmeuBktFGb71cz4bLDjTdUByflt8eiBfLaE4YFJPPjoKzh0dAC1VX6cd84qnLamG5GQD81N1HQ2tqp2BMmMyZgeKYMx57/5/+eCF8lSrAwdZy/CXYRaDSROINlk3YSZxGAPcME5JiVUzPJxU3Km0iiOWYKL1X7nZ7WV+vw+j63wxAp3SFI2wVAgL6YQj5ew5dVBfP6O+3GgbxoET0WmoeRtOYSIL4d3v3UDPnnr9WhuoiBMAZVSRZrWD/z6SfzqoS24+LJ1ePeNF6K1IYxwrH6u6rZBwx5UtqpQsmLIGK/ZJNpk6i2X9RrpRBaP/OFZ/Mddj+GcdYvxyU9djfaWbrj9OXjgQ6VAdKOMfDmIO/7zITzx9Bbc+8OPY9XiWlmAFlyAz1WRQhxfc35SZzSeGXC4trjOTuLQkUNYsLANixfTz92MYJnRrVMPe6jyO7x/Nrkly1sVkDN/bmUpT8GfRgyIMP/kxCx2bN+H2dkkAkEvTl+3Em3tja+5h2KOOwHcEjt5EJuZZfbHkw58TxGijIg8keooshlg06YtUkrLVbzoG5rCTDw9pxFACJHPZysiMpt5r22ia4luPk9ZJLeq6hAa6mvUAnKXKqiK0H0kjSuuvBjNTbXw+10KhPa6mIrHoC1WIpPXgEkIDVh2bj+I2Vlq6BvFOo2/sYr0uQRxn3baKkTCAQyPjOHVbbuRSRMO9opUy3ZCMZ9DMMAZ9G70dLUinc3KVOXI0X7E4wbJqooEUF9fp+DN/9/a2iKEkMjZyPAIBgfGVTXy/9MHmwQpVizV1WF9Ps4b2xFEJtTS1giHkUympaZHkhdhYubH/B6946ldL15NyYPB0ST++PRmDI4lMRPPI5OjABPbe9zrRMdMRW73rd0frI/mV89Oxqt1Y9eC2edm4sf+PX9OciKrcjbi2RLhTLXhK5hJI94fU8GzbehGlqQK6mXIWIWiMUX4XEBHUwwLO2OoCldQyGaRzHqw88AwcvQh8LhQxRaj2xj9cO9wvJWJD68HR4RZQZeKHvjdLlx31elYtjCmvUyOTDDiQshHzftTRGUmvBzt1bhlsagZcyUzMllwK3HlczKxZqJFIt9sfBYzcb5uUPoJyTSjgEGRenpa0d5eTyxNz0NI3QRvTsmY897C+NJ/p922xzvnXWESKRIETWvi5tufeH0H8s0PfUQVmZHO88nso7GjVTrdHsqBqqcpE29HdMXpLTtGIHLycYK5WXCO7B97M640Duwdw4c/eDdisSC+8Ln3YfWKZlSFXbpw+w70i428/+gMDp2YQroIsdhZkfk99Ogm69CDKy5Zi6H+QcST7FWXEE/EUV8bwHvecim6G7xoa44g2liPCr3OfcaNx0LR5i2ZBcN/lkAWpkiKYxdJeJI3lXrTmTznPYGhkQweevBZbNlxAO1tDbiY5hAblsuaz+Nza9OTdW0TA/43lTa9M8uStHKDfA9WaUkHf8ZA5+xxGu3tPMJVXJzsF01rs1YTAvIwC3fJiY5zl9pwOdOrZeXDZERBwanILYRrq9v5WacqcsK16oWdsjrk3xfzKQwOZXDHnb/FQ49tQVrBXl19VQ4U41zWVYXvfOMWrFvdrmqIBwUlUkk2OnbsJA4cmERrax16FtSgsa4W/pqQ1OX4mB/05gdzfc2XcWapT7UkuKZYo/HeMZBn8PifX8btX30I69d045Ofugbd7T2qyBmoPUWPlN6KZQ9+/cgWfPWuR/Ct/7wZb7xshSQo5SxRzgt1sO+F18pU0eazmgqSULnp5fNg4bUxMD9JQ4a0OP/BdW8Dn+27y6nN+Ty2T27/TtffSfTI3M6k8nhu0yuq0vjUZ6xfhc7ulrnWCP/eBhILn9rnYiDnWub3xaKOVCGbzmFickLBgv3w3buP4HjfCLJFD0amUhgemxTCYXguprrnexV7niNKjsqXRVFIbuOsOZkvPLjr66IaP/OwFRfz4ayzV6Gro1mqYqzkKATD57IVOLkjs7Mzc3wCBZEiW0aEzTOqzPnZGfjYY2aw5JQAR9gox9raXCs1uQOHjqD/xBg83ir4gj4kZql94ELQz/1RwPp1q1DfWIexiQkMD01heJgs/jKCAWOVyYrUJrjd3e2oivoUgE6cGMPI0LSY+Ewi6IlNT3QGCb+/jFisdk43w9wL49jF6o1VN2F5rR9XRaRDyvuSeMh1lkgVMDFTkGzu4GgCiUwJ6SyFiAy0zkDO3JFDFfMTW+egfW3SSJLmPHVH/lDjZxUqVs4nJZOYaARRWJH71V4g0lGUEJBNYnkfmIQwkNOWmhU5oXWuG+JjLk7HhDzYcPpitDVXI52Ky3msd2AGew/1oQQqHpp2k5hRblNgCAUJ+WREMzHBtUZr3Aouv3AJFndFEfD64fUHEAgDpRzhcxNc+beWg2BZ7GY0kJwCkt+MFC576RQC0wgsMyBJQ5v21vRsGr0DY0qmSJKtiQawetUSJTM8X+1eJqoiqWbnYduYPOeMW6JJzKUqFwoaN7li8fVfkW9++CNmHjpo5Pe4QDoW0jO6AWQHikUsGpvpdxm+ljOzrVP6fwVyinlU+FyUjhgTi/ax3+/F57/wE5x/9iJ88fM3obsjIuIcfWWfe24vnt50AE++cBAnp5NIpWndKCkKjcgw6+5qCkq15/DhExibnEWCfa1CBSu66vHO685FTSSHmuZaxOg36zee0BrFcCQWbfDgDVJAL5aQTiRFuKipjYpkwQ9WyhdkzDI4Pot7f/4U9h6Y0kjDFZedjjecfxqiIZJYkvAGfKitj2mT87X4vPw6mzNjQ5yFpOg+F4BGVNJpEeNUGTNCFY2jGb/WoUnxB81JGi9khhTaAlITnTOXJEJZ8xXLirfJgqBXjZqYbNsGER74DPCWrT/Xashx/MMQOngd+LnzmTSee/EoPvGlX+D4aIItKAd6N/0UWm/c/Laz8Ylb34jaKh8oRsKAxbs0NJrEf/33n/D8X3djyfJ6XHXlGpxz5lq0NdP7l0xSfkbCwlTbM2Nw9n0pcPMctHPkNulSMHQJdtQhn8hg04s78cUv/xrLFjbjS198MzrbFqDiYRUU5JAu3O68lKs2bxvCzbf+N973nnPxsVuu0HvNc3xKgmYmC+d94H+tZSQJSyIisu3jtD0o5MNDgr/DoGArcvu3FhHh2rL3RAhP2VRN/Nr2x23SwL+xlToD2OjwFHbuOIBkMiPW9PIVC9De3qhD18og83mk5+AkB+YQNgYd9nXtz9LxjKo8qeLBpwRr27b9mIznMZMq4eTIhIhyJqkz0LqqOL9fs7qmR84gYRIwCsGw0mb9WF0VQk0N1fTKWLagDWtPX4xYjONDJENW4PGb+Xo7PcEKjfffmmPYa1KGGUmbmsjiwP5eTIxPaf+Fgvw8eSmrSSfB58HSpR1o72wR7L9373Fk0vIaBk2+yoWyKi+KTTY3xbBs+WJFRU5N7N/HcTSjHsbkwGqNs69f1xBFU1O1JgEyKZcctSgqlEonhUhSD75SKaKhwRQDZD4TXjUcFwOrax67zOScY7ockSNZyniRMzkv5ilGUsT4TAFPP7cDQ+NJZAtuTM+mtEY1sy2hAk5lGMRtrjVp3Evm4HKbCHOOnA/1t50k1Oo+WFtT/pzsdrYU2B4kxM5pA+nbu00RwAfPGBL2PG76ZXhEIOO9t45ohNarqRFw0To01QcxOTGKYDCG0fEsNm/fL/lZBvJYTbV05pn8avSO5DC/C02NMa0nFv6lXA5XXrwCS3piqA5FFMhzxQTcZWOyRB4DE0Ducz+VFHM5TE5OiTPBQEo9eCZHTDRojyuXtmBAXB8WEiT9MlkZn57BybFZWRVzXLK2NoxFCzull0A5WdvSInQuTX7pkJjYJW8DtZHNGB4/B891rh3+4/674ZOvcz/yV3/zzzqQmcRrbpJONnU1aG5pkbRekExDmYkYuNqMTzim71T50rja/IeBp81BZ7LPQsGFr3zlF/jtHzbj/R+6CO+5YQOaws3IlYuITybwzFOv4pEnd+Kl3QOgX306T2Yn3ZU88JJYE3ShqS6MtSsXoX/gBAoVLq5ZuMpZnL5uAd505Qb4Syn0dLWpJ1YTI9uXSloR9VZ4FHPzsI/Dng5nORMJ6vTW6SaxcpDnsMeFXMGFrbuP4dvffxj5Mp27Vqkv29beLKiXnt7x5AzqG2PGu9thRVJRjoczAySzvBpp13PcwVibskrhYhK5YiZhgopjGGIt/JgA8D3ZGfXpmWm0tLUZqN+Bao3LmEf/3x6ctjK0TGPbA9Zh7Cg+zenH0iyBiRhFY3hbc0WcGBiVItvPH92JlON/LcXIMsOBGwtaqnHnl2/EhvVNMtdwl0MoVRLymf/hT/6Ke3/9vCwo+d6oV37R+avw9ivPwKrVnWjrpC4BJVlJKiR8ZcarFPQMc3LO5W0uOLrE/ScrUH1SVprPvbQdn/vyA/h/qXvvKEvLKnt435xvVd3KoatzoLvpbnKTGpqMIIIi+lPxp4KMjow66qij4yjjMo2OYcYxjXFABEHMgJJBUkPTOcfqqq6cbs73fmuf856qK+v745t/ZvHVWr2qu/rWve/7vM9zwj777LNwSS8+/4/XYVnfQtT9JdHNl/Yup8tgfCKHN7/7WzhlTR++9vm3oD0YQVGykbJOU3PKKFw77ndT+ZLARwIhQnF6fYZcNNaNee2NmQ2v2djs9jr+uxFiphgP4XkNHpR4SEj86JEhvLTlAArFOnxBFxb2d2Pl8n6Ewx40t7Cmp5AiM775uqiOfrRMRnQNQiFk0hkU8zZmUlEb1hSfe3EPjg9NYWo6j0y+jEyBRpsBkj4Hey+eDT56Ztd04HxMcg8er5DamqNedLdHsG7NMqxd268EMWZ8AjlTwY3EMuVeGKPfniev3dZTtNpDqphH4ZRXtu4Th8LMjmUBypgKCggXEokATjllgdStx0dSOHJwGMVyAV4fuy7onJhpMrd1Y+Upy9DT0yZnPDmbx6GDA9ISRX1ufjY7QrjlmJHRvnFuOYOnsZFxZFIFIZbyXhSJ0XNqWTrlW430xL1hyB4DVGZxrOvK+rHoz7auQhGzyTymU2U89dwOjE7mkSlUkGJfPLcs52aTT8O+/LrNA5jPrIWQ6MDofD8rkxlSYoibDLCRtinNzCURc0aXUjKXDo3dBjYcyjgd3H+0e8FwVBACjnoVNr0zOphe3+8BNp6+FIsXUMAlhXI5gLHJMnbsPSLSrF5qr5O9HtB+RnYhFNk55Kmho5X6GDVMzpCDUMYNV56JrpYIAnScXp8QWzPZWdHjMF0HTXoUnSHiQf4IAzhyG0h0LBQrmJlJo8rZCjnKq7oQi4TQR7tcq6Bcq2JkahaFLLssfKL2Jq15HDA0Na4ITdCPREszOlqJBLCNMSR97aKPEiCjns+w6gxuKUsHlJIha7j+Q69x1vquP37IMaoeiYSYOXGzNyea0dXTJQpKItjiqKcxk5b6F2u5gZCOJW3U3BDBTjIW1RgrpAEcODiO2973ZYnw/+XT78bp6/qlv9xbc+Ho4VHc/4eX8LP7nsZ0toqMtGmoY/CQRelxw++t48xTl2NBTwuOHD6GsamkiF9wRvrlF52KS89bgmiwhp6+XnR0taBcKQizltchUKIM0KgLsUjIQhWVW6TB42Zi/TmTy8LrC+HwkUE89/wO9PQswukbFqG9LYqWZmrHs2bMwQ9JYTgya1JGa0nUkwjXCeTlGMhoNCIGhHU1XQcldLG+Zg6ERsBIKBY1iuhOczOyeZ0ERb1kgcCp6sVmKclybQ76fCuU1M8aJE95bwYpGmzNA1ilfjUHt1TqKKQKePix3fjsl+/DwDSnNjFLV816Gom434Xbbr4S73zr2ehodYvGt2TJxRweffoIPveF+zE4w6EyzPBICmOmXsWSriZce9U6/J+bLsKyJR0yT5hs/UZijugRqEbJHLlHjL+TkUivdKmMQq4gQxLu+Mof0dvfha/9y1uwpLsXNULrNiHNyWpmUwV85ou/xpGBk/jRf96OnngAoOxmjQx4DTAtUzZHbQbS6tj2rAS1cARr+JpGXoEFSVpL0/NhJCJz9JbxahuXOk6D22lIjxwaxIsv7BMYlvFwd1cCp61bga7uBPxUWvTQwam8rP2eOUR1GIU5B889nc9wX89zAJgt7tx7HHv2DmB8Mod0voJ0NisEJ5YkeG+GUFCNq8wyBNELn0ecOTNacuKiITdWLevBOaefgt4ujjWlw9IARnrHxZGTY6NymxZYWmnAsn5bQ5amZFxwsYKDB09gcGBUW+kIV1eAXIGiO+ykyGHxkg4sXdorkrBHDw/i5PC49KATbmX7HPUP6FDJfl976ko5x4SNTw5NYmhoRKSmycpmSUPaNjkKORSQfnWWEinoMjE+PQftCrnRxeyVjt0jffEM2FUkS1s4+Ydrr/tFMzqbx8B7TacymJ7NolDxCZI0PJFFJl+VQCpf4Np7VfKY9W2KMRn3yFk7I7Y1EiQtSLQ9pQGhVIA1g2d5QEiSdLJuaUHjd0LsRpg1bgjfi1k4S6fcL0QJ6NDdHEgl+ulVeF11rF7WhVVLE+KwZ1Mk/qZw6NgoKJ9CFIu15kBQEbdaVXv0af46E02yzizlMHh/09XnI0HZWEo0SqmQga5XCJr8HbHDpaL0/HNtOViJ8qlKLtTuqVQ6LyIw/FMoajmJhEsSMft6u8S2jE8nZUoag3/yK1haoQCQCGzFwkKKJrmVs+vl96WLgWqHfhmOZV0h3KfKdRKATb7e+Pe/fFXC+v/9n/8rfeSHH/+kI8lJrVn28+rgDsK9nd0dopEbjUcFmjGihW0mnz8Et58RLIVEsqDwvY4pnPfs3KTi2OpVPPHUHnzhjp9JT/q3vvl+rFjeIziZ2+XHkWMz+Pq37sTuY0kMT2YwmWZWoX3fAR/r2VUEXBWcs34FYoEaxpOzGJ0uopzzo1aYxa3vOB+rliWkHeLU9ctRp3Qna+DxJoHLCP+QzJBJ5zAxMSXqTQoxpcTRcnOnMjnJBNoSCelt9nHskpc9tQqx0AAIOuHyYHh4FB0dHZoNZTKyKbk5CZmzhcEy8FBYmdtWI2fmnkpRZSotgYAGATqRh8bBoEn+PNGaEBZye0eHQNLqPFgPVmERrq0JFojD9pOtqwNbGsl9ZkC1gZDOvohyjaS5GkaGk/jHz96NJ58fQqHuR8WV16EaLh9Cnjo2rOrAV/7lVqxYGhWSH+GsbIkHOonPfP5XeHHHOEoeOkkeOJIjFZ7m4Jr2SAH/+rmbcMPrz5VZ0VSGIqxuxl5G0ToMacl0HaUlndEsb+VA/0U8/MgL+Mc7HkAwGsR3//WdWL1sOer+ghAnuWZmDPPFCu757cv4z+//Ed/91gdxxooWeIN+gZz5ZTC1ZeCW6XKNzHBalm2zivmMzYlLEOtk73SCkrk5ghz8udWyzcFLkMa5Ao48r3Aa3G4hRe3eeRjbtx9FMk2nUEVnZzPOPnMNehe0IxRm6YOwN99f2dPaLqWtRiYZzO+K1rBEoi1GhA+VcFfG8Pg0nnhiC2ZTNWmBmk6lMTYxI0gaX8MvrV3XBYGS2ipLA3QOIvfpweaLTseF566Gq5qVLIga3sJql7GmzoCZoJZrTLLY1NCMn2ItRtyj0pvrIvu+LBKzRw4PIJcrqdRpmQM+CqhUCTu70dvbghUrFoj4C4WZtu84gEqZ+gqqSc6ecVsPkhMXLuoRWzU9lcTePYcElWB3CfcazxLPPfnZHKjCrJxfw0S9SosAACAASURBVCdHMDI8JmvITgZt1eQZYh+xBz293eIEaIO4VjzbSjIk14XImGbyNhMhxWloaZJ9Ca2/jJl0FbOZIrKcDphhhueWnn1m5dTRsv1j50JafZ3gkD+zsy4olvOlv6NCJuKoeb7oxNmhQ4fuYvzKsoJ2vlgiZpwLooFMbEhyY2mLpYEy2xKdqZZ8D04UW7+6R3TMC8UqxmfyeGXnYbh8UUE6KTZDx8335nQ5Oli27TVHqKjXjcNHT6BYLmHDyh54q3m0xAIyjpqhPrsVJZmR3vywnvNSRZ5PJEqBoklBdn3eMMYnZuR5s92NM+Zlr5ZL8DAQqpWx+pQVMpZ5ZGwaqWQOPtH4IKu+Il1AhaLOWWB7oexXcpJkvjrLmhr4NsU0CLXyl54vv86kqNdx7Qde48puhx77hLKsqUbE1ghqQlNNx0WJyzD6F/eL8L7Pr7Cjaa/LTUutjX9cIgqgUJworTjwJAmHCn0yAiWX5ic/egLf+OY92HzJGvzDh94qB5V9j6nZPJ55ciue3XoYz207hN1HplCsQvSJOSGN8Gwhn0VrPIDXXXY2RkaYZaQxNVtFLpNFR8KH6648E0t7mtHWHkHvgjaJonnA2JKh8QSvk5KCrBXRkKhMn2Y5dJDaGsborSrzcjmiE0ICodBFgDsadJ6M8lV9i19kW0oW4pCFSBjk54rWdp2bkzrDJKA4xDtnZCA3lRA1Zmak3YHrx/c0RiVlWrnxrcYuDoYMVCdjtcPOw8AbtAzcMk0z0rxHI7txWpmrxvaZAqaSNfz58Z349JfuxeSsvCvqLgqHuOFxeRDzV/DR912Ot1yvim6EuqlJPDY9g5/evQXfu/MppMvMoLX0IsQyDTfg8vjR31LGt79wMzZvWgMvCXI+DTTMqDCZUBBV18WcH1N0TkIiM4O2rpgv4ulnt+Mjn/4FfAEfvv+Nd2HdipUoezjKVDsq+PviNGo1bDswhtve/1+47T1X4PZ3XSDQIrFigygbHa9l4Y1ZuWXkdk3mxBuJjY1r24gyGKnSjK44fSqcOTPf+YxIUpyanBHBk507jiPNed3uMhKJMDZvOhOLl/QKosSgmgEVDaa1HvJ96USUJKmkHQYUAvdmFYVS9EmHrlRrHKSyB4ePTCCTryOdzWNwZALlqjoLey3hbBKLyIjhEWZGHotw1G0Nq1d34rrXbUTQWxOipi+gcLo8aa/+nc6Tzo7XYq143LfGuje+COFKZkXM4Llz0qkchofGceLEiNigHGHVbElkWsvFMgJ+F5YvX4gFfewSCWF0bAaHDw+IM1fBJ9Y29X5Za12zZhk6upoEIRs+OY7jx4ZAvgODBmbn0pXihpTgurrbpe+fScjY2ISQvzhAhLYgEuEc+YJk7byvRGuzEBINxbOSBINyQun2PASVKVeRK1aRytbx6z88gVzJi0yxKshLNktUjfRBFeaRYNUJZm3/Mw+y0ow5l7mz0eDIbVoj7RRzDtpn1pw5EIolEu3tZxBIZ86xocphMCSGJRaWU2jDWYum0yWJlfVyTx3oaY/gnNOWw+9WItxUKoetO44gX/LJa5htB4IKrZOlzxnnhLkpy9zWmhBOBsfRbljVh0TUg/YE5aFdCMfY362CSaxH07YzCMrntCSlgR6k3FkukfeQwUwqi0ymIC18RfJcSIwskiviR0e7DlYZGBwVNcvmWARNTUEEAmTHByRoJP9BOV4aFKvegU+Ijfxi0mbBKW2xBFDSlKWE1hs+fO9cEPU//cv/Ska++8EPO5rc2hpCNma1qGMy2f7U3t0hjpxDBUgQsToQb4YP1xfQISuiLia1MGUaK/tSlaKYcYtMqDuPbCGCz37up3jwwSfxgfdcjbe+/SpEQuRBujA1Notnnt+Kl3YP4LFnD2JkqoJ0uiIrSuJdloxilNDVGsBl56/HieMDmMgWMTKeEgJMR9SPW9+8CYlWP/oWtKKpOabwmE+zLR44QuvMnHUW7vzcXr0vtwgWsCmqUMpLzcjDWqL4KTogVaNi8YC1MT54bgbVDi9K/d0yZG4YYUiytzKiCmya/REyddTeBGrWmhrVvbhpmM0PDg5qdoi6ZP3cpPw5I3D2jZKFarVWDZ7mJ74Zccb6tKWNq7G9i9dRKSKbKuDQ0Sy+9I178Ydn96Jc8QtMzbnihLNImtl09gJ85iPXSZuf1xeG2xVAIZvF48/sxme+8DsMpSooewtwaZI49yXkSDdww+YV+Pw/3IRFixLwhCNSzhajJQRKzcDFaDVITMoLHEcupHmWcmouHD4+gr/9yA8k6f/+19+DRd294shRcQQuHISChnpwIoP/+96fobs9gJ98+xZEKCnLmqEzYELYsI7kqUGWjTXxeeEV1uu01c8Mqzl+CYwcQRgLIgySswlZzDgYMIm4RYVqfWT/aq2cGdCLz+/EwPFpTE6lpW0yFvPhnLPXYNnyfrhcZRQLhK45kUulIsW4VPV96Dj4h9fGfxOaZm2Q12QBqmTl5SoOHT6Jl185hImpgvQ3T8ykpY2IdXuiH+J8SZZkv32A6lw9GBk+iQW9i3F8YAQe7yxuftsVWNDdAnfNjVBU1QV5vzbKlWgVjatdI4NXQ5osS+e1MWvjmYnGKcfJDo86UrM5UXsbHZsQIZVMtiAsZQYRNLCtLc1YsWKR1MBnZmdx4MBxpJIc5eqTGqdAsDW3XFNPbwsWLm4XrglZ03v2HBCddeqfh0JhaY3iPuByNrfEsXTpYkHfKM5zYmBkTtedin60EXQ0DOybWyhNTLa2CouoQ9Txozy/sgdIdHP2YSZXAjuj7rr3Qbj9cWSLNaSy1Hm3eeDMhBV1sv0lW9/R7GhEivhz26fayjmvHklej9hZJyNnsKL05LqMlmVbMcuIpjWuA2ig7WLkIPkDIt/KbJioKd+uWnWLLQh5Kjhj7SIk4gHEm2NIF0rYtW8QQ8NZ1EkQZZMqGeQspjKw8vpFFlfm1ZNMWK4hGA5icU8ES/vaEI+4kWhrFnQsL62QLsSb4ipZzG6fSl7GrbI1kzaapSWS3EQFsVTD0NAwvP6wtMwRPWiKhxEOshSiugDSweImCS+KREsI0agfiXgTYnEinwVJxpKz7KLgOG62ygWFZS8JFdGEAN9LR0DLeXMpsZTnefO7fvA/9d9zr/9fceTP3HWLZIw2lYlwEclFVo/lQe3q7kJbZ0ycGGEk2Wx0Ds4f/p39nVwcZvSEzulcbAYzxyPW3FRXY7tAECdHKrj9tn/C1GgKn/jU9bjsslMR8Ael3rR33wCee3EXHnzoOYxOVzE4XhQRiAoNPp1bpYiO5iA6WyI4Y8MqHD68TzLzmQzJFjWcsbpHBAiC3jS6utrR3NyGWk2jP63lKFpQLOQF2mb/KI2BRGkBhdvZHkOlLG645nh8rg5Oxy+ayzXtSyRcQ6NkU9ioOWxwLA09p6SRHMYvy/Kkj9HHlgsatPnsiROiGBxwE9FAal+mVsDa29pFOIXTlsislsEXjtAKv5sBmKujy/AKNfw85tLn7LRykV3sqrKeWsYvfv0SPv+N32A8zfYMpy+B7+8GEpEAPvvxN+Lyi/rRHm+V2nixlMfuPSfxz1+5Dy/tmkZZ6sMlqSM5gIeSkOBBS7COT3/4Srzt+o0y6KVM2M+rgY8hBiqVq61wJjP7V5m5Lpz2+BfLeO75rfL7p29Y5WRXjsJgg6HjlqT4xsc++XPs2HkUv7jz77Csr0UzCAfJaCQNNWbdc9flwOevZoVbMGZG1spGFuXz/w3mN7SF+6HijKi1IIBni0Hrju0HMDiSQipdQsDnR6WcwxlnnoJT1y9FLErnRGjRJ2qLjfCqwevGuTDRo3xW67b8mnPmNRK+anjsyS04eGQMM8kS0pmiOBzZh5WiPL9IiAa3GWeevhRtbQncc89DiMXa0BwPYWBgDFddcwbWre1E0B12oEr/XFcIr4flK9YaeS00fJax8//YE6xBvkuCUDpDBif8N+F/BpuTUyw1HBJhHpkb7aFKWhb1ql/EVjq7mrB23WKEA36cHJ7E4cMnRERGumpqGpAzw2VdtL2zBUuXLBbDfPToMRw6eByFXE0deYQZGls2tabc29sljHzuf8LrjOe1HZAGndwPZb4zKyciQMlfBmaq/CW9k/JsmAAR6VP2dhXegAdjU1nc/csnZZgUR/MSeUmlaVuZIdDxKZlRiYMaBMmWJxnOqZtreyRNLZFDPS/WgqgjMUybXRUbyfZnNk59fNa2yVw3ImhjjVzaJplkOUE1r1vul001FYofUZSrhJVLO7C4vxMecGBTM7buOIyDx6aljZX2nEG4nSGifcT0qShHVEc6ILxudLdGsLgnoQFBE4eZuIRNz+vSchS5Bx5xzrwnYcKX2B4aQqFewSyHpGRKKBXpX/ieNbS1xeU+NSgvqbY+g3PRxvdL8MXPZiJHkhsDGpkvQPShzCmCDG6CaG1rceYu6LRCO/Mc1EKEh0gz9+yVt73Gtda3PvBBR5BEN4z0pZa01maRIqO5BYs6he1pUp9aX9CJWnTaFggwAzEIZ076lIxdFxeYzpqb14snHt2CO+74njTtf+bT78aShVQCc6NUD+DlLbuxZcte7No/if3HZjBwchJpGV2nZJymoBd+jwuLFnZg0QKOKDyO0akcChzVWCrj/NMXY9M5K9HSRAZ+COFARAeFCFOR82dzMjqSgQmHLDCLo3EhgUY3Ul7gbBHN5/hW6ScMCqRJB0uCSDQWk1qkTC3jhhaDYprHCmVJMMTINhSWIIe/z5+x1U8Okov1Ng65L0pbkLJg/ZKda62GvYzaSsdgi/9HY0JJWhF3aSBimRMyWN4Ou9avVF9cNimztGJFxnd+/I6f4dntYzIYxWnolgNIAtGmM5fgi595C3o7yFhuQ7XuElbot777EO68bwvyVU7DIlBRlhlM845cgHWs6IvjP776bmw8baFEwHWKVzSMgDQ42gy8Ga7GeqHdAw2l7Cu31ritLm3/bwGMGcJq3Yfv/fBJfO+//ogffO82nH1qn/To03AaYakxvG7Mfsw5W/Bl7z0XvDaoG9rP7KxYQKWSpBoMS2uLsHpZq43L+aKzmxpL4umnt+LkWBLZfA1eF8eFUqnsFKzbQFUqdlwURVfaQ+ISeQCOCqAScYxI2iC7WdbhE4Y4SOnF60c+X8WTf3kZTzy1FcUK+QQelAtlVMgboAxlNIxauYSbbrgSC3q0hPXk0zvR0tKNxf1dePhPf8HKNV249nVno5iimpkG80bwE7tRLspeNqid1yiiMtLaxumJPEchcTzxJhVjMs6NBK8uDwaOj+LEwDCmp2cke5qeTiGTZtZOG1PBylV9WNK/QMhwg4MjGB5hSYtolO4tGl7WhAmL9/d3o629Wdd6cgZDg5RV5as0EKb9am6OS4be3sZWSda9czLS1TgHvC/bLzxfbLVjjzvvk06INXNtV2Jm6kEqSWlSvd6qq4TpZAl33/s0SnWvQOmFEssinDLohYvSqRzTS6a2g/gocbYsyJ7NK7daOAfc8Jqtjc+CR8nGGzTYqRHPLJ3HOOB1C1GWhFsL+qwcI/vcKa1YyUj2LOe/1/1iaz31PJb0t6GvoxmhgFvQlFSuhl37huX/RZOfAZRDxCXhjG8rbYsMKIS/4kYs6MGG1YvR1RYTh82uGwYmlrSw7CSIrZSNskKO1qEykKx+VqaVkUtFpM+LtpYYwizVNbR+8pmFAqoLQV0Ufm5HR5tokWhZigx77RipSrsc7W8d7R1tyjFwcU56Su7FzrFwRxydhqvff3ejyfgf/f1/JSN/+Vd/N1djm8sYnFovH77BDN29Hejs6pDohpC7BP6MuByClUIRzjxpx8FwUaR3kWzucET6R/k7bF+jYP9dd/8J3//2H3DeOetw+/tfh5ZYHaHWFtTKLjz4+6exZ/8EHn16D8YmMshVXJjNlkQGEZUSfFIPAhYv7sTCBS0YHBjAVJJtHnX4qm5cfN46XHHpShRyg1jQ3S9GhBG0SBZySAPrQ9IOREUq7TkPBsKYmpqaq4soDFqSzNqMI3/GA8+2HG4UOnkaNjkMNa1l0tnwj8JYCtXw8+nQGT0yiTZFMRotXgcdNTMX/h4zEraisYOABkadeklkYWNNUUSaosS/ZDNZlsjXmJqd9YuaMeXvMhgjy7Scz2Nytoq77n8WX/veg5jJO2UQyci98LkqaIn48OmPXIurL1mORBMJan6p8f3mz9vwhW/9EZOTeRHPESZwSTM6odjx4KKOgAu4+U1n4iMfvAF9nYyc/ah7tY5Og2cH5dXOyAhdRpASRz23pyqSZTSSyfj/xguYf0/RYsOfnz6Av/27/8Q//9Nb8PY3bRRNGGd231+xhBWpUVTDHLp95/XY+1um25jB83f4GquP2vVYTd3eh9PKuFb2WXy2o0MzePzJl5DMVEQ61V2rIRzy4oILzsDKVb1oaQ6LI2dG7qFal6OJYIgPnzWDSi3h6LxzwvdEeiRDdKb0cbkJr4+MTOHgoSFE460IhWJSkx4aHsfk1IwMAUqnZ3HmhtW4+ILTkEolcezYBHbuPoKFC3pw6MgAAiEPbn7b6+Gu5gTBMvY2P1sRAR0YxM+24NP2nbUYyRnhwBZnel4jmsSJYLlcEceOnsDIyLj0azPrS87mZOQp6+p05quXr0B7ZytSmRR27NyLYoE93T6BacsVlkFqEgQs6OtA/8IuUT9ju9K+vUcFfuczYXDO2jczMraHtiaaRSNcBV0yYrOmppJzgTjvlY6A5QNm5Az66TBIhiNhTEYGe8jCplATB8B4Ua4XMZsu42d3PQ53IIJSrYR8gcI3ZRRpXx2Hw/F9FrxKYEi+hzO+U0qWDqlNq2eKalhZx+B2c+TyXRw5peGqcEsbnQ6xsbNltX1xvg53xqBt/RmDO9bACf4V0d3WjFVLe1GrZGXdyLN44ZXD0gbG62vs0pHAQDJ0ksy0PY3rRl38Uxb3oL+nVfYZcTQmVbF4TISuSERmi1uxTJK1lh6JzlIAplpTpcR0JolYPIJ4LCzZd1ESH0UnpNwwp1LoR6GYFycdj0WF4MZr4L4g6CGEbFG5Y3DslsBMOjBKSoa10qTMf6CmhyPDfOktP/0fOe/GF/+vOXKDXHjwBMKTyFWzc2PHstbB7LW7p1Nm9xJKo0fiIeXN8j0aMySFQ1WAgEIDwTih6IgzBYz9lJw648Zn/vlnePrpnXjrjZvw7rdfjkRnQDKY4ROTePBPz2Hb7hOSPVLmcHy2hHLNO9dGRAKe11PBpZvOQqCWw9jIMKYzrHU0YXZmChvPWozzz1kOVzGP/oW9UkvhAaZxi4Zj0mPKA8kxh6wVppIkrhTEqdr1M3q0OjgPEY0UpQJb29q0X7yJko9KgCP8zM3FwzI9PS2lBYnOGxyCsnf1MVtGQ2IO4UxuSGYv/Hx+5/qxRkpnYs6+r79PiFDx5mapY5mDscNsxCfLKO0+pJ5KMli5ime3npRs/MAJHhT6SmZ3Os0s6qviyvNX4qO3vw7L+ltATfp8pYRte0fxyTvuwp4j04gGA+jt7sKh4ydRLJOURh6ckvn8ripW9Dbj859+IzZuXInmWFwGSri8lIlUvfdXZ712reaMpd7oaH5bxs7wnIbBov9GrkbjoZHpXlXg4OAM3vHub+Kyi9fis596K6JhPcyNEbc9Ayt7WGbSiBL8VYuWMFm1bcsyETvohphYpiTlDCdT0SlrSuSx1w8cncRDDz+LTJEkI46G9EhXwPpTl2HN2kVoa4+hwmze5UIkzkxGW55sL/DaTUFNau4cB1xXIhw/w+r8RIuY5QnJM1dCMBSVyWqzyRxOnpzF7t37EW+JYP2GNdi9cwcuOv8seZ/xqQx++/tH0dneiWDUj+GTE7jx+tejp5OtfHpdXC+eBwYUje1nxhMxI2ulIq4JyaRERohm2d7VAI+ja8syvGLP7oMCpTJDI6yu3TQkcLnR1daGrr6ESPKOjk2JOpurzkltkMyTUCo7S+LxEBYv6kNTS1jKaeNj01LH1SllReG8KHOZCQGz8yaww4S/z6Enk5PsnZ5vN2PASttBp9DalnBGteq8dA1IXXPOgNdaKOeQLgC/uPcplGpelFFGnoNUclUUSRCVuQw1qeM3Iju6J7lPGkec6t433tGrg8pGh0ZHLog/HZeodTpZakVRQnNWVm6T/cWs3YiTTBCkM6Yu0yhjgQCWLeqC38u+6qAo1G3ZfgjlipI4NcjRAJvZtnSbsNRB/hCHt1DX3OdGV0sYSxZ0yHxzli7peEnm1Wvn2WTbW0kCV9qJ6UkqXLLfvSAFRj6nvgVdyBepnFdGPlcQHgRtpIgn0c/InHjOmSCtit0BFSRa2LVERb6g2s14XOrhKn5GvQZ2eFTI3J6zOTzfPEdG1OS/L37Xj17bjnz7b/9enAQjEHMsZF83ZiUyrrIOkd7j4IS2jhYhfhBSJz3fDrUZ38bNIqxwCq7QGHmiAo2wzst6YL1Ux479Y3j/h76O5FQWH/vgG3D9G85Ca3MU9XIVJ4YmseWVvdi+cwhbdhzDvqMTAu3IgBWROCSz3oMmrwvXXbwRhdlx5EppLFt/KvYfGcK+PQdw2YVnYPUith0QRmmRdpVgwIdIOCZMcToxTn1jpsz7ZjbMB8g6GA0nowpuBB5W6xmPROOOzjUnT3kkA5AshO1VTnan0n8ljI5MzsGsrNnxZ4ws+cUNyPdlz+TixYskE6Lsq9VDubn5ZbOQeWhI0PGH/JK5t7e1aUBg7VcshzSwwI0pbKgJeyVPnJzCf/7kcfz43pdkGpYHhPrY+c3st4blfRF89JbLcekFK9HW2oFStYyTyRH827cfwQO/3SOH7uz1yzE2MYH9g9Pye5yGJXAh4bx6BW99/Tn4549dhdbOCPyBJvg4k9zLteRneGRwx5yDdoRhGp27BH8UJ3LqqgIniga/Zs2vduJmhCSaJoOZA2CyJXzs43ejWsnjO//+AbQ2kwijRrMRErbTKfXbBmNnP9cSyHzNUpm2ym8wRIGfz0DJ2tfMWYuGM2FjknricXm9MMmrVezdPYR773sYFRJBPV60NccR9LmwavkCnHX2anDSLFtnOLM8ROjbCYwbYXPTcTcHz2l0JnUpkL6TeRCqpWAMta4ZSOWLKeQKZWRSLjz62F+wYEkXXv+Gq3Hfvfdjw5pVMq+afc/PvbAd4VATOvua8PKWA1i74hSce84C9nsIn4P3zPtivZGCKiaLbO2cvF+utXESpN86nxNo1aB2DeJUTY4aE5Q6PXJkGCMnp0RyVUhllRqKBcLQ7DYqYdWahWhpiyCXK+Pk8AxmpzPqANg6F9CaMNEMQuzdPVSoDMm0s9GRaSHF0uEQFg9H2FMeRCadkt9dsKBb+tGZXe/ccUCesTkpPmNqfAdDfvkdTos0pI0BO1XdshnOzub9uFD31DCdKuHhP+/ExEwOdV9VsvE0e/2rWiNXR64ZOb8U7WFSpAqNagdkhbTk5ZR1+Hpb01dDwWwb5EsVXq8hTHZ2QB04Xys2zZl3T4fK+7MyoOx1BhGUXmV2XwV8dQ/WrlqIjrYwiqUskpki9h4ZQTqjgaM5O66PqNU60L6P9yBtKTzzQFcigmWLulEoZJAnalSuSomCn0ONCSHM1arI5nKoUd9CtASoZ1BDe5sOEiKZkjA8z19j14bwMUyTglr58ZhI/UrGHVZ2OjkZrJtz7djlpMlaGaEwWyg528KG41TEB5i9N1+2+d0/fm078hfuff+ckbBJTYS5hEXoRKTaUqPtHk3NYXT1tKGpKSoQmUy4Yu2CG0DTuzkIU1oxWBMOheANBaWVRuYdy4jKqujtEpJ9/Kld+MgnvodwLI47PvUWXHhev0SDHm8bduzbhW1b9+LFLYew5+A0jg2nkSpU4A34Uaqo4ElTJIC414VrLj0XpewkUtkZnLL2VDz1zFZMTU7jwvNWoD0eQkciKlrWFLgJylQrblg61PAcgUxqOIQzOXJTNo1+BtdAMkYn4yZJjvecTqVExtE2EiVeZcOVtF554sQwtu8cxN59x7F8aR8uunA9aHOYfZhWNteDXQE0EHPs0kJBxCpoMPkc6OQZXBBBaO9sl/YsClWICSB7mjKTmYzMKJ+vRbuQzVHwRmlz+Uwdv39kJ+74+n0YmipJu42XYwL5Hm6P9OnfdM06vPdt52PhgjaZBjc9ncXDT+3Bl7/7JyFNnbtuIfoXJfDQw9sxlaPZYJ2Qz5Hzvt2Iukv46mffitdftUYCnFi8WdrIOPWOsJ1lvWaAGh241UzN6DR+pzFj7e3VjtwMHp+R9C7r0C1UUMBPf/ESfnnf4/jGl27DmtXdTsYw33alS6fP1uqU9jOD0K3cZI7esieSZvT/VMPfIighLTmwJb9zD5DrwIBPArkCM8w8Xtp6BI8+vkU4I+xqaG7R0Zkkl122+WxwGBSDZR/PmFcVFe1aDBUQVroz91xQH0L40v5F5bSi7E86d6n1FQjt5mVPs/GpWCByEcBjjz2DmUwKl191CU4cP4piNitEMSpdHThwAnsODGDF6l7s2TmAUr6Gv/nb6xALeySr0not4Uit0/NMcB3N0SgnhnA/gwpyTwpy9mm4mZnztXwP69flGvH5zc6msHv3AQyfpKQs2d1EQdiSqO1R8VgQCxd2S1bMMtfhwyMOQU3ro8zeCNcyyAgE3GgjvOomWlHAyOiUTC7j77JmyoyVLXBerwt9/V3o6emQexkdTgpXhTVjzj1QGVRVvGM8SpvBMh1LZyRtEqbmXGsh+LJzgOgCSYZP78LIeBbhGJGQPKan89L6J92aLsrpcjaFOutGzX9bQyZLUo5z9qk5fSHKynRADTQ1YCIqpnPhZT68V9njnNzHn3OPGLIjR57xhDODwewb7YBo9UtSX2eYjrXLe9DkaKtX3T4cOjGK0dFZKSHwuXK/iTpojdep5ECTn+Z70KGGAzV0dzSL9jr5KhShsedvdrVU1URKJsx0vgAAIABJREFUulqqNTTFo2hLhNDb3SmsdK61zxuQfUBOBp8T5Wilg4ijjPM5CYS0S0Kn9xHl4r7kGkhnBpGfStERCpoXiNIbVmidz8bIyFp+9WDTzT98bTvyl+6/fa6/1jJqI23RSAiLWwTx1QBWKnmZ7cspQmHOLneiO34XEo5kiA6pwNkQXnoSr9L8jSUpesV8/NUyxkeS+OGdj+Andz6O7s44vvaVW9DbGUBHog91Tx27duzBc8/txZZtQ3h51xAmkkXpN61xw3K31qpoawrDX6/hhmvOwtDxgwgFgrhg8xV4Zcce7Nu3HVdedBYCrhLicT9aWuPoamdbFyM/1WSmA+UoSYMlea10tIS2WX8k1GKsZGqg01gYEYLZuBh+RsDhoLDds9kSkqkS9uwfw+9+/xSSMxm8461X4Yz1C9CSiEvvOPvP2V6mNUYWpZShzY3D64nFmjAzPSPOgNcjKEGxIO2ARioSSUmupEfX356Dwlz8H7YF6SE+tH8K//SFe/HU1qMosJrN4IxmnYEYaljcFcKnPvwmbDyjHW3xIPIl4IktJ/DJO+7FTLaMjpYQ3vfua7Bl6w488sQRFGo+1Fx5KYUQWmfevH5ZM77xhXdhzaougS51wpvpT6mRtwyX1zRXliHs58DpjU5+zqGK4ZnvA22s+QnqMzfAhM6AUGQJz22dxD988ru4/bZrceMNG0X8wT5/3vjNt68ZmmIBhH22OSdzpHydSPuKhrzu6VcHGFZblzNVdyGXZ5AVkjrtwPERceRPPP2KcD7o4P0BEjGDQni74dqL0NfXDJe3DjdJQ3WFL82oWDnLAhCeTysHWfBsrV9Sb2RblKMxL4QmqftVkE9XsHfvcfzlxa1YtGwx1qxahG0vv4xzzjoTTbEIkjMcw/kCVq7ux/hYBseOnMAb33wRFi1gK6Q+CyVgRuT6TFeB90weAJ0knWkulxV+iDkL7chQRIq/T4JTOBKdK83xXNFw7919DCdPTqLG+6cscaXotFV50NbaIpredBKjY2mMjU1KoMJnoaNRqTGurZb9C3pkchuD37HxmblZ5NV6GblsWtoqCRs3t0Sk04XeaXI8iYnJScncOZBGuGHc75RDpRCNaFQwQtZxw8qn0dkK/E60oIoIHnz0eUwnK/AFw8jls0gmSSjjaVP9Bekmd5An23cMWhq5G+aAjTxr6+6qsQw6XzcX5ywu1ZEY9tDJcn+q0zYky86A1LHZCTSnwaAyvVZqktoz6ljc04JELIBmzhovVTA8mcLRgREJQhVBUHEgCq0QbTEURkqrdYjKXGsiiM72ZsTYlpYvoihjT/V3uWYkTfO9eW1+rzroro42hAMM/EjYZNmXgYu2OAv3w0EUaBcZBBYKWUlk2H+ezlDrvYC+7va/KuPoOAQNgK0kwf1rNsdsPK+JZ5yoLe37Je/+2WvbkT97921KFmgQ5SC0ZvVyLjSjE5XuoEMoId4UlZpSe2dCYBuDZ+zBcNeYEZTNRWPnVylHM+LcyBwv6a1XUS1UUCgE8W9fvxv//fOncfHmU/DpT9yI/p4WieCYtW95eS9+8/vnsP9IErv2jmAmW0SeCIBb22BQLiAeruOsDX3o7WjB6PAwRkaTWLP+dJG7PHnsCBb2JrC4P4FoxI3ezm4hr/AgcrMTHmRPIQln9kUHq+0h821SKqxAaUJGgsoP4MNXYhuF/ymU4MFspopnXjiAe379IqbGpnDGmn688fUbsWJJm4xctF5Uc9A0SCR88BTyfUnKYAQfCavIhsGorOXTcFhvrjj8eExEOngdPDwaLDFLZAZDBmodyWwJv/nDdnzxa7/BTK6CEkehiM45o28PIr4abnr9mbj5pvPQ3xtAEGUcO1nCp775IP6y9QRagx7c+rZN6OyK4rs/fhSHB4uoSBN4STri+NUc9OD291yGm286H50dzIZ0fWTNHNY12+hkTzgliFdn5vZzM/oWXFLoglOLzGk3ZvJ8zXw5gkFFHe5yHkdOuHDb7V/H5RetxUf//g0iJ/lqRMB4HWZM5/anYyAbM3IzePwZSZGcoNd4doxRbDA471M5J2o8KA5EFGRqIoUn/rIHzz6/S1psSGSjtC1ri/FwANdedT76FyQQjgcRCAdlwIS01hAlcsh1jYZ+3gHogzD4XXrgudyOwIjBkemc7rNckl0MYdx1zx9kF1y6+Wwc3Lcba1evRjRMWNmPhx97TvZ6UzyBHTt3YsOGlbh40wapR/JaiCZYJwvFaOhMiVYowkEyrHZLqAKaCpRYEEAnTyMppTvnHCkvRDPtXTsOyqCkLPcrO0BcdVErIyOa09g6OxPoaGdveRZDJ0ckG5Z51eyTzmv/f7mUk2l9p649RZwyIduJ8VkZVMPRsbxGto0ykyeLnc5Zx7FyNGkG2UwOwRCJh9rTzgzYIHfpWHE0IXTABm2DVxQis4USJmfy2LnnGAaGJuCjjXK7MDuTQ6FUl/vlcBvyACxAMwfqxLNzrH7jv8zvcScgphN1YHlDpkSNUiYiqpYDEw5eJwlw5sCFR1MpC+zMuQ4WqNLeyXhVOlkRleFzrKEl5kVnawwtsaiMOs1XgD0HTqhYl/NMDSngxDx+qW5HQUoenEDW2hJENOxFIs6SZUkcuZVerFWSfoJ2OB4NI0xkk6I2fnYLRGSN+IdENxlt6gh6idiWtLux3FCXAVNGruRI11g0OCeGY+cnX8g6ZSctoRqyZXaW/+a1WwmN/77g7f/12nbkz9x1q0TNXHguKDcv28+4OEZk0exCR9/ROPPGyPLs4MSxNo7+08UTw+UYals0OdCE4PhARQGKzEpCsnWZSsWhKO5qDeWSC7NpFz7wwX8XJaqP/8Ob8Y63bkYsyMNTxPRMCg/++Xn86ZGdGBrOYP+xaZTqbuTZcwkV+Q96q7jh9ReikBoTgf7BwWGMTmZEk33dqWvhquewemUXuhJ+NEfJIg/ohC72GLoVyly4qF9q0nOQK0mcHq098kHLtDOn1cYciLDF2Z9OUp+fbRrAc68cx0/veQyHjifRnfDj/e+6Bqeu7IIbRWn5IVtdat7Nzejr65NhLEZU4pqRLMcxil1dnZLdmB67EFbc2g3A32cQQynXQEh70g2ukh7XWgE1qkrlizgyksbnvvRLPP7cEamiqZCrQu40r72tAfzT31+HM9Z1IRR2o5h34Qd3PoEf/XoHyrU63nbV6XjztWfiyRe344c/fwkZ9pqyiEaZSA7UqQPL+2P48ufegfPOWiqBh12PwYQ0ZCbea8ZcrsHJ0s2ZmkEz4yAHnofX2VuNztwcvWXYNPiFchHecgEzyTBu+/B/oCUewLe+diuamihCoip39vkWiJlDN6Y/30/IWQ192VImcrTF5Uw4rYoW2RvJyzInGgO5d5dH4Dzum0pRmct//PPLeHbLPsRjzVLecXuqMkfaXSnhikvORv+CFnT3tasjr2sAYi1tOplJA2heP/cNz7AFEPz8ueCyrvPULXgSPkyJRioPd53M4mbc/5snsP/AMVxy0dnIZZPixJcvWyjn9JXdh3Hs6DjWrFmOnbu2IRqJ4S03XY5ScZ41bNdhNVir37IvmRrgIpDjcsueEBSGbUuEVyusq2rxl2RaC/R5P6w5DxwbxvZtB5ArkOkekdc0N0WlTs76ZlNTBIv6+1AolzA1PS18FK83IAp3Lh8Z5jrqM5eZRVuiReRb+fnJ2QJGR8YdhICdOVRx9AiZl2UxOnQqlrHKzJ5wlkJkXoPPkcnlfAafSrJGIwkhSjHA5nWfOHECR48PiqMKhePwBWIYHZ8RnhCRySnao7Jougm5i3bDzoAFfmypsyzcypuNZ8H2Loei8BnZ3pfgts7yu44/Vllt9pbz+Wuwaxm4TIYTiVUdzWrBH9sVKSlsHQiEo+MxHzoTUSRiYZSrFZRqLuw/PIxMbn6WA0uQIpblBJrGLSjIpL6AOPJ4xI++7i4hq00lk38F80vAzAGpHpcQaYkWEC1hIMB7oY8hdM77od2WMppTmpGujWpZlOykO8eB0BlUsPzBaxG7LfLGinwa2szPtTWx9mCz/fxunJhL3/Pfr21HzozciDs8gIxqHXs5N4KQC8WxdPxSzXJtP2tOhGVACQlaVl8X4+1IAs/BqC63RKRc4DmY0mZA1xmZUYSEwxI9Mkv4Hz72I+w/cALve98VePtNlyHEPm0AI5MzePqZXdi2fQAvbh/AgcFxZMsQ7V1uA6LTXYkYNp62HOXcDDo7O0Tvd3icvbpVdLa3IBGp4bJN69DW5JHIm7UuZkpkn7P+39NDQoZjgAVCLUjtkffFn+th8ErbAh8yHz6/qAHsp/Go13FyJIMf3v0UXtw1iESzFzdeczY2nbNKItLR8QkVkXEOoDklrp+pLlHFjV+sc7Jv3MhU2l5WlhnN1hbIiFJZJrU5fXfd4OypL6KU4RSiDB5+dj++9B8PYyrjbGaZUCosAVCu+v9cdybedt16tCf8yJVceODPO/GDO59DLl/DKcua8bH3XYVo0Ifv/PQpPLFlEGUv00wX3LUA6u4CmFe94/rT8eEPXIn+3hb4fJRj9EoQZ60hDGDMCFnGzTU0xz1noJy2Evu3rhXVHzUr1T5fheUsWLBMlBlOvlpGpFZBvhDEv37nfuzfvw9f/OytWLyoZw4JMAjUPt++N8L+lvXbs7IAQDJgtmZyprOTSZqhtczIsif+nBkI26fEgBSqmJxI4b7f/QXPv7QfAX9Y+qqpkMU2nXohj80Xnobly7uQaG8SoluU/ddOC6IZHX6OsZD/ml2tAyX4eho11sZZO7WMhsFAMp1TERJqVcOHXftH8MSTW7B25QosXtiDwROHccZpa4mZYWw6iz8/vBXLV/YhnZnAzEQRb37zxYjFFE63vn4+E6vdzyMuKjKiskSOQ3fKEKp+x+BEzxrrxY0cCfJU2AI2dGIKR4+NIpfnvg8g6KOWREX6gyn+wo6TKFv1qnWMDk+I1jYFV0YnJxGOOf3GRLD8bixdukCg+VSqiBMyqEV1yHkelbhGPXW2hqpwiQwBcgfkPaenkxhLJqV+XCiUZVwmVSLZFUDSFu+f98SEh8JJRNPYtsnWuTRnlUeCyOYL0kderumMcKI0FRpLlqacNFyTJg00pX7doMqoKEdDqySDcBPnctwM68tUZRSCHAW4aqyLs6VLOQmWLdOxe9yKJvK5ySx4dj6w2MZSFVFVGSTC9scqli3sRsBdQzwaQd3tw/Z9A5iYSjvXqZk0uQ6c9EdbRp8xFziUS2hpYak0JgirpA/sXnEG/5h949CURHMTKsWC1PbLRdpbTt1U4S3aaZ134fSvcwgV6/FERHNZNEUj+jyFt+USgSItMSqipWtJNEQZ/LbmjWeW187XGvnbxNJOu/6br21H/uK9H5iTWxRyA1sPOO6TfYjOhqDznjcG2lvL2nEo7EFrKyF21iGUlUtIhyQ0+5KIhmzgIBmi3OiOLrbMTdXhGCIxKmxJPfPbdozj9vd/BZl0CXd87hZcesFSBIMuFOse7Nl9HHtfOYwd+0fw8DN7MJYqoehM/JJNXQeibEtz1bBieTfCQS+K+SpmpotSt667S+jrDeENl52N3s4meN0lqb+RaNfbnZDMnKgD//Chk/jHFhM+dGN8yihhga6oEsSInVk/x2RyoH0rHnlqG37488elbvz2N56Oi87bgN7uFnnPsYlJha64vjI8Y0baa7jxFyxYILVzGt0lS5ZgeHhIngd/T9ZOWnTY1z4PtyvjtAyv3yviDwyyrMbGg5BJZrBz7wC++p0H8fzOFIoiiFGWLE+GO3sqOHV5Ez74zjdgw/ImeH1lHDhRwMe/8ksMDOewrCOGT/zdtVi/ugPb9gziC//+ZwxP5cAKIDjxrE6DXEBnBPjCJ9+Ia6/cgGgsCG8wpPPOZaiD9vkKsceBmy3q5RqrQ2KtUA0NERCrO5szFwJPw5xm/pyGwtjtNHpSpySJkrVbuqEKpHvhlW3bcOlFG9HZSfEHjdDp8Dk5j9dhtUPLJO3azBlLWcCB2hm48eckQElw3zDu1IITng/L5pVFTkY728fyok5VLAA/vvshbHnloLT9sUwVDFGJywV3pYL1a/ux6YINiER4rXQsYZ2AJ5AlAx8IS9ygfOst578NUeC9MPBLzqbmAlEjOjF4Y/sOwziqpyVTRfzp0Rfg9YZx6aXnYMuLL+CsM9ajucknLVO/+90WxBMBmWFweN84Vq7uxnlnny69Dgw2OWaywq4Ph/XP67EhKSS2TU5NyTAP2gYz8Fw36wLJZDmEhf9WpIF7nRB2JpvD6MiUEEW5V6dn2dWREKifB5MtRsz2GKC3tbUgk05jeGwSY1MzMtyHhC+ZPCg8hbqogVEoJseuhtFJgd9zWSYm1JEIiyAInSjLA0QLSTbNZrLynVl+ulhBIsFRqSQxsoXJhXhMRZpMsZD3ylo81QzZ9kbZWKq+VRiIVVQsRqY21uqCXtIMqnCWVrcpl2rBJI2jdlpIp684f5lHJcNRvAqrO8qH/DGfL9eZDpjOzvH5mpU6w0G4R6UU6ZTVGPDz79TKINxupSCB5sXZcnhOHe1tcYQDEKia+/HQ8XGcHJ3RLhTZSTW5JtpKXrPwY3gmpZpSQntbM7q72pHLcGBUBjl27xAyL5fkc4mCLFnYj2wui7TUpUnYLIvAl8wQ5/v7tHWR98j7Nc0O4WjIfADlbMg6CFoZEGSByA8FpRgcslTAtTFRqfkg3euQFXUQktTuqSESici/117z1de2I3/iJ+9xmKMc/0eyiGtOk9oERiSagcJ4tskkAvd7pCWto7N9jvzB9gXuIFsgGhRubI/PJ7UOmedLYX7uYIftSkfOf/P/OCGLmr+vbB3GJz7+n0hm8vjC594m40R9PkLXUZw4OoV7fvUEXtozjB0HRzGVpQCABggSicKNIHtVY16cdcZyRH1BHD10THpnC3WgUCtjYVsU1191Lvo7Ob2tgNb2hBhJjislB0Bm1IbYe609jia+ocQzza7kgBIN4IFzsYWhJDDg8aFpbNm2D91dHThjbaewZqOxiGTJ/OJmJ8mN1zoyMiLsWDpfOidC7RSBYQ2W+saJRIvcFzct4XYafTp2q+dwk0s5pKIzqBMtCZVM5YzeQgGjYxnc88Cz+PEvX8JUzgdyloESlJpGta0y3nPjabhu8/noaPNjaGIMd96/A7/+8y7ZCx9852a87pJl4rTu/vVL+O8/bEOuSGCQ96Ks3UiwjusvWYmP/M01WLWiAx5Cms6oVcsCNCtzpH0b2mj4xmqPlPSjjpx7bX4qlDhY5fSq7qPjxOeycCfTsBo2F2A+Ale5UsYtpk1uWY2UepzjaZm1BJXOABrJvB1Sl9XC7TSLo3YyKYP4pPbY2FrXMO+bly3tV9kKsukKfvTzB3Hw+KT0drMNKhzxooljQMtlLFwQxzVXXYB41Ieg1yuMZ+M+0DExcOPy83xa8GAZnHWb8H64l7JpFSYyqN0yR34v5B3HUijjpa37sG33UVy46QzMTE3LlLP16xfBVXfj5VcGcejYAaw9dQWOHhhDoZrFNVdcBC8o4AHEmlt02IbDirbs3EelROjZ4fULl0ZU6jTjpNNmGcsQQa4tSwQ69reGbCYlc6iHh6dwYnAE2XwJM8k0muNN4tRMO7+7rQXdHQnE4xGMTs7g2MlReN0+xMIc+qJsecK5DLx7ujvg9XuktW1kbBbHB8eEZEX4nI+eZol7oMQyWSCAlnhUbFs+m8NsTgWeiFgSctdMmlMWNUNkACq2rVYX58wvOgIJtLhnyW4X0R4iJhR+Ye87ux6UEMls2BBLRZzYgqbkLhJRbN8a4qFT6uZFTHRstB4ROmFeB//OzFyOpEMsk1ZJ9n/TrjhSqdaSZ0iXZf/ymZUqOjpa4PGURMecQeXJ0WkMUC3PxZkQ2pXCz6Y9rFcraG9NSAGPHIWmOOcIxOT8ySApnk/J9tmKWkZ7a5NwgVriTUIuY6lDOgRk0BTlsEmEZKmr4LSL6aAc/j/3tmikUzEwromiOWn+nHuEqBGfgZWkeGYaFel4bqlXQEfP++f/SWZeUf11nqMlm+94bTvyZ+68bY4kZRE+HbTBXLwxHkTqDzPDMilWLiLrEoSk6Vzo/NiSRhUq7i6SOax2ZkQnIWw5mZBipdqCMMecpDMr00KxDuPFL+9/EV/80l1YccoCfOojb8faJaxdeXBgYBJf/eYD2L1/BOHmDgyMjGOWdSxSGam9W6yKmD7qRcQjPpx26nL4PFkkZ6aRzLiQzLhRyuewsCeCt9+4CQFXEp3tcXT39EtmS5EAbStiOwWJfyTr6KQ02ehELaoMbriZtKebPycqwdoehWWmp2bR1dWFeHNIoDaSaLghefojkSZhVjNS5O+yBs6AwQgiEt179DrI+OV7k40p6mA+r9Qn+XzoxG0UKmtejP75OcKGrZQxNT6No8dr+OLXf40t+4dRkDVXCVaOiKSZXb2yGR+75UqcsrwXmXIaf3npCH5011aMj2dx2fnL8aH3XYrmWA7HjpXwuX/9DfacTKEsNoqOnH3owKKeMD71wRtlJnxHRxSegF/2QaPhUSerZ4HIgmW4KtIy31qltUGiCgr7mUPmMAhx5A6ZSwQtnBoZvxucTIIOYTUecOuPlcyG2YEz1MNOJD/LauZyXQ6MaWQZK3sYOmD7VH5OJTGHNaslKa1L8zrMGGormO4P/p9wIKoejI7M4u5fPY4Dx8bh85EwR/lI1YEOuNxYsqQVV1+xEa1NERliYhrxlmnIdxpBR3DGGNNyJhv63vlzZpOqLU0mNcf0knHNvcR/c9gPxWKqmJzO4rcPP4XuzjYsX7oUAwOHcN7GdWhpbsLIeB6/f+hhnH3WmcjMFrDnwD5cccl56GqNwhf0SPmEWVjJKT3ZwJQIHWltXpqYP5eWtLrqqXM9G50419X4NqJCWCZakMPUdBrHjp1EvlBBUaRfCeFWBH0h+am1NYbeznbJANPZkpDLchziQancQknGBg+fHEUmmRUp3Hhz2FGk9GBscgaZqk6ao7KjoI/iQJRFQvlWSn/SAU3Mkm2vgT2TE55hOnIqDnJvSUuiKE5q4GnBthCHaZcEQWLvuAbtzP75M74X4Ug6JwWlFELn89MAzhlZ6iRI3F+ydpLuqpyrwcMafM7PIFDuB4MSVaHi64TT4XIjIIGVEhDJxmcGa4iOoV28Tr/boxocIaCzPSEZ8fDYNI4cHUalxudP+J0oD7XptUWPMyq4DkFRwpsXUeIe5PlnVk64v4NBWFc7Mukk4rGYEqtlDrhm+OTGsDWQg08MYTA7yfVhkMZ9xb7+YiE7V7ZURIriMvPtkBoE61kworKhWezUkvOSy4lNoIpmvsAyjSICp177tde2I3/qZ7fOkR3MOJoWeCN0RwKc6TjTmUtNt8DJMGQFkigSRVNzHDHW+7y6KHNGhbmbA/uwh1A3mhpO2WisI1IjukrNaToBF2peGpcqvv3vf8DP738aZ522CJ/7+M3oaPfjwPGjaO1cgl8/8Awef2o76FIPDIyKfCCzJIo+cKOyv5mEB0KWN91wAdz1LPbuOYaTw1mkMlQRKuGKzRtwzaWnI+Ito+aqCsREe85sXCJGuDE7o2Qzy/gYvdIYCbpQ4fQyJV4wIyDqUC0VMTM1pXKZbo+IvRAKlQxfIC/tCuCGtNrs7ExKxTyMTCXzyFvFgTNj5wZj7VwjUJ9kLvxdC5bYE8sIilk7jSGnCJ0czuDn972EOx94AekKp8+pwZDovg4kgh689+3n44ZL1yPcHMLLB4bwze88iMPH0li9qB0fv/16rFsTRaWewa9+dxRf/c4jSLNtUEtNqm8N4OpNy/Evn3wnulqBSDyEiovthwpvNdawrfZn2aM6SjU8BlGrIZqv583VqaUurdr1/GrMRBvrhtrPr3m2OXjJ6AVp0vqfETEbM1p7T4PXzeA1tuxYe99cPV3EP+azf8um+Gxt7zfWjem8SkVgZHgaP/nFwxieyMHn1UEczMgr1Nb3cgSkD9dcdR76e9pRKecRCAXEoNNg6b7xCvHLZt7bvrQygQXhvFdmGiLf6vScWzZC9IhZJTMonu1K3Yt7HngYyakcNl24EQMnDmDT+eegpTki42d/9ZtHUCu7sWhhN3bsOoBzz1yHhX0JBMMeYprwCqlPAxnaB53IRhGfRgKmOg3VbojOzx4IEEbVwMyyRkKztSrV3TxIp4sy73pwaAwpzqNmJwkBPQpykWgZ8sHnriFIR57KYWh0GkdPTiHD0aWO+JMKllFhj5l3DR0drfB7gphNFzA8NaPZK9gfTwetYgTVSkmge07PE+Z9RTNkws6qNsa+ZpUlVTumWS/FULivjbvA5zM3JpRBQJnBq06GZAMaEyQ+B2HvO3oB8/tPy5R08kJgc8SJRI2tRI16c9wqrEPbZAEof080MaQUOG9vJWsl30aUN8lNINeEpC8NDq38YWelUiihtS2G1kRE+rJJgCPR7eixYWmlI9LAqYRqByXUkclrfb3dwn/iZ9tIWwl2qTTIqXLRMJqbItLqyLUulUmYM3VMZs38LJaSyP+hKBKFpzTYIyGPe4Z7nQpxDPzYniplGSfhkhJPSDulTLDJeDVWNuOzEefNaYCOzzJ7wgCbyRHX+sw3/cdr25EzIzdGLCMWqWe6VQGosX7I/j1KifLGJUprgPUYLcmBiZK4E0EoqtOPzDiL4XMyrLkMnMbbiQ7FOIvgAcVJavB7mkSRq44ShgdKuONf78WzL+3C+eefig/8zfVY1OXBjl3bkEq7sP2VQQxPTeLgiSkRiymVaUwYpVKgRudaU3M34q3gys1nopCdxsj4OEZGsvAFfTjrrHXIJ8exeeM6NMV4oApyHy0tTZJBs71GD5oaQ8kI2UpESwIOgFE2aC7LSBMiGyg1a9kUVUxNzUqLDCMMEutUC1qh8Tn4iNFxgLrP2jXA56FtEXr9bKngzGQZqcfdHssZAAAgAElEQVThLhT68HhkQ/N56GjTEnI5js3k2E8PTgxO4PntI/jpLx/D0EROSTWajgsxjvn0BacuwkffuxkLuyMYmsng33/6BJ594SRaE1586NaLcfHZpwi8OzqTwpf/41E88swJlKTGrjVHmuV4wIVPfOBqvPnajehs43AcoOoNqrqUY1QsYOF62SGxUggPuq3rfL15vk1sDqoWfeZ5UpBBf/O1dqfVi3vJqbXb+zIbkvem4XVkKht/3xywZfX2msbxsPYaM6RiLB0BCbsGPnPL8huDDcuW+Gwp0XlycBL/fd8jGJ+hIQoJ9Onx6ACNiJfMbODKy8/B6hVLhONRKCs03migSQ4j5GfBtjJyHS0Hp/Qg56qumZIRp7iHeL1kA/OckJ9B1KlQqeLRp17Bzq1HcN65p8PtKSDRxDGfPah5K9i5axTPPLkVF25ah0OHR9HVGsE5Z50ifAuP34OmWFwcoKm6KWGIwhs6e2D+/NTn4FEaWtsbVl+3NjtZy1IFRLCzGSqiFXF04CSOjc4imythdiaNVCqPfK4IgnihgAeLehJy1gulMkYnZmWuuUKwPjHUBYpc1TiXvI6O1hYEfAyQahibnlaxGpk3oMM62MLodaZ4BTjkg6eHm9uRPaU8tAyOkszduB3kAdAZqryLBU38LvA+7ZvUvfQ1gvRQKKlSk2fPQNdGQMv4Z0F4tHNC1e80AeAX7SsBJlM71L3OzFxlUq2MJdm3R2mthihxbZlYsVuIdoOBIcsHmmRo4GUolPxmlaU9F5Ys7kKEtkvIlF4cOTYogSljEPbks34tAQdqguSwVZDvSW4AP5vO1LgjnLbHbJ3tr1TM4zqSH8BWTDpwrpd8z2WVic7sPki7SZnh0FzPvmkXNLOO7kgwzyeRLJM4QZZTsjPYXSbszbUNa0OMEL2de+d60q/pZDoPzvs/339tO/Inf/oeJT+wBYTTd0g+YKjrZDTiuJiFsbac18lmFgnx/ygvqnq1rCkH5eZ9AZ+IB7D9QyYFkfTEnlIGCTIYQKF3OjJjgrMuTDjFxUHv1RBITq1W0khO53DwYBLfv/uPeOSFQ7jkgtPxxY+/Ac1NeXgDcQwdn5VRkL/90zMYnS3jlV0nMDXrHEpeN0kl8CPk9SAaqGLzplPQ2uLH7m2HMJMuYiatLN/1q/tw4zXnSS96KED43I3efsqmpiTLtvqqGXJmDNxsGtwo8Wp8bEymorGUQJifRjMcIGLhx9j4GLo6O6VG2NwSQyRMyJ2Qnm7yaDQmTplry1IGPzcU1p8lmhPi1JOpMYl8E80dmu1yGpJHa44kHrHlRWri9/wJzzy3DzuOZJEkHCnUAWqv6QFn/77fW8cnbr0GV1/Qj3y1gF/89iX8+qGjYgTe9+6NuOqiRWiJRFEqerH76CQ+/ZVfYWSagYXqVIs8o6uGlQti+PKnb8T5G9ciFHKJSA+8AXhFeMGRenSOgONfHUNgxk+DEqtF20HS2E4za8mK5YBppm5BgBkdi7KNiV6raD2RrzP2Kbkb9rNGtrtkgSSJOUx4e41lI/ZvC2r5XZwNsykHTufz4s8tuOX1muPUAIKa4ZyElkcmXcC27cdw9/1PIVciGcgj/dDVakEcbiQYgcdVwNWXn4sNpy6V2mbdrZLJtjaa/am+P8szzU2UC81L5qB93NpNweyOyBTLPZJlUUCEfcA5zZxIwiPsTDiZNcuR8QweuP9xCWD7FiQQCXiwbt1yVOt5TExX8cADT2D1qasE1UknJ3Hl5RcID8XroWhHVD6PgkVEh2hDuJcppsK/24QrGnVjGpMHQkff2toGl4utoGE5U5OTUxgbG8fU1LRA//k8RVaAQrmG/SdGMTlFBS8Skvyouni+hRQCDyro6WoTNjuz9tHRaZCDymyXg5IqYguI1lWlJ5osZ65HrlwQUqCSCQPqxBx9b9aDKFDCLJN9zRQnYdLCgJr6E3XyFZwhJxpU6x8bESozustlFIpFEUOmNKnLrbPMlfXhoCYkqBE1kAxaSzXGHJdESFRdFX5n5uqTLJrXqyhII3JFu8uTQ015ri8dvJC/ArQ57K/XAUScX08HLrwiBfQkqBAb54jECATNThm/G8uW9klGns+x3bEZAwPDmJrJwuXWltj29lbpyeezpgy2zUinKJEwAJyAgkRRcg4I5TMYYc84r4n2n3uY9ixJxcymGAq5vHQXcQ+p6uY8aZKjqNkJxfIKkxuxIaZgx9HZMplTlRvNfhvhWp6JUwri/RK54jPhuhP5tLNGIiaD3k3v/P9BH7lB3DqRS6MxqwnTkJr0pQ28sLqfaibPE1esNshMsaOjXTYZHSJryh56ZsfY8TNIjLHaHReZv0sIORBSyJDXYDXOSr6E4ekCPvPlX2LrSyfwpjdswN/ccjES8TDKRQ6M8OKhR1/A8y8fxJGhWRwdSiKTr8DLFLkGGW/KY8OyeV9nCOefuQotwQBe2bkfk7N5cFo3GbAretvxlus2obuVeFUevlBM2M00bI19h1yP9vYOcbbWW24Ty9rb28X58N/C3KSxLZcxOaFDVKg4tXBRL1pb2aLFSWw5jI6OSMDT3t42p1bEurnL5Rd4sTneDFctiLonB3+I5BVdHyMfChGLRtpTx9hUDo8+tgv/fecjODSUQabsRqFKB1iFVyBsJgQeLO8N42O3XI7+Ba145Pk9+NndLyKddeGqS1fiI7dejIU9YaENDo0U8aO7nsA9D+1AocrSQAk1N7NRH8KeKm5527n4+/deKgiGthjS6NSlzYTPmetmY25l7KpTHzdim2YwGghZT6wFkRL0OapwNnREYcZ56J3/NtKLGTNm5I2BAf8uvaWOYLUFAvxdgzDlNQ7r2zJs+5w5KL1BzpV7lwacv2fMebsWy4z5c1HeY5sPR4cWS0hmMnh520nc98BzAk+yLcrnrSMc8gn6QmPu99Rx9aXn4awzliEUrMLljMTl9VhNj+vHc2bCQMzcpIXI6TBhNszAm8aJWYVlYwr3UilLJ/Lxi4GISMkWPXjwkeelVXPJ4j6Ui0mctn41qESaK1Tw24f+gkIthEXd7RgZHcbKVYux4ZRFcFXScPtUeMimj3GpqxW2MFlmSiIRFQi9orUtbHDhltSlXko3zO/MsFmSoq0JRnSELxnlhKb5f0cGB3H02DTKlbCMz3UHWE6rCwua6Fg05EdXS1yGkpCQlc0xIuSerMkf6TahEpu7js5Ei+gv5MpluR4+L8lW2dnAoSZkiaOOaDgkJNhKJSfOlPbJ9ihFVWSfF8l30fW2bgYJUGt0tBVkKDDiOHohwzmjOum8GKTbPVOMyzo4aFu1dMaERBE8Ztx27onk0MSJPWUrlujS62xv7UjlmYLoxzPgY5cJ0QkKGHMADJUJRfWN0Lu0qnGvuMTBS3uc855MEjj+tb29SXQymmIh4UWNjEzLbHj2y2cL1C8Po5gnn4g1aCK0AZTKVED0Ip/NSi//4oULkE6mhOTHdc7lMkL2lGsvl6WtUalOqsVOZ83v1t7M/Z9obRZ7ZoiHlhu13a3RlwlSauOofUSgtOxjI6lt7gHPMst5RnIzYqkNxOEzuPy9r/HpZw99761ycyzumwM3gpEZPGFMs6XDgccNumDLgSkaGUxBJ8eIhsQvOivW28kOZsTGvj7LdPg6AlMGr5khzeS0FUvIHAFq+ALZUl7gqIFjOdz6/n/D4dFp3HLzlfjbd1yGamUYPk8dk+N17Nw9hN/96RkMTxUxNFFEtsSamDppgsl836gfCHnquOLiM1Gp5jA6MYqJyTQmZ3LwefzoSgRx682XozVGwkYAwXAEvkBQyC58oMx0zABatsgNYGPveB98DdeIm51/mBGRdMR+Yv4f123RooUScTIS5SAJohkWFBkho8ryWL2IcDSKocEMgv4QFi3tQqXO14fmhzbQQEiLShWVUg2To1ls23YUP/j5wzhwbArTuTqKNcJc2oPbFAL+77XrccGZKzAwU8J3fvw4xidSWNwfxz9+6E244LSFCPhLmM0VsGtvEh/9p59gLONBueajYrs4Jg5T6GsLigDMxg3dwpEIRsJCchOZXocHYXuJ6yJRsdNVbKQwy7r5b6uPmXNsdNpmZPk6C/L4/1braqzFMyPn6000R+rDVO5zkCc79BZA2PO0wMEMgjHZ7TPtuqyOS2hd5XXN4M5nzdbrznkEzLpqJUKUFYxPTeHZF4/ht398EZWaC1G2LnldIgYTjUWlXznGks9pK3D+uasRi3gQcLQE+Pk8F/xu62dwpa4f/4/1yIIgJqqmpvCmOSgNNrwYG5uQn5nQEB1ZtebFgcOjOHh0ECuWLsXgwDH0dnahp7ddWjRf3rEfr+zYJ5OtKG5SqRZxzRUXIx4CIk1eFJ1Wq3KZ3RctcLk427yME4OD0oUhTPkcyUwqNsVykgSk9TJcHjpZZveET7VFiKUvcmrYHZJKpSU7T2WLODYwjcnpIjgNlAiey0WJT+1XIVWkt60F0XgImXwJI2MzMqSEQiZS23Z5ZLynn3X6UEC07etutrExidHBHPx7LBLGzPSUCJMQBqbD9PvqMl8i4A9iaGhQy1tNUYG/BXERURRyadxyzcIRcLObpYyZdAaclKk2loGKzlEnssLX0VlTNpfXoBru6qCVrKYzvudnlDtMdWabUuLT4FYSKWF7M8ivIsDZGE0xnHPO6Th4aBemJjIym54tgRwuw2CGgQoRFIGQiTy4tGdbOQvKgCe3gNhBW2scTTJVrlcSlKGhMZXQJUzI9Qm4Zd5DOkmxKj5fL5IpdkCwXBRDS1MTEs1xCTBHx1SQh617RHSJHjDooAiWzl1nIsf2XnW+VnLRMwlx/lwfcoVMwGsuOXAQDa6LseWZWFmCyGegHA61E4KesY9HyHMc0RwW2zE7m5Q152dc8p7X+PSz537xN3N1EYvADE60upY4sDQZm/MkImEBO2QA3qhFN2YMCZskEk0y8k/qYEEV/uB7WyBA2M8MsWUbdAR8fWMtNY8igu4AqlkX/vTkTnzx27/H9FQGt739MrzljRvQ0eKFpx7G9HQJL7yyCw8+8gL2HEni5EwZsxRgKOVlfi4hrTBhp0oRoYAbZ6xfiNa4B9OzGYxN5zE6mYPbVUVbPIC3XH8Betv86OpsccgWETHaGnh4ZdPzi07catUiwOGMfuX9yCxgN9toOPGKhsonUH8qnVShBY8bfX3dOtxCZg/qAeX6CCJSrCFXKuDEaBp//MNWRENBvOH1Z2Px0lb5XKubst2rwpGC7hqqzEwKZWTTJRw8Po3HnnkZjzy9F0NTBRRrnE3sRnvcjRs3r0Z7UxT3P7kPu/YnEQuU8eH3b8alG1egpz0Bl7eKqXQFP/nFC/jBnU8iX6eDplHhONIaCMhdfeEK/PMn3oSFfa0ShPhCAXXkfM71mmooO7wCwtcis8r/+38RubAsQ7JqZwa5HUxxPiwlOJm4ZcoGNzdm2BIYSJsPZX9VsIXXwLkAtv/ss2yfNxqARvjasnoLNvg6g+/lGpzA1ur4RnKby+ocwRpOkKMjJ6ubddpHHt+N3z74LHzBEGIs0eTYohOTspZA3m5KDS/HBeeuRVPci7oDG9KgWSuZMXC5NtqPzVZIZczTEdJ5MOsm49Ymotn90uoyuDSlOEEgiF27/EjmqrjvV39AOBiDD9SvzqO7rxOFUgHjY5NYuGgpZlMZzKZzGBoextpTlmO5KKZxBGlKgggGz2TEFzkfHAqX0nawlYeZJTPFV2dOJcmm6EgUVSCBCh5OPSMpj6gbWeqckOWRGe7DIzMoMEiXsnUZdSmleOFFFfGgR+YZcDjSTDKDVCaPcoUOX+cPEBwMeFzSWtbeynY3R21SSGlKqGT/Mp1XOEhnHxWHxrNswk28Vgmq3ITra2CrHcmDut8plFNCMpmW+ya0TCWzfNnGDlO7wCB4bRNjVxC/y9hPCWrYgaBiLlK28WnN3LhLLKkRrieU/NcoFVXzqK+vo0QZFLD969zz1v0/7Z0JlOV1defv2+u9qlf70gvQrE2DyC4E5IgOIARIzGKMiSZqYibRzJhMTpYzmWSyzskx42SczImTTc1oQozEGBUVFEVAEFBkaRahm4au6q59ffv+5nzu/d+qR+bMOSP4CB5/5cHq7qr3X+7/9//de7/3e79X7r7z69o1MTk5JVubGwp/k9lqn3nKCHpKONYpYzZXXt9H/a8tE2NDMjqSk10zjFxOyfIy8yKKKpO9VdqSdpuEi3cP2B4Uhf7tkuzaPSl7ZqYVrkcul3W3srqhXCOQPJIA1hllJhstC4rL3ppSUpupu+1oEBCw4ooIPhw9wy44bScYKlwe6anzWQ/iHS3jOSkiGilkUm4isOQznrBRZnGt9Rt+8Sa18wv5eknmkaPsxo2SKfrgBa8p+EbIDQNr9W5obCpAPTYD2CI4HJpnqWQBzPc10lheUgNJhTfdkNrEH7NakGc8SorR/m3kU43QoE4T6UqER7pdWd1clTvuPCy/90c3SbFck994zw/Jj954uQxkWprxbxZq8tlbviyPPDkv9z+6IM8cL0i7E5OKD3ABTtKod0DO3jcup+4elJldk/L4oSNydGlDCqWWwkN7JofkxqtfJecemJRuq6wLwTWWiTQ1y1GSCMNNrJbtWbIPhUDyMRanXgubFuiOxWOtLNwrAiUIIXDdRKROlsJGGjTUmrK00ZK/+tu75QtffFTOOTAhv/tbb5IzT53eXpi6cQBBw2AnvqaWymbU6cjaGm1wW/LcsQ353J0Pyd0PHJFCuSudZFzOPXOP1Da25IkjRVVZuuaKE+SXf+b1sheN9KGcVOt1mZtvyO//ySfl3kfmrPFL1SgMyhxLJ+T3fuWH5U0/cp5OtyObIqDw9kOdcdfTGw6bnnUyEmnZuzN3J+rZr66xyLHweXfavvY8SzEY0DY8X1OexbAJewDhgWU8KgH9S2fuNu89v5YqvKQUBZ9+HH+RdcOIYE5tL4rqcL3BBb9LzbpcrcpYfko3w5W1DfnULffLl+5+SEbGR3V4z8L8gg75AVrPZXOSjndk394xueySA3LGGXu05YpAhntlY3FEgmvizygrYrZqtayESWBCZmrjuIx/sDOWWAmTWeRzk9vaCKxXLR1ls1Kqd+W+Bx6VSqEl4yNjMjMzJEfm5jT7nRwZl1w6K089NyetWEYOP3tUZ16Pjw7JUIbBFdRcbT451zE4lNBsj3qyZpwMbNEMy/qAebf590oVrghBLOUNIHhT8mt1gcthqFsphUC4pk4+LmubJVlcLUoLUmuH6jMJQloS3ZZk4l3JD6VlYDAj7W5LHTmT+7ALTnI0T89yTnL0GcdMqdHKQMaEpmZPJk6ojgNFEpaABLRwcmLcbBoRC9tdBFYgcVEW4RhNbccDOoZ/wL9ls0OKxDSRctWpX9aZgTOnhgvMTmDF/Q8qV2hHGphnbBC7cYucLGbrGNGSHYKWlYlg0VuXEAGLShtLQy695BXSqNlkORwh3KZqmT0H58ngJZvPzVx5zgnKQH2d+0knkV5tqBOfnhqV0dFBTUjoJDh0aFYlZxkH2mjiyOE90S2U0VZhyqtDuZwGF0iujo3kFaGFfLu0tKhOnP9K5aI0anVV6iNJgqGOQ0dBz1sSNaChpZDErE3d3pBQ0x0wxrrzBbATf/Y2M1ebw0aO1nlbKO9pLmtDe/iPsibH5Pl51n7jv/v7F+LDLchqNBouTf3/PMhffORm/dnP//SPvaAT3f/xd287X4cZQEUhTDgDV6HiBDJ+RlZzuJTfQUrP59oqSaONHrXVhXkZR0bzGiBkh5gWBGRuimmQ3XpJSRiYzxSVXJDcjuJ1kpoqa+WQF5BSaV46tZTccd+8/OF//agMptPy79/1RrnowmmZmhpQ1jZTmh56+Ih89RvPycGnV2VpvSYlNgDNotoq89huJ2V6MCUnTuTk9DN2afvVM888J/OrdVknkG43ZTjdketfd5ZccuGpIp26LjjgaST+mFbGdREasvnStgZC4QIObEi8JM2WzZ8GVgc2ZFNlIIRKrWK/HIpuJ2ingGYfOi9YO4dlZa0kn7n9oHz4Hx6Vak3kp3/8PHnbmy+W6dG8Bg8eiRt50KR1GRpBUKACJNWK1Co1qSkztyYPPvas3Hr7QXngiWNSp92iDYUnI/t2peWdb7lcrrr0NMnm0tJMxmWjUJev3T8rf/yBz8taGUwQ7BIsM66w+fmnzcj7fuetcsE5ExLPDNi/pyD5MUqyLalI0MHLNQ59893qfgZDuwNVAlokxuJZtKMyDiPz+45EeADgzr7XgWqPPqMftfGU8gooAu01popmHQcIchhLV3+vJ+gwcmdHNxztd48aWL2+z7EoC5FJuzN1NEudd8QM58/6DlHPq9u4y1K1Jh//xN1y530HleS2d9eUzB1bjOYbkLUOSD6bkhN2DcslF++XPbtGJKXT0YxHYhm3Bb9sTryTbGAG95O9Ur6pKBmPOvkOg9ecvgU41uakSAJzDugzx17JhFSaIl/40r1SKYpc+qpL5KyzZ+Tuex+QlZVNOfWEfVItleXp44tSayZlbn5Za/wTYyNKniKrxxnwGNmIDZK2LNPRAt4fHLPV7nd4FKwbYHQyW5wamzlOGPBXrxVmt157XLNv/nhscU3nGkRi9ZrRtZH3TIqMjg7J2DgcgrhsFUqyuFzWnu3xsUEZzg+KtBsCG522Od41xgQTVFPiGsgOSAUZ23ZLSbuse96nQol6rjkNC8rpxkEu1ljoODEdZ1qvSQsGtSJDdKsMyWaxrIpu7APU+/X+dVy3yWLbvmFrhOEf/E9Z8ThydTD23nj7IWiLTrbTbg5DB3HG/A5CMd1OW0s2rPWhwYwMZhNyySUXy8GDj+q9oMxZ3KSMmdZuEO4FRrhB2hBoLQu2YBnJ045yJRCGyeqwGa5bZO7Ysiwvb6p8riIICbLchmb7J528W4rFTYl1YjIxPi7Lywuyd89uG7ijBDMT14JrhaPnXaO8RLmRkqwSVWOUfxgZy2hSI7AR1Jg2B/rpdcnnh1Xqt1c5lM9iI0eA+axr/WMrnDgqmtiXzxN4mKBNU1t4vWvI96rXvv1lPsb0m5/8pW02Lzeo0Xl9RyaQjVNnxEZDG/i7k9McnvDNjM8yqo8XwqEQHREnHR29SdsVLzqZnYpuKJO3rgudTcmhPq7DN3zNyLT+a5C8b/LtRlpuufUR+cP3/b22P/zGf/ghueH1F0q9UpROuyZLq0V5+OBx+YdP3CNHj5dko9bWaWlsdjCqFfaGkYp4QT4pZ5y6W06eGpaFtYo8fnRVSqg4odmdiskN175KLjhrSlqNLclkhyWZQZoUIYiUpOMMFRiRRq0i6VxqW6rWYR5GNPKysGiwm0eP/uf5+XmdXjY6MSjSSEqzVpF6sySFisjXH1mUP3j/J2WlGJfJkaT8p3dfI5dftFtGJyZkcooeY+8x1WnD2/bZLkskDGnxAI2NfWGhIl+646B8/NNfl+MrNSm3mnLqdF5+9PqL5KJXjMjePSOSHhyW42ttee///KTcd3BBqS60oGulLBaXwRSB4xXyzp94rZw4gyO3QIIvnpG3yPB3JQ5FjtsdMn938pU/a3cy+txp3YvuTaG9aD24s9bImfPoeN2dzNzP4w7Unb2RjixocFKd9/Hzb1yL1+C8Dcrh9+3PRAI3Dk+3CQwRBYnIbpSXvEzE+T3qtxp6V2KtjNTqDVkvVORj/3iP3P/wYdm/b0JO2j0qB4/MSWZgSOVZyVQGM0mZmRyUq6+6RIaGYpKLemt98IPDiVyL1/NYT9T5uC/bxKpRacMU7XjfPADnnsi02LlQQKOvF/EL+sHXNmpy6xe/JpulrrZSHjhjStaWN2V1aVXOecWZMjQ8KF996KCUCynZKmxJLFHVejhojGpBNCDwDUjM2x1VWSxhYjc6VAOGNbVJlNEIouyd9mfMdw1WVGJtp/efa1eN7q7B84x9pf7O5LOapKSKncWCdEZgjg2PSW4gLpmkDfOYm9+SUqUhI2PDEoP4RrcIToRADqJTJh6Rs6oqHYp0rmXORoJU4pSy560NtVdP3K+fa9c9DJXKqP7NMWDu8+5Vy0z9akmz1ZFqraFSwjgxjte7/tAXx5mbeNSgBkW8e75OPfjkeROE+chi9lWcYQbt9DTXbARIncPdbSi8Pr9wTJbmNyWdHpF6o2xiRMmUCmgR+NMDz725boaWGhIpafLc2nU5Ye+0TCK+ohLBGVlb3ZSlxTWJxbS9QrP7Wh1hlqTsPWG3lApFLfNAYtvYWJOpaRjhbcll09t7P/flcr3cb6lU2NaJJ9jz8qW/ewQiZOQ8Gx+h68ica3p4WS+TsXInv8s5rO3XAtpeLhjX4C1yKyvMwzDRIYISnu/V73yZjzF97LO/9rxoBuYoLQRsFtwYhnHo21+y50dHO61DtolUtnv3iG6JNMncIVfs3j2j5AtV2yFza5oxPdP3+rL3s2+TiDQ6tVqR1zAojpWqCbn5c9+Q//Lej6oK1nt+4Y3y+isZTtLRYRPLq2X50If/SdbX4/LEM8dlbq0sx1c3VYNbW02IpFuIF9CHGpOzT9snB07ZIwvH5+S540uyViH7iclAQuTK7ztVLjn/FGk3K9KJtRQCAhPjGEBHkJVywzbdibqkZ00O8WIXWuw4M5l4L3kDRunQcEYG0yOSzWRlbYNe97Z8+OMPyD/edq8y1X/0+gvlp37gMtk7lZVEhhq9TfrRSFzbvHaYq94rCcHHIWl+D7izVmpLoVKVQ0cX5fY7HpM7v/otObpUktNOHJM/+NU3yVgOqLMh9z++LP/9r2+VrXpXOrGOxNDh76Jc1ZWTdw/JH/zmm+WyC05SuI1ahTtRnqWTxTi316B8M/TM3NEEd9Se0TqU1fvSea3ae6YVMstk1HE4VN4LR/nvu230Z5FsqzryKCg02NmyQmeq9m7cBmsaeU/Xq2fCGUOhTL/Lvrzm64vRMgcAACAASURBVINvnJRGhK+6DAWmfokcnV+Wj938VTk8uyYXvXKfzIxn5eGnjqqwRhcYE3RnICVjwyl59eXnyNQkdcmhbalPrt0hwe3nHA2EoFeaYNpZufa+ErSadCUBufUf815D5tmQkVFUDDv6zFudlBw7viqPfeuIrG9UVUcb2UuCIDLXvXtpk6vLoaNLsjiPcl5Mhobhc3SkXAf1MDujsKbZeYJBMLQ9WYuTISoQJo3gBbzM5u/In3cHWDCX0DKbO3AgY+rC6RgbbkxyQ7QuZeT48RU5sriuTHgGbtDK1GzUFe3j/DOTw9pvv7ZZlbn5JVUZw9FTp6dlCWnQtEqrNiWbo/ZqpT1QAw/isB37YK1u5ChPMkhA+LPvkb62QJao+RJskqHSvrqxviX1RkdqcGgaqLmBuu2sqx1kqavse5jb3LPOfIh1pdOygNPXp2bn0ahWy9w5lgVmTNuDoQ+yR7I+lBuUWKclQ8M2t2F5aUO6HciVaZkYH1MuQFbFV+y52fOw+Rp6T3BwOohJNeXEvbv0mWq5pE3HQVlWVtaVjNxo1mScUqoil/Sep7UbgJ/x3IulLZWcRmp1ZHhIy0QkPDx37gc7sndWKkWF6gnA/Bq8tdOIqsbM5/l4YuRJA2VLR6FAdkAo+T0+71+cy9RKjUjnwbwH5Y52FQskQVaHv/bn/7Z3i/m2/vySQOuPfPqX9EXn5WeDwJgMUiBKd+NxI9wwP3cnjiF6e6t9I2dDpC7oWbrVKVKSyaZUspThBkyx8YyM8zlJjM9wHfybb1KahWvkanUsZzDCpIQlWukOycf+8S75wJ99SjfC3/iVN8oFr9gj+/fvkWq9Ik88cVge+uasPPDQ47JeScix9YbMLmxqiw0wXSaVky5SrPGODGbisn/PmFz6ylPk2NKSzK1XZWGlKtVyVRLdhlx6waly1WvOlUymraIHw/mcxLst1aVGVSiWApaC/OYzfq2Nj/vxViTY/MUiC3p8u6WCrJnaXTY9rJrtG8WKfPmuZ+S//dUXZatak2ted4r89BsvlzP2TMrwYFZatH/FYnoMC3YM7rdNbycLBip1J8P52ZBjQHpSk3K9IpuFuMwfa8iX73xAJ2FdfP7Z8oWvfEMePrQss/MFWVmtSCuWZPKv1sURZM0kOvJD1x6Q9/zbG+X0UyZVrc4V05zs5QGYw+quceyZi2/cvin5i9TreB1293o19+swvJ4v2nCwrWf9/E5vK5gfTzfJnr50f2E9wue6/UV3Frqz5L0lDednfATqjyntNPDjcxxtM4tq+n4NtunTy16Sdi2hGfmxxVX5m7/7sqxu1uT6a14lE0MpuesbT+oglWa9ro48n0tLPhuTiy/eL/tP3ytZ1LQiASbO4ZmE28bRMngsjmxxbVwvmSBZjfNXNHBpo2ZVU4g3nk5qjfro3JIcevq4FIpVGRkdl1qTDLRug0QkJifs2SXZLDXgihSKbTl8aEH2n7lPEqmOrC6XpVCj71nPqrVnnGQ2zQwCG1yyHYQxRlVVuazVjro3dvIAnWtWkpVq8FPW4OwWMPH/A3GGzAxJPg+zmFJbXZ4+tirFSlUDBnqsQRuAX7OphGTpBkAJrCNSrlQ0a6dsTCmAudc8O6RETRXNev5NQW3n3THUh2DPZGG97uplRidV8e8WsJqz9yDVuiLojS5Lo9WWjc2CwvmQ99jb/N4NNgYWp0SJzrfZhntR+deIE+HqZa06mabdjxHEbGSudOKqaBlLcGwg+IQy8ZNJUJYxHRhDgjU+lpNd08bdaBOYKk/UZKj5UlSViXPaNVHXsh8a6hPjo+qEgcGx9erqqvbfU1JhYBJ1fpQleYaUSjY26PQxTpVRYGDXW0nLZ0Xw3vEFr0inyTWBxe2dp9zEd9Y2ax0njm2wrxONPRPHkfN7/D57L6JH2wF59O4o56uKbr7do5frvJSAn4N3ooOFVLO+I9/35j/7tpx37y+/JI78mTv+o26EfKkTrtZka4PanxnayQOecXgW49mJOwoWsDXY26L3jUQXdiStt2v3jOzZs0thF5M4tTqpQ7+aLURRp8rr0ZdMtAZzMxL48AwTWJWF02x3JZGekE996n75k/ffJKhgv+tnb5Tvv/o8yeftpSxs1eWhbx6Ur3/zaVncFLn3oWfk6BIRGQs/FWW3GYW16eEdG87KJReeKWsrx2VjqyIrGzVlyqYSMdm3e1yu+zfnyZ6JDLpuOquXmhE+M5Md1N1G+6G1X7qrdVZ1sDpxBxUvVNuy25kqNmZRKesyN2I8gEZb/uJDt8uX7zoiJ+4dk3e/4yo5cMqIyhnmadXoEQfxRYrMp0OuDv25I3eYWBdurKEQLANTUKpiQ22BMiC2cXhRfuu9N8tDz5akhoqVvs9sqNZniSM/dU9GfvfXf1CuuOg0GRsfVUGOTMrmzHuvN2vEoSt/Abk2d8a9GbOvK85kG9lOn6z/PsfydeebjJN+vMPBsyENWKIs2x2/O/JeMqHbyobgGLnNA1Z+38kyem420ej94Hlp6QCnHQVKHmD62uVYnqUZMaol7SqZW0OOr6zJR266Q4rVtlx75XlywvSY3Hrng0rGajeakiRDjIsMD8bl/PNPlVecdbJmxQTDBM/+bP2anfDDv1Oq4ju/RxZqrFzrB1aN6ygYAk7WbKrS1hLUE089K4ePHNOMEVY3Dg0VQjghM9PTMvvcnAwP5bXXvVItSLOTlbnZRTnr7FO0T3hudlPqWuM1VjJqdGOjeclmgSfrmpk6N6GMvjsOscVAjUh7XAcm7ZRQ9J2PZEV9s9XabzojUNAIeuPJrnaDdDoJDcoL5YpU68yiB/7uaLvcAJCytmQlVHGQ2uvE8JDkh7IKq6fYU+h371hLI3seSAVZPe8p7607aV0HSRtxqdyCaK36fuRBocLeOvEvoSJDGiik0toexwAo1MtK5arUIfGpCKEFKc8LzrpIxdowEGrAqtehIjIG6Tvi1Wkg+EKXjxEaUaSkzx14nX2P2RdkrwQWBG0EOgRVOP1CsSDDzIAHek/Gt5EM0EE4Ar1BA5LZkObYc4eycAzyslXY0KCNssryyrLMzMzonk5QkM+PKk/DWfsEsMYabyvkr0itav1XLMiKBuo4SskgLkjUJD2eEfv+YfZM6tpknXuZzpGR3r3HAnTjj3ipydaRzT9w9VGXj3WHznWAFODITeegKFe+7WVeI5+753dMOcuJOagzVVuyurIq+eGRSAIQ2LatMJxOMypV9ObsAdAuYnUEi0LJiixj5DPG9LaMMZ0BZjJiGCL3LECXwDMVo7ZCpuhAU3O16IshLDFdXL7Z4iDVscRocynIQGZQ2u2sfOGOJ+SP3n+zOthfeOeN8urLTpPpKbTTY7K2uCKPPnxYvvHIrHzziXl59PCKEAQ22zHJ5AYkmY5JFZYita1ETHaPZ+WK8/dJu12Ro8fXZH61KZWaSdfumxmSN91wqUyOJWUg1ZSR4ZxGvelMTq/bBGMQxIGdG9MeWhaHsovjQJ2M2DNOgDMt6TudmdotC8uzUmk1ZW6hJYcOHZNX7t8nJ+8akfF8WrLDA8o456X0/l8QCtV8Tu84I3eO5N5oXZtsoz2PVpf+/Zx0WmmVR4xJVTqUt8hYNptyz32H5ebPfE3ufPBZWSvbcBXTzoqpwM4brj5LfvVdV8kZJ47JwNCwxBSmjNSgInEWHxjhGbI7Ya9j9QaI/uL5d98g3aF7EMJnfI3ygvZC9ZwHR+ABqWfEniHrdUQz5b3G6Zshx3EoziFTDyp4Phrg1uqqTW3BLkxqmMmmMKWVTJ0iZeuTz+AQnDzHeoBEFGsnpV5ryQdvOyYPP3pEs7FT9k3L9PioHF/elM3Nsh43kc5o6x5zAiYmhmT3rgkZzMEApr7XVHIa9/Wm10zaRLh4TOBh6GcTNt/AEQZKOWRMva1mWmdtNCWVzsljTz4rTx9ekmKprYRIQ8qAm1OSH8nKcD6rWW21xHuOnnlMSpWilBpxWV8vyPjEoOzeMy1PPTmn7z7IARKe6BkA0zIngE2crBNGPi1NKMhR2tJxoRUkicmMgEssENThI0nquvQ5gyqwN+20rZIswupmDgLwdzKR0f7yjUJR1jYL0mgTPNOfDsTPhK+YZpWJDCp6XRlFXCSTUoTJs1lKUGR9CINgL66BZ+Zriu+moWGiPXzxzhFYmCY7pDxTZUOQxeZK7CgA4jzLtboOgIF1D5LAOwzGBVWAOrR2nmiJzNrOuDZzXgQaKLExBIqgJKmlyvGxMSkU1iUdta5qCSdGzTgbOXfmcrO2jaXNJDfkotl36BxBC71eMbJZQjo6wZIRo8QVXC9lK53Xnk7JgOqrI9hC/R20BYEv02ZHrRCi2fTUlMSArEuo7qGn3la1PBQV0RcgI4cjRVmDIGkgbQiwo3YuslMul9RHsLh9NLaXvXhPWb8kggQofAaEBKIaz4N1rs+qQ1DbiDQeUkpmIyAiuMG2/J6/93y3efSGnBr3wfROfHIeAcPr3vGhl3dGfuze390mDHlNiBfEBE5gIhpMxEKBmOJthUz44uaJWBym8A2bnshekhNGcafNRjE+Ma6N/0jvKRkjzeKNIsdIzMPJBzisctUgfTTHdTOPYFW7LnuxCBhazaTc9PF75H1//mklwL3jra+V6163X/soGdm3vLghn7vtQXnueEkWizU58uyGrBcgwTWlhU6UErpsrlcWhubUkIqmNCpFWVxck+fmt2SrTkUpLtP5tLzhmlfIOWeMS6NR1vYFWnO0XxyEIy4yOJRVVSigJ15KojxazZA7tBGF9rKq4M76RtQSVNIgZyCXsbnw9HUikMCgjB741gMAh4NSmeR2qcMdJhsziAO1Rct4QD8aCutpcYCAQEVaohegEZfCVkOlLT9/15Ny8y0PyMJyWaqNjmpPZ1Ix+dk3GsnttJOGJIW8I5KWaLfT9xplIJ5FeebiPAHPIulYcLUJZ9wqwQlls56svDfLUWygh1nOzziuO3SDPy2Y5Du/6+tD7RGhRN4q5hmgZzi98D7PxDcPzXQbbERWZ2bzsVpvWmUmPSPwIJMH773eXupQeE772lvywVsX5MClP/yCNwU+uPjkrfLWq/eqvTxL53pBengngTkRIFJBkqSPDTb0BQc6v7whjzx2SEolZpJTympLt91VcRTWZj4/oBkv0gZJMT6HSvQjXkK7WL2lmSWEJ9jI/BxxEUiuBAnYjHXO7zSA8SF61RBIUUUUq6OnMlIsVNVxNhncosNI6Jd26eGE2ox3HVlUlVnoEghYXdPnf3PMRhN0oaLQtVEuIXAlJaNBWkKdmwbQaVqhLOBy0SbNlqPBRxqAKdzK3OuIdBdNk7N1RQsd45txSGgyGKkRR6sBswqxIOmaVNKY1VqzChUXSmVZ2yxqOdCmDpk4DeQ3DVaiQUEEMfTsc12KLkXtnoMDJgDFdXBPBBHVekkDeMRrKA+AftDexX6hkHqKMdMjukbywyQ0cSkVedcReUmqXCtTBbH79MyEPpcYjfl0cySAra2dy+SICfbq6uSxPXeQHaSMOBARaiEfNhSZgyRmAWZJUYnh/HAk491UpAHBMOzl+4IH186pMvSpokqXcA0IdLxsoWUFBL7gNESDrBw98KCfd5IWMi/n8N2QNFubcBC8RAW0zx4AGZmABCSL4+pchKqJF3F9l/3EB17wO/uSQOtH7/7P+rIUS/RcGSGKdaUvI+03XYYzmCiKwZbWDkJfNJmez3p15wGLMkLJtnuAjdBmUBV9pUie4sgxomWtsDiJzqxP0DMjnLnWyCOym9Y+iKQjqNAjZu/v3tooSrWWls/f/aT8+Qc/KfFOV97+lmvlqisPyK7JYWk1avLUoVm594GD8ujhRTk6W5TltZasblWlBvxEYtBlHrXpMSeSXZkaScu5B04T6TSU2HF8aV0qLWCyhpy+a0yue835snf3gHQ7BdVu5gVnBCkvjRJVuiw4Y0vqwut2ZGyM2bzY1uqHxjKuy+bWlmYFM8x3H6StiDogtTILqPjOF3/2/kmFroGqoslgThzREodG/TakhcXOJlQvVW0mNFkJ7HAESCDWqLOhpm9DHVY21+Xgt56Rr9x9WL70lW/J8kZT8/JLzz9JfutX3iQXnDUp2cG4yofijB3+9sy5Fz53p+lvgkO8IBWgFL3lGg8CHEL3v/PdAwE/njtvvbdIyGGbcBRdk/8uNXLspgFfNMrQM3Y/vwcLHM+dsAeKXvN0roOiQlHwwOf8erXNMCozcXx7L3BeON2GfPi2RTn78jfKu9/+5he0MXzgbz4mcwc/Iz/+mmm9Z5Axf1dt8EVX+18hWfEdktKgaubTsSFybHZBnju2pE6FZ64z2WMxnYWOSBJrxTZJEIgOaKi16EE0i0pftFdRA4Vd3dVWsq5OaKM3uVRmCIuN+aS2y7A92srKClNqbUf1xslKaSlTwhvZeDvSKDAlZ5MOFaRGu5phoveNg0LkxcspDmvXVCxGVPtA686MPul0lcBlMHFE/NJj7TCkDc7GSdne5kGZcjg6xjdx5+Drxv6+QyAkA8fROZmPzY+MkazVVS85XjceU6etw1MaBHWRclo0HIWhSIpAgmAms1qD1pJiLK4tvmTCJYjIyj+Ck2FEMODsPHtIpaitcukUiYGdm2mUB848Q4qlgszPH1PbVMs1tbdpi9voUlr9UErjPEw6Y944ZDaSLg1iFc43gSVzjnENTkjAIA9WqlU5fmxZBgeH9c8EGkDmrE3NoFNp3QNVvY2y0UheHSX7OWswNzgoC/PzMqkS1U3lGLnuhDHJ7Z3l3GThyLpick+CHPnj2fA7XhZz7pUH3p4IgGqYHDJ78agy/53zxTP3fXZtbcO050Xkgh9+/wt6XzXAfyn6yB//3K8qJMdLiCEwpGc0xhxuq0Sdj+Wj9kEtjsXIwmNh+YaK4SybsZcA4xvMa5KBCkdp5kjdGAGZ/LYkH9E+rEsEJdyR6wvggzeiyVW9kKtvvNuZGw44npJiKy2fue1B+dM//YS+zG/7qWvkmisvlMlRxu+tKTHm3q8/Lffc96Q8+fSqVBsDsri6KQWNgHHkVnPqSlMj6/F8Vg6cvEt2Tw7JseNzsrhVlOWtjqTbOYm3G3LJRSfKZZecLOk4ogmDSrCplRsyMzWlxDKPpFmUJ510okb7Hv1hOxYOZYzlaFAEQjG0w/ClanAeGUVLyQl03Dc2B+HAkfeKhegAhgSbAhsbAwIaUiqi/pWSZq0ge3aPSSqXli4Qpk59Atqjtk1ATlQOFLgp6wWRJ59ZkVtu/Zo8/NicRt1v+/HL5V0/c6Pkh2Jai2QwRO9XrxPnxTJo0tAHz5R5kfS5RZulo0G+ZjyK9mfsDto3cf7ds+VeyN43Xj+XO2TXX/cgQrPI6Np8vXtLmn/WnbM7ZM8gFPJ08Z2eZ2MkK6tl9tbIgVFj3bYUizX5yBdX5fzX/sSLcuRHHvwnue58kzHm3r2O690fjMS1ntiutHXKIJKsG/L0U8/q2tbxIq2OibWoDGpM24YYyUmdFSIR7yEJKkMrNLBpUBeGvV2VWh04PCmdNpKcQJj0ynelWC7bexO1+g1kkzpAqaWKeMbUNsEam8m9QwxjY4WLQasamSoMbQJdrXIpTM1/zAVvRHvK8/gUCKM06d9uSF1bUiCwJSWfswCX4+HQtec7UtvzAE2HkKDipkMIbBXrfsXUrmgcrScKBMBKGI24Bmr/GGNgd0YS64JW2N5Y2x4AEoDQGw1KQUaorU1k5xEPCeenLYE6FMXkdbUERUmI6wFuR9olKsfZnmdtfWReKmATAxXJyuCQjZZmTOjuvbsVXp+dnVXUj9ZAEhLsq+tFyxeUKlKaQNQjLoUnb6xj6tEEJj7GGhvmckNC1dNQoJrMzi7q/AliVtq3FEEdHNTWt431Ta3Xk6jxPHju7GEE8T7v24nUZOLGDTA/xLU7WdLKN1lpNEF3/OeGVOL4vdvJuFoEi9ba7Pun+xNDNQymd84DiakLzzhCgK/j55qRv/llPv3snpt+Th01F0wEZaQB2s+i2boQmXQ+d05/vkUkD16nQg1EaTZi0Z0K0Y31e+6QV4zUZq0C1NEgMtiGndAMFq1dolggHlSH3NDeBsBm5MQE37h48M5idJKRnpNNhBctPiy33f6YvPd9H1HxgRuvuViuuvxsGRsTmZoekc3Nhnzlrgfl6w8dkWI5JU89My9rtYZUqBV2EqIJAqxZtIfjHZnJJ+XM02ZkcjIvSyursrhak/VCVxn+6XRbTt07Ia979QHZszsrqS6iFClVxhoZH9QF5ZstTrdeLysq4Q7DFqoRMGAJQ/YYyjNdDcLLwLb4CzbzXnsLuhpm01xWMgOW4RtTsylDg3mJddBAbkmpUpJSsS2LyzW5/WtPycqxZ+WX3/UGmdmdl1gGgRfqkSYBCaWNulOsjV50FdF0qbWbsrZRlKWlujw3uy77T5+WV559ovbpsumpQEqksOZZrjvHbZg/YsI6hO7Ii0fJ/vu9n/N10JuBb2+M0Wbq8L3D6u6cPbDwf4ep3Xscz8CwVy9k74Qb52f0OvPeIIGfU3f3gIJjGNRnYhP83IeRACOXSwVpNrrqyC+86i0vypEff/xzcv0FRgTlensHQ8B14BoIpmGjM5hlcWlVNjY21XnDKMbXaC1VOSts/FmpVSuaORFgucCQwsldI6bV621lQyOuUqgBibd0lGijTtkso61q1CatttixtiIkg1VECMcE6ldWx0WmbXXxaB69JszRFL94V/cB0AAlsrL3sLbRDk+ntELiznibCwJkH4tJsVSRWr2pWgfZaPAJx8GpAfUbx8ACiF6ExVGk3jXj0DbvoCN/oBU4XEeJCOaUzxCN7FURFYK8KFv0oMDEd5paVyYgUtSyE9M9hnY0L12oKEqXNkFr+TXIOKHQMrVzbMu/4yAt8AB1sN58RR/SKckN2kQxYOlyhVasuMzMTMv6xpreO+1Y8/MLym7XWnidoSRZzZIHBymzMPyE3nWCtrpOTKPlUCeW0WceiYKxX1HLRr2NoGNxYVVGR8clmY4rrD08PLLdvVOv1jWB45mTlVuHVFUdp+9h3A/HXlhYMCVQFx9rUbfOKFLJ53iOXhbxZ+izOTwj11bBSJ7ZM2xPJOy4O3wa7AkHZnOT2rw5fc7DPfDc8Ht89pwb3vfyzsgRhKEu4DAdEefGBrNad0ZGWq+dZRk4ecYHsiiI5oA5PMtyTWVTKdqZA+vZOA8E5wjkBsSkHI94TCYmRvWhM2+WrJyfew3U4CaD2KnTADd5ZqQvGC9PpHrEG1Qh4m9XZWJ8SgrlmHz05jvlf/z1FyXeqMt1V54jb/6xKyUWK8lQKiOtdkIefPiQPP7UvDz+9Kxs1ts62pT2GurCKJV1Okkd17lvd17OPH2XyhCO5rKysVqQ2fWCzK4gvdqVZKcr556xS15/1Stl356sjGVT0q43ZWJmQtvxeMFZKDjwcqWg5AvsRW2GyJQJT1ovjCYA5QYNSgP61NYhH/8aCf3jgFiAyu7PDqimvY+H1N5NuOmdlJRq9K92ZXm5KZ/53IPyoc9+Q06ezsof//ZPyoEzJiQzBIkpo47cCHOWcbBRE6gl4ta2Jm36qZPq5BNpVLhg0kaKVgmDvf3FUjgpagV7fkBnx3Yo2yNiR1161dV6IXKHUB3q7A0WNMom41NVMVh7ptXeC5fzeR2lG7WHacYUMYW93azXIXMch/J66+wcszeTR2LYI3YPTHRGfcSc59iUS3SwiW4sCfnzT8/Kha/7yRflyJ996J/luvMMBeH87ogI+nAQOE2cxdLiiiwsbyofApg0mepqxp2MdVXjnXfO+3BtnCmM94q1bympinotGXlSqpWmaqivrhVkuVBWuWXWhwejxpbe6cdXCWfwLa3nDsjmFmUvRolqdVhhWQhpvO86A7ydsJbTuPE4TNmNZLOhdXOiE1UhY7Z4JLfsDhZKODr1De3N5jro/4/poBHjSFqJydqYLBCAWEvw6Zu/o0ZKcOwJFtgXdRxvLKZJiJbLtgeaMONB6bH65e8AZQZWGI6QGrQiR4oAcc+GhrB/okXA7HTtdNEgmto86MlapJAZTQVTqN+6gSCfactuFoItaEVcpsZHlVWOI0cairII5DJsWKmUVTmSti4+d/ToMb2GlZVVJcxhF7JxuokoJ4yPo5JWlyPPHNV1hFzt0FBG57w7ukWASsABGQ3iITaslC2ozREU1moRZN3UGR1A8wSLnEf3FC68SzA5qOx5AkiOyd8pt3GP3B9rs1LdcbD+LvKstHMkhqqmTfDzd9MDaJ1FoEGl+QyQC4XPVV00oQQ5nhfaCgRrrG3eGSMkI3G8qYEpHBDIpAeu/eOXtyN/4OZf3I6AiHRYfBAicL4sHM+o0EcGDmYwAPCh1rjaVlsgevVF6hmQZ1a2uKkpUXujBctqOzwII9+YljBZJW0bo6q8RMRkGbqNZjQ9cWo4OlwkJhGpxn4PVqLC14mkwnu0g9FCAkv087feKwe/VZLb7nhciTeXXXya3HjtOXLGvnEZHkpLudCVe+57Qp54+pC2BB05vinHVxuyVW7qdCo0pnHCCNLlBxFRSMloLiXn7T9N5mbnZHmrLAsbdSnUOpLsdmVyJCs/9SNXyrmnjEg6VpFEfsigNtiVqbTVsQbY4kyXGUSDEgO2x2Eb6Y8WjrxCZGwcOHNnVuvLpBtLQglNzG3mWDDhWYROyipsbkm1gHhNTI6v1uT2uw/JJ255UJZLLblgf15+8z0/IAdOm5aRcUMGIL8gP+ltXeoMVfPYau28CDZ3HYETg6Z8ZjgL31EZz2BxbJ7t+mbfC63zMnrN2wmVOtI0Ul/zzdLLJg6L9cL0/KxO3U45CRZ4eqZtbYDWy2v3QL8t7UYGi7M5s36N1GbBIee2TNxqcsCr3LuRn6jXWl+r3a/NEud5+D37Z/k3l2nV+QHRFKxKuS3/65+fkUuuYs5CQgAAC/hJREFUeXEZ+XMP/bO8/lwLNshU0hnEOchKqZmix92S556dlXLZpHo1i4x1VC6ZmdHAwbRfuegOtiuV6UQBSjREjeEl1LbXN4tK+qFeCBzOM1ovMUkK+dMBFfzATjpJK5bUYSHYFknfdAomuO0j5ojITCOVMhWKQRbTgjBq8TZkKLIx9ewstWaDsw2JYh+wufTqOCOFv24TqB7HbOtSSWsJG93rBErdY5hMpms5mvcdZYFWIjQimdtU9QIihj/OlRovbXWcg3Ox72ELFWDT9y8T9TabAJaXKXXtxBNSa9QlpsReWPYNfXe17SmNwA1lChwOYjUZKRVYM5DLGpIdJEsUqZVrmrSorK32ZxtZjVGhiDIxAEa7fdAgz9jkRRjl7KV79u7R9VrYKii3AXlW9hvVqO90dErl2Pi4FOgNHxxW6HptbdWy02xGds1MqfokX0DYGkgwtS9t3QWsd9YC2go4d2zD2hnK5TVgsNkZBFGGKGATAgv2GyaMbX8miWhMUZ24iga1aNEz5JGgQ/eTiOysXKCoNOalD7oeIORp6YNWvSwKdTbDACNyHI5LecHGwZKc0jlR3G63Zt/l846q+UCwPZf+9svbkX/1735OYWsiaKBze2msT9IXNj/XelcqpdAvL7Rlj6b+YxCQiZ/4Bs333uwFNSaM4tmOsYd3hmJYfRIyw4BmAjxcNh8jwAFZElEDuxv8vqFDIUyIY0emL6miD+iXAzXTZ/rEwUOSz58kt9/7LfnLj96i+tg3XHORXH/1eTKW70hKkIpNytzCnDz4zSdkYaMpRxZKsrRRl42tqmom49BVxzxFy4mNNz1xalz27ZmSUrEoz86vyMJ6WbZKTYl3aF3LyVve8Go5Z/+UVJqbsgWpa3REpsYnpEF2nqa1YkRfCIfpeEFY8NwLzp2f79m763kSjsqwjmZcWxugTWMjwKJFbGJiXJ8jWT4Ld2V5TQplkbseOCI3ffIBWS1Zy8v3X3mK/PxPXiFnnb5b0lnTIO7NnHWTVN10c4S9NSaHNXshbq0ZR//tQIKWpzh/wjMW/7tD155duaP2bL4X0nb2qTtxP5ausUhC0a/R2eYKC/ew10EPPFP2N9KRJIcsrfZpg1b985rNq8BHpPIWiRI5YmDoRSO6V9p/rC+WjdI+ywhVuB4x2ViryF9+5jm54oa3v6iM/NjBW+T151KLpz+cqVFWT2aAyOLSko4cJnNVZ5yg/m1jK4FCycIZrgLLGXvYJmzB9erapgaIuhcUygqjl3RYEvXRhgbvSkAdQMULhCOmGTyB0QDyh3GENiw4qtTLqlcAZ8V5LZY5kXnuDNTRYE65LebALbgjk0cyFR1wRksa451ArNWB/GmBlpOlkFi1mdI7sDkeFh6dBmyUC6ivogqmo0ItuDNY18apYgcPYg0NpIPCIFhlfSMjTRkqaonl2YIqGnvdWrGAsU18waaZwQOiBY+Ms1KrSp0BU2lTu9Sef5CbSBzFa7b8bqNKqys957D0abGt6XXnh/LbvdPYkgA/P5yVXBY7U/qwdTs8QpAFekFN2qB4/p3rRWEOhAQH1+0YMdNFVYDIee6gbSReQOlk95DQLDCvRS1jCZmYHNPhN96yZWVOkAWgdhKUumSZI48cbdVmvVsgx7S1jA5nmZ6e1vsxUrWhZNjXyb38vjPIfdqfI2Acx6ezeeJDds1xPDDD31AO8ffbMvmmlgu4b5w1P3OBH87XK7zEc3XRs/Hzfu3l7ci/8r/foQ/Sb4zFrDDav9AU5kWljsKDgUyj0Hjb4AgMsF3T0H5Wc+58YSgWBEpMLinK7/M5jOowCb/PddA/SzTMIiR70OlAbaBSejsRl7DeSnpkae3YUVOy2tNADrUmq8nT97m6uCarKxsiuTG58+tPy1/81WelVe/KFRfvk+uuPkt2j+fl9FP2S6G0IXPH1uTL9zyifeZbtbisrBakwmbXjhsZR4NvoOWEDGWTsmd0UK687EJZWpqX2YU1efrYupSrTB9ry9TYoFx/1fly+fmTUikWdIAE09vGR9FVH5GNzc3ofk2NjAiVL8octKthQ9WmT1u2yYuoC7xpNlNoTgVAOkLvJS+0LzoCMnr1t0o1eejgsvzZX39BjiyWpN4xYYdfeOsV8pYfvEhGc0xN60p+ZFijfV4St6dmxxH7x18OrxG7M+91lO6AnWRi7VAmv+hO2j/vG6lDYp59+3eH3/1z7ggcLufzfq91psls92+b4+TzDjl7iYYI3SFTJ9Txu72ogDFesa8JunhwYvwM2/xN2CKSxY0gfCfM8O9kO/zdHQPXCpuaZ1XaasoHb52T1/7gO1+UIz/6yKcUWrcgK6b96dTAyZ6pQ6PtTb0WyJrgF3iX4NZ4LzjMlhhLmgzWxunSVkYAb+upKrSXQh6jfy0/xJjimjpzVfPqoKiG+iMBivXR79o1LpuFitZ3Ya7jcNErz6R2hr0YUVFpgs93urqejQTl7HCc4kDO5qszTIigXTdd5InhZfR0CiSNqrnNMFenon3+rIOop1T7/UHGdhIM1ihODqenQ1EK1JTNkXiNlWfO3qNZd4byHl0lM5p0oD4Ga98QJVOGIwBxtEqz8cgxgXi0EExBvaEFcgRTnp51a9Oy2ew2gIkhIxAD+UyBvmyJydb6luSyg2ofKwfB4IedjrPpyvTEqJL8QDRwwo4QWKnCWnRBTgtb1m2kCUSMfWdY/4xDNcdo7453LUDQ83fEa9rq/PP8ro31xV4ezPC+8Q6xhtIpa6vlWrG1E1WxHYmWt9ByftXFiAJiV/X0dlub2LfzXjn6xvFcxc33BmzjLZnT01M6StXRzG20LpIF5u8+fpt14ImoC8ZwXyRU3OPE+b/eX0f+go8ePhgsECzwkluAaYXAsy+m/Qx4+IVOO3zJbzicMFjge9wC/1/tZ9/jNgq3HyzwXWWB4Mi/qx5XuNhggRdtgeDIX7QJwwGCBV5eFgiO/OX1PMLVBAv02wLBkffbwuH4wQIvsQWCI3+JDR5OFyzwr2yB4Mj/lR9AOH2wwHfaAsGRf6ctGo4XLPDytkBw5C/v5xOuLljg27ZAcOTftsnCB4IFvqstEBz5d/XjCxcfLPB/WyA48rAqggW+tywQHPn31vMOd/s9YAF35C/mVkP72YuxXvhssMBLa4HgyF9ae4ezBQv03QI48u/EV+gj/05YMRwjWKD/FgiOvP82DmcIFggWCBYIFggW6JsFgiPvm2nDgYMFggWCBYIFggX6b4HgyPtv43CGYIFggWCBYIFggb5ZIDjyvpk2HDhYIFggWCBYIFig/xYIjrz/Ng5nCBYIFggWCBYIFuibBYIj75tpw4GDBYIFggWCBYIF+m+B4Mj7b+NwhmCBYIFggWCBYIG+WSA48r6ZNhw4WCBYIFggWCBYoP8WCI68/zYOZwgWCBYIFggWCBbomwWCI++bacOBgwWCBYIFggWCBfpvgeDI+2/jcIZggWCBYIFggWCBvlkgOPK+mTYcOFggWCBYIFggWKD/FgiOvP82DmcIFggWCBYIFggW6JsFgiPvm2nDgYMFggWCBYIFggX6b4HgyPtv43CGYIFggWCBYIFggb5ZIDjyvpk2HDhYIFggWCBYIFig/xYIjrz/Ng5nCBYIFggWCBYIFuibBYIj75tpw4GDBYIFggWCBYIF+m+B4Mj7b+NwhmCBYIFggWCBYIG+WSA48r6ZNhw4WCBYIFggWCBYoP8WCI68/zYOZwgWCBYIFggWCBbomwWCI++bacOBgwWCBYIFggWCBfpvgeDI+2/jcIZggWCBYIFggWCBvlkgOPK+mTYcOFggWCBYIFggWKD/FgiOvP82DmcIFggWCBYIFggW6JsFgiPvm2nDgYMFggWCBYIFggX6b4HgyPtv43CGYIFggWCBYIFggb5ZIDjyvpk2HDhYIFggWCBYIFig/xYIjrz/Ng5nCBYIFggWCBYIFuibBYIj75tpw4GDBYIFggWCBYIF+m+B4Mj7b+NwhmCBYIFggWCBYIG+WSA48r6ZNhw4WCBYIFggWCBYoP8WCI68/zYOZwgWCBYIFggWCBbomwWCI++bacOBgwWCBYIFggWCBfpvgf8DmuApUk7gVv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4759" name="AutoShape 7" descr="data:image/png;base64,iVBORw0KGgoAAAANSUhEUgAAAfIAAAIgCAYAAAB+j+tpAAAgAElEQVR4Xuy9eYzl2XXfd95ee1V3V2/TM9MznBlyOFxFypJsWksEWWsSWQkcCDBiKEEU2bIjJzaQDQksx87mJYuQzUn+MBwEEOAkivxH7CCAZcGCJUvWTg7J4QxnX3qpvV69envwOed+f+/048giOWK7m/oVZlDV7/2We88993zPfhuj0Whu9U9NgZoCNQVqCtQUqCnwUFKgUQP5Q7lu9aBrCtQUqClQU6CmgFOgBvKaEWoK1BSoKVBToKbAQ0yBGsgf4sWrh15ToKZATYGaAjUFaiCveaCmQE2BmgI1BWoKPMQUqIH8IV68eug1BWoK1BSoKVBToAbymgdqCtQUqClQU6CmwENMgRrIH+LFq4deU6CmQE2BmgI1BWogr3mgpkBNgZoCNQVqCjzEFKiB/CFevHroNQVqCtQUqClQU6AG8poHagrUFKgpUFOgpsBDTIEayB/ixauHXlOgpkBNgZoCNQVqIK95oKZATYGaAjUFago8xBSogfwhXrx66DUFagrUFKgpUFOgBvKaB2oK1BSoKVBToKbAQ0yBGsgf4sWrh15ToKZATYGaAjUFaiCveaCmQE2BmgI1BWoKPMQUqIH8IV68eug1BWoK1BSoKVBToAbymgdqCtQUqClQU6CmwENMgRrIH+LFq4deU6CmQE2BmgI1BWogr3mgpkBNgZoCNQVqCjzEFKiB/CFevHroNQVqCtQUqClQU6AG8poHagrUFKgpUFOgpsBDTIEayB/ixauHXlOgpkBNgZoCNQVqIK95oKZATYGaAjUFago8xBSogfwhXrx66DUFlinw8mtv2k//zN+1f+dP/qu20ut9CYF+9beetx/9cz/pn3/fd/5h+4///I/Z//y//R/2N3/6Z6t/c9/h0Yn9xH/0X9inP/sF+5Ef/kH7iX/jj9fErilQU+ABpUAN5A/owtTDqinwlVAAAP8z/8F/Zm/funMPIOdncM1f+Cv/vf3Ff/dP2/Wru/aX/vrfsH/pn/8u+9AHnrL/9+f+kT3/+Zfsh3/o++zJx2/Y8y+8ZD/7d3/OTvtnDvbvphR8JeOrr60pUFPga0eB+wLkf+Nv/e2v3QzqJ9cUeEgo8GN/4o99zUf6s3/v5+yXf+233xV8f+p//d/t1u09/+78fOQW95/90T/uQP4Pf+nX7Gxw7uP7we/95+z/+/lftLv7h26Rf62BvJYPX3O2qF/wEFDgvciHGsgfggWuh/j1QYH3slG/XAr8bkDOc5bd5OfDoQP5008+bn//F37Z/uUf+C779OdetL2Dw99RKfhyx/PlXFcD+ZdDpfqar3cKvBf5cF+A/Ot9Aer51RR4UCjwuwG5LPLsKheQf+u3fMLj5Z/4yHN24/oV+63nX7gvQP6g0K4eR02Bh5UCNZA/rCtXj7umwLtQ4J8G5Ep0+1/+q5+0T370OU9o+3s/9wv2R7/vO+1n/p+/bz/0/d/pQC6wJ27+O7npa+LXFKgp8OBQoAbyB2ct6pHUFPiqKZCT3fQQAXZ+KED/F//a/+gfffiDz9hP/eV/3/7W3/47nrVOdvqnvukb7I23btmjj1ytstvrrPWvelnqG2sK3BcK1EB+X8hcv6SmQE2BmgI1BWoKfG0oUAP514au9VNrCtQUqClQU6CmwH2hQA3k94XM9UtqCtw/CvxeZYG/lyza+zfb+k01BWoK1EBe80BNga8zCgDkzVbzPc1qNp1ZDeTviYT1zTUF7hsFaiC/b6SuX1RT4P5QQED+4z/yw1/VC/+Hv/nTVgP5V0W6+qaaAv9MKFAD+T8TstcvrSnwtaNADeRfO9rWT64p8CBSoAbyB3FV6jHVFHgPFKiB/D0Qr761psBDSIEayB/CRauHXFPgn0aBGshr/qgp8PuLAjWQ//5a73q2vw8oUAP574NFrqdYUyBRoAbymh1qCnydUaAG8q+zBa2nU1Pgd6FADeQ1i9QU+DqjQA3kX2cLWk+npsDvBZCrwcRXW1e6/1v/pbXbbet2uzYajazZbNpsNrPpdOrD49/8NBqN6u/5fO73cA3/t1otv4b7mq2WzeYz45per+ef87d+eJ6u53Pu4dn5HZPJxD/35zWbNp/NbTqZ+HP0LL4bj8fVe3gm45+OJ3Z2NrBmo2XzecOGw7H/e3V11d/Lu7huPp/afB7zZJydTscaTbN2p+3P5Hp+2p2WdTptY0yaI3/r++PjY6eFaMZzeE+/3zebm/V6q/697j8/P7e18myuYQ581mi0bDqZ+nzPzs58THwG6QaDgX/mdJo3rNNZ8fv44Xen07Xjk1Mfd8wt6Mqaio4x/6at9Dr+7LHo1GxZY2bW63as1Z7bxuaKXbly0bZ3dmxtc9NmTKLZtHava61Oy5qNWGfeAe0mo7E1Z3MbDoc+b+bCHMQvXAdNgpkafo3WnPHxDF0jvoJbWG9rNGw2nfqzj4+ObTQY2WBwbq1mx2azGMfdu3fs0UcftXa7ZaPxwN/d6Xad5lpr/j49PfP3sA6M8dKlS9bpwIsNg/vOz4e8zobDqZ2enNtoOLLz84HTdjKFrzs2Hk9tcHbu7377nXfs4PTU2u2ONRttu3tnz1bX1q3dbliv161of7B/YJtrG9brrtj+/oF9Zm/Tvv2P/qi9l/KzF3/l/7Lv+4aeTacTX0vosLICT5zb9va27e/v28WLF21tbc1a7aZNJmP/G1r7nmo3bXV1xekh3mQttNe1Pq1225w4ZQ+zjnzHPVk2+B4te5z15W9oP5254LhHzE3GI2s1G/491/EOnjkp/Kxn6Tff6cevb7V8Dfme/+ENnsX/kkn8LZ4Tn2quWdZo/2h+er74W9fqnbwLOvGjMfAexiF5yW94p1nGxL95zmQ6sXbZB1zPWHku+5dr8p5pWqPaF/Aq78hyT8/UHtNY4jkt51HkAPfxfJag24u147OTkxPb3Ny0psX7GQvPF82RFXfv3vXPkT3wFHwWcirGhiw5OTmu7oP/JNslU6FXyKSJ3yf+Yd7AinhFaxSfh+zQ2jTbIbM1/4qek4mPj3FJhmgueRyikXhW84Rm3CtZOZkFjjkvFvw5O+37Z1x3+Rv+w3v4+Cv5x5dlkf9eADkLJ2AUMfNmgRgQic9EZAe5drva/AJiCezM3HzGc7MQ13MyyGdmEoH9OeOJv1+LLNDkGphFCwfBhwME7dzO+ucO5PyNkNbmZCPyrG43QIdnAKgw9vaFLV80jZXNwAaArzSfLMT4THSSMJAw5JmHh4e20lur6MS7+bzX7fq7Gbsz7IjN1nLlgI3DD9+hhLRaoQS4MJhMbDSc2GQyc2CXMsFRl9NpACv3sWH4zVwYr4RdjH1q21s7rpw0mw3b3z+0bqdjGxtrdmn3gl29dsl2djbMmi0HcEC13e34/2gmAKz/72A+s+H50FrzUPT4kVDib2gu5WluIbSzIqdrBA7iD38QAqNsKJ591j+zk8MTp99ZH4Eaygjfra2FktJqmw2KsNnZ2amEAX+srq67AIPu/B+KTcO6nbb/HYAxt4ODQ2s2A6gODw58zN0uoNe227fv2unJma/LcDS2lfU1Q5FDsTofDENZsKnz1/r6ejX/wemZra9tuEL523fW7dt+8L0D+R/5SICBBNXGxoZNJkNj3vAtP91ux/8fjUcO5NprKKsorXFNKPD85nkS6uIj1p13SPlmfZfBi++11tqjLpydL+JFUsJRBG0eyrv/z/5eUtJ1vfiiurcoDBLsAnLtSckpB3VAsyj+2qMCah8/CsQk5MqX8Gq5T3tOck6yJhsRPEsKhJ6DUtJpB3BKbownE+v2QgkQraREaXySO/NpKMoCTckurZeeIWCV4uVKxGhsk3EoBvA1+2U2m7pBImVHisl0PPNrxEOal8ukYiQhj+Apnn3qimvwSLvddFmlMUvZkHKid4TyHHJA40Yura72XJ7xHr7jWewZyRBhwXA8qvanFHG9w5X2DjzerZR00UyKnsaXsUs8rnXgnaNJjEM0cgNoMvX9zbzf/51/NTbMV/FzX4B88IWfCs24aIcapzaPNEcRXRtQ9+h6ac4dBH7Z+Nyj50gYZI1Y2g/vFlOLgTPQo6EibMTQLNLCkm04s7KYm5tbNh6O7fDw2KaTmVtvGxubFegdHBwYAi8EWghcWZEw9MbWhlsq0hRdoFh4HTbQYIvWzwZivDAR7xY4ifm4j7lPXAEJK4jvYFSfX9koXIdwgIkn42B2ngtIh3CY+xxgfEAolKy2XyurnTlg6W1ubft8GI82pzaFaMc8Vnurtrq2Yr0ewDw1AJY1u7R70a5dv2ZbW+sO8HO8E92eeyiajQD06Xhks8nYQVyADZDPi9XB+8Qf0CQLYhfwzYbNioCSwJewzPfJEs+CjPdgkd++ddutZkCcDQZt1tfXbG191Tqdlq2s9GwynTpwSdCHJRoKnRQbrIzZLNYIixW+wPo+OTnyVZcQDmVxbLdvH9nR0YltrG/aYDCyg8MD91CsrKzaaX9grWZY5dDOLbdeACPj63VW7Ojo2GbTuf2jLzbsO37o33xPFvkrv/5/2/d/YjXe0+06XzBvFBNZRoyfOY0neGjCihZ/sd5zW3jCxJ+MNVtEeNakfMma0jqxRuPRqNorGey1d2dzKBmAvZATU2sni7zyEhQLWwo812fFXYJYe03gJQ+UrEmugybinawEZCBDgcDbo3XW9Vn+ZUUUWjNWng0tkCVS+petyPPBwFZXwqMnKxF6wf+y3AUaLmOK4qB1AED4YR/reskUjVfyVvezvsgIZEarGV4RyVJ4YzQO6xie4N3ID4BcY8wAJtCVzHE+KsCu3/A5qytai37QX6Cu92OR8ze86Z5PV+LmlXHId/II5XV2g22+8CyKV6R8ZiUCGZoVNSkNkqe8l/dL6WTN4J1KCWw1K28Lz3FvxmjsSibPvvjRf++rgPC45b4BuaxdiJgtZy2EQFaCWp/L+hRTVZuitXC1ickFjhIEAgJZ1xnIxUjSvNlwCFzdm5UKQLXSkGdm7VbXZlOz/mnfxpOp/8a9yCK6K7i4yNfWQiOUNso4N7c3XRCzwGwixrSy0rXpbGo97i+L6sK5uGWgHQzPPQA1DCChN5lMrd3qOOAwRsbg4YtGCFzejYBgDriLZUmFlReu3Ok0XD1StABxjEc24kLrNUNoMg69g3GxAeWK4lr/e87viW1urdnKKtZm2x594oZduXol3IHNhgN3o9u2ThnjHIUMZQQBM5vaGDB3qwGXaLiq+QlAWfHxQjvmI35y91cjvDja6OKf7O2RoCREMxqGJ8Wvm5uNz8eGq3o8ntmdO3cdmAViaPg7F7Z8HCga4gvoFGvPZ0P3vDAWfvP8o8Mjd8vjit7b2yvruOb3rK6uuefi6PjEXnzpFXdZ8tngDG/JyNpdxoUrfdWtIKx5xu/0aDStUzwQKFmvv/6GnZ2d22f2duxTP/Cvvycgf+03/479kY+EksD8Q5hiXQdYb21tOX+Ee3luzVaExcQvK6srZo0Id2mtZDkqNORA2kL5CqtH18oKkjvT9yhem+JSz9IOEIcvs5WONQ4GyDsg/tR9Ai4pgVnRk1wQSAmEBIqSKXqf9rusM6x0VypQQoah1On9AgEJ+gzofCeFQdY5e5T9LgVGMpB/nxyfVOEz9j5KJXREKZYRwJiz3JQscjAnlFPoLgWFzxmDgFK/ZYjAr/zA4xgx8taE92nFPTCaB7LtfHDuXiT+1tx4lvYmcgll5cqVK9WSunFSZBFKM8/WfpUc5xnZDY8MxG7CwEAeQZ9w+4cb3fmseDYXcjOUMXdxz2e2urZWeU4kT8SvWvs8B/GJlBx5Dpir5AG0EI2cn5wtGpX1z3coVPJmrjz9bz3YQH72wn97Txx82UJyTQvkKFa7CFhphqxSiY+J6dipWQsXs0MwbdRKsy/kEdC7S6NYsNpcxI7R//w74tr8u8RqAAH+Z7Fc0PY23Poano9scD60s37f2h3iLmhcHQvGmrlFqjG4Nkj8eKVn58OISbExeD+bgJcD8CxuuOW72Bn+ubwOETcKJlauweBs4G4lLuR+H3ez4a51ruF/xnB0dORxVmmHjJ/v+n3AOtynjOWEOPgM93VYjPzAaIz15DSseAm5YFSUAdys8X7+PRtHvKzdmdul3W17+pknbePihs8Fwdvp9KzZalu713GrfDoc2Ww8cabGOUaMMwtbxfjkcs0CWPQVr+AmYz7wi+dPNBYWC+PVZhdwSDA7b5AnMQr3HukbKGj9/qBY/S0bDonlbdpwNLTeSrgLpSCsEHIZjWxtdc0VMgljYsmzCfyGBt62O3fulPj5rrsoxTPw9eB8UOLo5GKMfc2IseN2R3hirZOXgVcorIBByUXADR+x/YODI3t+76J90/f8ifcE5C//+s/Y938D1hoKXtuVkrC2Ad22be9sO9/7urfMPS6gLd6Xdqvt3gIscn7Eq3Kti9ck6IhRLvgyAAYlC2tcHqhQhhHMYXkLpOGn6SxcxP6/WwLFtR5WgbebjXvi2VJmJeC1zwWw4nEppvBIBnDFheURyqEAj4ti5bq3bOFSl0CXQcC78meSTRFvjjkqdCWZpznL2u11upErNCuWMaDVCGU3g36Wp5VRYbHf83W8U//2XKAib/R+PYf4PGE69n0o9eQRzazTDTkCz+ONQgEHvbiPtRfYaf3Zn+yHK1ev2mg0dCvfQbzd8r9HowhLCjTFI1IMF4DPs89drva6vZS3swgXuqeuhBM0H8laQhI99zaFa157N6859yjMwPcOwiXWDT9IXmmNxEtaZ/fSjSM/DLB3QxU+h39LeK/31J95sIG8//n/prKaxGQkOElbkiWIVVy2YgUWaJi4OCWQs/WtjaQFyAwswkobFgPrt8A8L4AYF8sQAQuB5eZhU8E4/ZOBtVth9YrJAAcS23gmsdTDw6Ng5EkkeSiO7EKphbsNF3cAPxr3dDr2zyXYeAbWncf2ZlO/nnErKSU0TmLf4XrEgkaQRhwc19rEdi7w/okDl+LZw3M2XMSYsdyw5GdzYl4k8zT9OVihvPvGjRv+PixIrr946ZLHZ6VN89xWi6Q7vBMTu7t3xzY21u3Czo51mh3rrXZtda1tzzz7Ptu9etFmjRDrzVbPmp2etYghNrDAz206KjFx4q6Mj/h4SVATnbX59Zu1j2S9RQKSa+yTyGlg7oAPMvF8OHCLmM8QOihOK6urDn4IGISR3zOe+MZiY4dAbdrpyakNByT7dTwxjefAj+fQkph8q2WbG5sFpG+7C353d9dpx3OxOLa2tp3G8AKCKyzPqZ2c9F3odTs9u3hp105OTx2ciRdubm44HwGaWOHyPOxsbztOAWqnp31rt7t21h/YSf/Y1tY23Ir/B5+f2jd/z7/2noD8i7/2M/ZD3xLPY07kC3iOQCtiw5cv77qiEesxiyRFJSA2AOJIFMuKnyuhKz2nr/a+9qOu0+fZGtdzG80QnhAAHuWnVXJLAvwC0AB3LHjWz3M3Mdn5brYAZHn8JIwlO2RZ+7NJIB2P71X6yRko4Z1sNOg+nkciJDxcAV/hM4UppJjnd0o5qbxDxZOBpZ3BVYDvMfIC5AKc7IHkOr1fAK17BWROsyIP3EuGd6NY5Rns9H5ZsG4UNAPIeaYUNa7TNQI37U+5kdlXKPJ8HntubOslPAOfOf06eJwGAfxoidC7GDmhmwVKIB+lgPuqI8MmIQO1NrLAtc7ch/XtlngJ3/E0ZH6WKZ6AWxQbAT7vyt4lrZks+Bg7ciK8CMyVz5QsisLqfFXi5JVHoOT5tB77sQcbyImRizFCq297drG0FmmGLCoalSwwXxB326WM9RLn0saRG1sCAUpIg85aUda++Vz3ca3cX1yjxBTfZNOZA6WECouyd+fQ5jOyKU9cs5JrcTA4cyCD+UhAw8XjWlhKCNMmBbxlWQdjtNwNKcvAAagwqcaDu0YbRvEknof7bTwMNxHPZEy4pbe2Nvx6xfmhF250titgcXJ86kDMPkFAY/GRvOfxr+LClMbrtGo07Pj41MfInHm2Z3cDzO4uD7cr7uetjU1bW1+xm08+ZrvXLoZ72NewYc1O1xDI7hKdDm0+GdkEixzgLskf7mKfE7uPzSwtV1a0BAZzYqzarDy/28ETEVm6EkAAeWza2LwIh83tLQcbadfOE+Nw74s3zgZUJjRtNEABGDmtF96IULx4Hm7m4BF4KdzQskL0/Fw9IL64e3ffgZKYOIlthGlkLSLA8QxU4NhsuvvUlY7zk/CS9MgSd/XI+mdk+5IzMLef//zMnvvUH3tPQP7Kr/+M/eA3RxhIgsjBoWU+BpQVBLq7XwmRUJGw5PqWWx4aOWg0Gm6pV/8uQk17U3OtBGyxskN4N4t9H0lxoRRTDRHeL1nuziv+rkgqkrB1nppFVYgEtGSGlHl9JwU9A3m1Di4XIr6sGHh+T2gOi5CC+IXrxacyLrKlK14SGAuwsqciP0uAIAtf4JCvkXIkeaf9kJUVrpdXqdO619sm2Silh/vk5RNQ6b2Al2Sewm/ILN0D7woQCUtmTwD3nZwS6ov3Ky+Fe7PSo8RbrYVkveiodcx8pLlnQ6DiibJORIB4j6oFgs9bLkf1uRQB3qEcKOU/ZRkk3l32djjuMb/CZPDClyi6DzqQy7VeudJwASUXmSxrD3YlIOZ6UvaV/i8GlNauDS2m0AaUMFzW+iXc9bmAqnp/ebe/F42tCNaF8J7bZDy30+MAa8YV7vFwo/ODhcW4YAqEbRW/8szntUooSlPz5B8ym7uhyanECkZSLBiGYVPwLKw1WfjagOdnkZCU48KdbmjK/PBM7icRiix7YrC40PFrt9poxpRzYX2Q4BWKDXNmQ+q5WIdyYUrbZXMQS465dG1jY8Xdzt1O0z7wwWftyaeesFanYY1205rtrjWwZjx4SVIbVjfa89TG50MvMXMrBuVtShLhoKIfdMiZ/vKciFeUQIULmNid1pf5s05o6SgdZNYC9jzv6rUrNi8xXP7NmrnHoxXxdWjG/Bnr6Hzq65o37tbWhUpRUkys30e5C7c6ytqtW7fs5s2bfh/jkFDx+KHnXUS8cUSG+nBko8nU5811jz32WOXKU4Ih/HP5MiVtKCNYvMRDeTaAanbnzr5b+b/8es++6bt/5KvW7rnxxX/yf9r3fiz4ODwbAYqEkKAv8X740QXdCtcQbgorWS7j7D1xxbh4pGQtSh5wn4AY8HSFrihUAjIXvhQzlYS6CnQBcgfzkB0u1PHrFUtuAc7UEsZ1UvB1fQYMzVNAmhVCKWWKNUshYKxytWKND8/PKwCSspnjzVIUNTZZzpI7AkeBNd8rw1/XaOxcq3HkuUkhYP34W4Co+blCWyxMfnMNrnpZqjxLIQQpHlwnxRqeVMJrdkXLcJDs4j3ZmGFPsg2VR4LHir9RBtmn+V0ybETbrNTo76wUqVIk3yfQzrJfc/TnTsv4Sskf42fsHrJYqpoS7aCD4to8HzrxLFUoQSM+UwY+85Px6nQuJdMy7MQb3Sd+/Kves/cl2e30c/91ZVnINeFAXrRXaVItXHIlE1nxiIa780IDF1OKiQU4mr0WVYsngaGNJ8GiTSrhwffS6rQpfExoauNxFWd2S38yt+PDM7fO5FLBoqW0Sq5smBWhq+fyb8Yqi7Jilsqdg5UaAlBzOD45qcp5NM5cPiE6efxvHrFaPlMiWrcXJWUwC/cF06qWGTpThz5wKxpLFXdxt7PqLl/GCxPyI9ceblzi2nqPnkv8lg3YW+na9ta6l6Bcu75rTzz1pK2urdqcum48Di1yBIhdh2U0neB2moTHpQC7uzG99CxKMmRtoAFn7VUbVXygDFMXGuf3lvoAsnggAFJoAH2oCcf13+62bVCsBteQUzyVtcWKJh7YP4naVugJXcICDy2ez+X2Pj09dpfg1atXnW6u4Rc3YJTohLXPPcpN8Br+s/CEnPSJyff9Xt4hyyLnOnj2/GoknJHLwBrevbvnIQueiRv+sweXXWFBmdvcWPfwDJnl5E1gLVZWCh4NrB5qg1WTDIiWmuPv/0S3KjWrhFi7aVtbES+XZT0cR86HFFgpXbJKpGDLtciz9D/3CdjcS4VHqSQgCpjiWpRBYrDhCakA1/kpALq63mPsi7hlyIe5NeahIMgSF/hnuaD9JyErkBavSenQdRqHjAyUFTLKBcJZJrkwLyWPUja1t0UrAbDmI6CGB+An3q8xaQ3Yk0qM5b1Z4eRahaf0Tila2l/h7u64EqvPmBfXyRgQPWTBVx6Kkkym8fI59eHwL/ew35DlUpaQO1RfaJ7sc65F/uH9yRZwRjXJTilhmov2lFz5mWekEOldSk7V2CsFxI2KRXWBK0tUpayvBeekvCuVWGbezh5b8UP0XAhZVNG7ZOBLcZMcEw+sPvWAJ7sNX/rvqmxGbWrFIASgHj+i8UXRPivtvtN2TV6JYdow0ualBOTNmTd1ttqlxWmxs/anDSCAdIHrOTPh4pXwm4xmdtYfeaxTtcFYeljkMBObDeYU+ORsaz1DmwGrDY0UbRThyPOUqUocUgzEZspuZSkbMApuZMrhmBvvlidgNg83Iu/gOiy+8SgSl6JufBaNR+Yk0BFTQmkJNy1zBwBZE57rtfNYjOMo+xADYk1CL+K/KA47O5t27fpVe+4jT1uXbHQawWAxuJZSGvc4XSc2Hp2HdY6QxhPjdfl9D2WcHp9UcUl5PbShGA9ryvi0MSXs+DcW+dpahC74N3MZeP01Mf3IYCVLlvI4SrlV8sN7Lly4YOPhIgve6Tscmc3CEnGvRhGkADn36ic0cDL6u6404HqWJ0EJPYCmMnX5vbW1454CxsdadHo9e+eddxzIyVGQIFCuApq926UNrKWuHR+deCUCIY+NzQ139UZWe8/W1zZtNhtap4cSjJAKFzgenY21qKWF15Rli4CF39TUhb2xubnuOR+yPtyjUUJA8CTPgiZ8hrIW5XUB6AKC7C1z13LlXIxYYfaGuQ3Q8s0AACAASURBVIuS2GLxJElW6HmjyaI2XILctdMSGxdIuzVOjktRSBxUvZY8PFTVvWXxMohK+VLZWwaOLFeyF0H7UUqJADZb7lyT3dGSAZob71E+DuOTwixrTTJLICDaMUfJB91XxWRLTbyeJUDhmRqbFHL4gBi5vJTdXs/3o4BJ42AeUlxllHGNrHfeoZAQ45AFLyMMpXpzI5RU7Sn4urcSCp28awJo0VyJklL6RH/RfqEohOGntYef1eiKa1xGlPybitfHUQGj+fjf9DLoRp1+fqeafoluUl6ZM3TQu4UnUmpdoRlFBr/2hGSH1mL9mT+bdZev6O/7YpGT7CYAFvDShShAOyyFEfXWxRoX4RycS3mKQDhrYtLqxaDSsMV0WVte1r6z5paFjQDDGcWF9tybXfgmGY3sfDC2o4NTT/RQOI7Y5snRiZc7XLp0wUHCO7pNZp7cg9Ws7FKELlavz7HRsNu3b9u1a5ftwoXtFGstmZowRsngjdgtSWp0XwtLiqQhrNjoGBauTzG8W6d0f/LNPLM+NZ1eMkIIAG07krZcEaB+cxaClVpk4q5sZK9Rn4RWiUJDzFjCGsZkI0aMdm7Wmtmlyxfs49/wMdu9dqlKOkKgooE32liQ4QblZYwbDdwFE2718cSbowBOVAOg6G84kKx4AiQlf4ANdAMocScTJuA66qxdATg9dbBaLSVtKlGJVCcEZShEOzsXHHAb7pWMKgdP5mq3bFpKRqRgIrQmuL4H0fkNZcjd7SWRBTpzr9eWuweEWvIoVwTo4E1CGad9QDdc1dCbpEJyKhBsvH+lt+oVEFQh4KXwz1bY9FE9gcLHmEiiDJBpe4z60sVdFzp4VQBcehoA6IcHEVKgLDJis1O7vLvrHhNCIPCQsogJrfA85ooy4+7PWcT/mZc3K6K8rNH0WnrGz/8IQq5tkADXjmoK8aD2u/aTC7nSxY3nCogElFwnixWPgACOzyWUCe0ozqzsdcYZP5HkGRUYlbMvEp+qKpUIu0huSFJKOdOYBRJZ4V/kYSwUASkA1XxKOaOen612zV+Z+PICyAARIFVzLWAja01ucAGbPHysA/co5iplZnluMmgyeOgz9Yvw0IGDYOSTyCvJGOEV9rwMLSkUvFeAncFe66b3ZQPJOxkmb5a7sguf8y7lmEipYJxSarNnIvNG5iMpNzKmuFffa856nvjQKy7cqxMJaw7kJRtd75cHWGCttdHaabzyrGYj03NDSk4NtJDRJ8WCzx54ICfZrdKWS0mX3M5y2YjAAlxpfR6nKEkQEIwJQyhpr3KPZGDWZtAm0Tu4XwJC1+t90lqlTUu75R5ZdvwNyJwcUXazqE0EYMdDYsuMrWlYwwg2gF6CW1rydNpw6xAw8kYYDdzylDLNXEhLw6ss88oipovair344heNUifVb4f2i5tz6oABI0bbVeL8IeCJ9UJvwgJsIsV0Iobf9/+hmdzouMsBft3PXHm3YlgLoYHCQQLHxFbWe/bsc8/Y0x942jPUifEzLuLwAIvRrnYWrv7sSm1SP4u1Pzi3d95622lG7Bf6UYdPGZuv1aztFiRjjmxpFJSwIGINQ6Bvba9VZSTePpS4XgFW7kdo4MoDoMijZ935N89AY15Zj2Y1siD4fHg+sPlkbkcHJ3Z6fOqd5lDuclMc6MN4cCtCb9ZS7vHXXnutAnYl1ChMwjNU58/6QB/c63hS4Dv2gcoN+QzrhWe8/vrrPl91l2NutISVG5V/s37wxP7+nisbzl9tQHfuz2FuVVveAphcIzfjbIalhQekaaveEyGaG2kPMS7mur4ZjXHy3hKoCzhdAS/Jq4zbkzJLOKiydAHZsq9yrFzKQLakpbjOvavbor0mz+oQyikJcLEPwmjIir3+XgbtDAgCZMkuyYr8LFfeSqkjyqn4MSsiy9a7FADJGh9zaXUqL4SUgPxOxWAZl0qYQnkM8NGcsqdRCoNoyG+NUUAkuspS1XNYH4AdRVrgKKPJQ3VFQdI8JMN5vngXXs1u/2rdSrtWJbbpGj1j2VsKn7GfpNBorJLpCifwfJd1xVWe+ZXPhBcC3UznjFHLz+U5+nG6pDJcKQPae9mw1LigdXSuXLSNZax6P2vwwLvWjz7z1yoi8IeYQEyrL8VY2tiu9ZW6bl0rrTlra5UgSL3apSVJExThvWFDeaE2iQjKx1mbXgi0aP7hDDudW/+k75aUXDG+kCV2F/FmYuIkRIw8KUjZm6FBmlvSocVHm87pdOSxzOyaU6IZ41cjBloyEhPlfd41aarkqEW8knlioTM3MUn09CbOG5sv5hiCTdpqXgvc7scn0clO4EcynvrGM28UCbmXcKvffOox+/gnPma91Y7NvbSO7Q+Y0+EL1zmWfQhV/SAiaJaNC2//7p4dHRx6acja+noBWjpINe1sQOvU8GTwI0uSEjpoDYhKYJAhv7626t4DuUy8yU7pJ12B0ErXy6qgrawtEvXIrtdG9Jg5rgrvlNews5OBHe4f+fqflxpX5inNfzKJBEEUjUceeaRqhQuNoVUoEFgfkRQmHkaYAdI0gYHe/DAfni0rWZ0FWVNZBFwLkEuQyEqCN7IiwHjICwgPEuVbi+5hukd7COXHuwD6OkXdtiuoHZTDaLcp5VSZ9e1u0GxhLUcIg2fIivN9S4ll2f8ZYDVf33+KuRYaCVizwp+Fycy7ukXcvFLCSx15Bi/tbc1T/9Y12RCQXMhyKBsDAnIBhlq1Sl5kOSZ5IvCWIJdFKk+jAFegn40R8YssbykmAuBlS/gej2ZRYJbnorFKnirJVvTgc39uu+Pes7wO7l1IFQqSsVpzxfJVbpcVBeUPaf3ZG8gmgXQGVoFu9l7wDp4rxXGZTrKCFfbSftMYoaU8CJq71ijPEV52b1PxdMrAyopelrHaE7xfvSp4F3vU82U8qTn2hfhUfMy73Jv2/n87s/ZX9Pd9ca0D5AIpCMECISxknWjxxNRZs/e2nan+U4CctScBqixw135K4piUBjGTNiz/1ubS9b6Bizub54vZs0aPu3k4iJaUED82/dxWemSHYk2duYWA1abaRz3f3d7ENo+pD45ysaiVDNeVYtxicgEK43Cg6pLQNHDGUE9vlAUSpXwTUd/s2dbHtrlBH/BogBLMR91+q3KlY2lJW2QjKRuea8/xOpwOqtgbbuydHeJasYkUBw0lYO7dzr7xD37Srj1CJviMxpzR7KCJlRCNVuYzxhnWszaHkVg3OLe9O3c9Lo4LFItwbXM9LOLZ3I6Pjuz2rbueCZzBIjZsNFVYX1v3bHH3FOBK7nU9C57wjcdw55FZCs2qZBWbVUAO7cSfNG3gecGDASzwH41YBqcB5OQkTOd0WTvw+/xwiJJFHl6MULDyYTd8D+24FqEFeEuJiDK7c09alDUD/wHGWj9ZGjpcgue9+eabdv369aotL88nu573Y51T0nNwEIebMJ+o/W/atWtXqntYD9afd8lSY109TNEhAx86zG17Z7PiB9aG5zF3z9DttiMEVhRDCUh31RbLzYUXDVlKRYcUyPDcNF3QqS+5gFICXKAnISjB6zxf+Fr72QHa/aSRCS/AXnY5Z0s1gxd/ZwvcebUkqEn2ZACVNSzaZU8j3wmMJJWzIqF3LQOWrE2uhdb5mZJJ2RMpMFueh5Qb7TdZ0FIsWROFM9hfWjcBlO8Lr5uP+nI+F+iI3gI2KZhZcZGiKo8SvMKPPGDcw/+ycPkuPzf/WxYxY8CbyT4W/3FPDn3IMONzKbWigeamuUtJEp9IEeC6yC2KsKW8e5LJCmlovrxLuKbkZp4pT4OPsZRe6p1SyIV/D7xr/fj5v14lSEmTErhlLUjMLm3PN0xxxwmkRYSsNes+EVOLot/LGzpvqrwQ0qSr72NnVPXb/k9ORBuFi1GJUuMxXYno0ENMHVA+9+QlXLfZtY7lhsBCSGLZSKPnvVil/FvxobDYw9KGadT85HwQWqIAMQ43GXqmsdywZDHzOdeoDARmwXKlPIkDTGiGEtZWuOVFX373z4jVjmz/4MCuXrnq33vmudFOMJodRKJT35PcPvrRD9mTzzzh9eIzgLzRKv2zOzb3kjcOQkHpKU08NK/BuZ0dn9jJ0bHXktM7mkY27VVcUE17+6137J137kQHtHlkwEoosBYbm2FRs4G8v3O75ZnNLuBLXTp/45FQcx+VMhKuIUFRQlmblt+KX3kCEFYkkYHJ3Ov1Z5O5t3DdP9h3mvG8CPOYbW9zmEhY34yJ9SDRjd/KYlW7SoGchBUHtjBn8arilhKuKA0S6rIyEC68W/31AWrWmfc9/vjjXvON0iiL3XMrvHaecE5UAjBXBKNAUoLM8yT8IBfctm1vt5sVWu5lLgJynCsCCoVeNDcJYRRbFCPteRemOhAkHV6zvF+z8iclXwKfU+NIbpNQFJCX6taKnu8G5NrnkhPaV3qfW+Glw1yWKctGQbaYZQ2zVllGZcVBACtaiz5+qmOpGtA1GfilLEjOZdm5/K4M3nK765rlmLGUA62Xfvt6lzbAAifeLQAWHSRD9bmUDNFcSqwqMiTXuA4ZqnwL3iulRGuQjbqsNGRLPAMif0vxk5KleWu9tT/1fmGRvC5SbrPnUcqlxsPvrBDltRA9VYYWJcZFWS1VBIyF9wsfuH/lfQ94Zzdi5Jr0sjtDi6pFF5Gl3SOc5Y4TwEPoDOhadO6RxlRZfcVdLuLqfQKurAT43yU5Ji++rHM+c+sfZkFbIxEKjRIXzBz3Oy7yLT9Sj8Qo6pS5HoHHsaIsmmfllhas2piMjQQtGJ3PFP/nvSs9arOjZas3qKHLnR/wQvcy3Dhn0aFtRiMF3OE9twQJSdAcBasUVzseA5QMQgLcG2463MsrDoDRuSusttMTWs7G0ZXOwG7jYEmX0h1KAlECui27duOqffTjH7HVdQ5wwBqf2bxZSu3wenhpB72dR26Ze6MbukJNJna0t2+nh8eGx4nxQQO37Fpt27u7b6+88kY5ThSPBF3wov0pmfC4+t0LMpu6Be3CCiFDIl1lrZMs2LYOCTweSwdsph7TbNNhj85sxS1LuR9g2Zg3bH0DC3/Vx8l4VjdIpht7ohuelsloant37/q7g/aU+FBXGxUCSsghcQxvhodBJhO3RFCOuMabW7g7GMCn33vkL4iXZYmzThKMrA9eBZL1pDxEh7/wKFD5ECEXFMJOlP/5O6JFJutA9noAeLRdlSCVYFJ8PpShmW1tonzCO+FN8aNJ2ZFFiUEB8SRBjtBMJ6V5q1Ay4fMhN6UBj/Y4e4Fe9PKeSXnN1rWALHgRBTEseP4nzOUH5KRjkJ0YrjDGwUHuLystnjWeOLEsdj79rwXS0VgmlPewxPmvWKMlM17hmizY1a9f9dICNs1H8srHXIW2Foeb6FmMQ3kDoqWsWn2u3CFZoLKEfS7pCGYppNrDknsZ8DU+KR9ZNsvIcK8pcm8crVO9qRNd2UpJLfspxr84ZlXEleIpgJeymJUu4UJ0uIxnZSs5WlcXGeRlYVGeyjKFgoospPa75/zGnowOb3FQEXJtcUCRjisNg8ItYRJp0xHSCjmqva5408delPMwRmPO1amVk5Ar0CZ7TRSygCe6Kz0fe4TrfMUcD6QcdG7+qaxbfkV/3xfXOuVnuYBe2ogmIA3KLbeymBXjhdjwnxxPWmZgAbe0RG0E7pNbKIOzPANya0hxyJpw1uBkjeh53IdLEtB0DbnZiRKX0s8XbcyBuGRQy0KTJeSWb2mfCtOo2X+AQvRIj83YNaxwBH14/iNuyr1iRoAaiRQu9qaDe/8s6pYVvpAHQEKF8etIP21aJdwoLi4Bg/Kg063cCl2hT3zXOr22ffIPfdIuXLxQeQlg5nmLUryWNSh7IvEEF7xn4XLwBW1hzY4Ojuydd25hg/ppaGSo81zm+9rLb9nLX3zV50P3Mj8BqTOz7YsX3PXeWel5aQiWpZQrABFwYs6iK2NVuQi0UrIQfzO3HNfiO/eknA4ccCV02HQoLHKRoYxA/+ODY1/7hkU5H2sAHQFSuf2ipp8StnDRscZ8L7ec1kLZ37yT8TJ+xRdVg4t7XOC+vX2hKr/je54Hv1HyRoIgp+lJWKpygXI26EGdu85pZjzMJXuIBBjer59++aX2nrG5YHZFIGKk8Atj4hp5jWR9IaC8bXA5/U/7WUl2st5FZ+1D8RxjlcUqa4d6QQn6HDKTy3uxX6PbmwBVINfEtVJ+JAtm5XCVrPhzcE+WTQAYfOD/FyB2ECmeMRR5xsVaKLdB75ESJiuY92arNhsU+o7fypjW+7Qu2tN6huaYrVDJhSwvBfKVJ6MkhIn+mr9+8z55CPN3WVngc12zrCD4dxxCVRS5nBmfZWjwZHSFE49UoQT69pdDgSTDJd+X6+pl5Emuc72UoOy+lwdN68H7dW/FZzr2eakbnysy6Tjd7HlSTJ73uxIxCs+ecMoxopS45fdhcPlJgXhPH3SLfPrq/1S5/MSsecNC1LzBBFa+KbxT06JrkwA9W+WyxPVs/p0BWUIta8rL14opxajVRsfF7dnlkRgmgcPfSoDDSmtaaHsS5OrqIwGXYy9u1ZfYoZ8pXdr+6RrmGKVdU3fRr6yseWxccxZYSYBRsoQ3ABAnJk0JmTdaKTEiARdMLO07vx+GY9x6flhvEb+CdmoKwfckl124uO2d3K49ctU+/MkPV33ieY9rqe2u1zpTt0sfds/w8wY7kZhEz/bbt+74+d94BK5cuezZ6dSe792+a7/9m887AIYyFgd1bO+sO1DtXLpoK2ur5i1+C2dIe/aGEqWcTu5KhSTkcpN3hWdLcDDusKTHNjyLjm4CMPdcrMR54pXyN5na6dGpZ6i3W9TYB1+wmaEV1ynmjHJAL3U+I+lMCib8gUubmna5YQF+nqOT7OT6U04C3zEfTkJTy14pfHwegHruJWKRo7Ooa+X7aO2LUhhWuRQ58bEEjHiDTHW5/xgT33dXIhzBmLK1Am9kQFVim4CKe1d5f6njFbhq7nlPZK9Z8FRpIOPJoWEhS+hmD5z4N+a+aBDje5pYOruUJK0SIvOrig++AnJ32yz6bFdWNV0Ay+lVshhRViYlTyYDq8CmUiBKa1N9Ll5kXBlIZD1rfvn+vPe5XyAtOaV9LfkosNS8JLcyiEpG6juBsjyF+rfGoes15gyu/C0vgGS5j0kHuqRjp8UncUZFrJOf3pZChr7u5fwJPoffRIPFOi9CjKKlAJP7eb/WSvyld0jGaS24T3sXergHooBvRctyKI3mn3lTtNCezee9V+BW/siKEZ1LGQvv3v7gn1++9Mv+932xyNXZTdqgNqomr80ua1QCwhe8bJ4MvGJ4LR6/tTDS4DKQa5NlqmhB+U5avsaTQVeLpWs0DllfurY5X9Q4S7iISZZjVGIYZXeSUMK7uU4MKGYlM5vSawBBm1ZaLL894c6b1uBiJaGKGG3UvgugpfEqoUsxWwmpLGwVCmBesmxDgYmDXgBwgIKe6h/9+Ift4vVLlaIVApe8hmhCwtni9CH1Lm5Y5UZTjpm98cabrmwAjru7F93FS5kUJW+fe/7zpQ98JJtBS5qdXL5y0U9JatEKt3J7hgcHS0kWRKfZ8tBHds8JCCSQJOyISTqdSwtL3F6nx33fVChSstpXNyIrvrIOaOt4FseTcm64wh3QmR8pcygEHGjC3HJsHEseYAXIgwa7Pl4l5sA3qkVnfEoS0jqR/8DfEpysWWj/Ufe/vb0RXoxur7J2ZA3gCqU1rgsOvBulbEkKjvoE+LO7iz72egdt+GR1ZvCSQNZ3rAsKF+MkLyTcmItzECQLZCFJ8crKtoCv2vv0I0idxLTG2SgIoXtv/3W/jlYHjcWxlgH1bJnwrUsx8PcX8JF8cVmBYurNZ+LHlbp03ngGzgzknhNAz4eSNOVjxWormeBaU+178WgGNVmW+k4yS9afvJj53vxc5pEtds1V89CcRHt5gZRzo7Hoeq2H5KX4VePSeJx+xZ3KM/S5FEXJOIFsVhycniU5MvOEZFZe++y50byXwR5+5r05+cwBu1TRyNjjPpep06jQ0Nx9zq4ELqojsvIgC19ynHlLXiscIp7PWOKhgxLX33r2z33ZwL184X0BcrLWI54Rrq13YyQxm6zASuMsWetaTDGBrKOsvUrTkSIg99iyhqtnaRyVG78EzrK7XRtUQitCGwEgMIHi2TRSQxAjvDkxjDadElLcwjtknatLXa7hBcw1bmiheQIEw2HEd1VHre8ykJMhjiuaOHmn3bWDo4PKmuL9SpBSq9BlDVaCVAyv39l6YAw0u8Gt/vQz77NnPvC0WdeNpEpb9nVrtG0yQsEIa3w2HXuZGfHqO7fv2ttvv+OlaVsXthzI1ze2vY/2b/zqr9v+3kE5BpOM97ldvLhjFy7u2MXLl2yFlolNhKpOukJJoEFLtFT0rmfzhrVLRUJW0LQhsxIohUubmZjr2Wl0tJN1TXy42Y6sVWWZ++EqJL+Nxnb79l70Sx9Fi1y5upVRGwmQAX7q6Q5NAWcS4fgbIJeLm7g672ZMOVGRZyt5BqWN+aAAwW95bnRjw5LGOxEZxtEeWEIlyiGjc56EF3/LMuYeLHUSGclG5zslGTrPNEPA8sxMP/aDlGe3nhokI25GQmdRNOQeFu9J+db+lBCWwINveS7v8T2KR2epnErP0h4TkCuBU+CGstumlV86qtO7CpaSoOo6Px4wKlakuPlNHLPmbBcWpDe34e9SryzZk58v/hNI65osf7ICIRmY96b2n64TrbReWtds1EjGSj5o/blGYJrHKyXNEzKpAaeSJpWX5fGI17RG0SMiFAXWVy1ZfS3L6WoCnUohK+5pjU/v4rfc1a4khF+lCo1yvZRleSV0L9dnbyPjU5maPF2VApb604ueGQNc6XGGiLCswkO4wP2gnFLRJP4X+Gv80IMkQXk1RRetoXDQ16KciMZnD7xr/eC3/8o9WetiQjGFLEUxh5jNf3uLz0g6iUqQ2MwCW3f3lQxRLYqsAwmWLOgyA4vBl61t3a8Np38rBMDn2f2HQO+fnLmFpUWtNhpJTN2OJ2SxSRD4WbPFPcy4iV2SVe4JUJT8eCeyyIbmlDIOOfF+5wWklHMQmi5KxMAtcw49wTJHCCtmlwWjWiZCv4ibR5azaBFtSONwEYAi4rzE7DmZrmtrGyu2ublm3/jN3+gniM1btO0MIJcgZgxzTwokIWns1keL0qrxxF577Q0/55sOc5evXfJ+xmtrO/bSiy/bq6+85t9xLOjW9oa/69r1K7a5vWndtWg6wuaOLR5d3XysWNXuPp35eeZKqvAYZnVUYXG1lRglY/VYnE7IclkdfQI8AWwyrnpmt3tRgkMyGeN2y2wW5wjv3TnwtTk8PPbN68DliYbRcjI6pIXwZ52hKevK/yTYMT4s9kieicY7uL8ZHwk8hCGI2at2HiWRYyBDSY12md7rHt5pRNKgl4M1GS+x/sip4FATxkCyWr8f7SQlUARYUlb9qFHaSa5FZzlcyDrmkfp5gJ77pWxDe0/4LM/053XaXjKo6/gtRUQCEEtdnc6kWGRrVjxVjZVWfOlENAexlODlMUz3jKM8ReLUPSAyV1VAOSHNk93CPSuQcavSz1VX0lw5ec3r7zmxLyo8/GQ0jjIuTVE0xtiP0bdbyrGAXDJDRkiWU6K9FKJMX8kxWcCVDCzd0fhca6H5SobqHinmkpGuvFHyV8q/+BtPlsKHkgeyfAVCeU6SY1kWSSHyORMyRX6VShIHuFT2KwueLonsQ1eaXTGIWXjlSflHnnuWvVKcGG8OfYqeGo9yhbgOuchvKQ3am5n23EdJrCpD2PP87cnQZS9ntzz0yR5VDtwSXsgDyjPBAuSE09WTBiPZk58Hvo6c8rO8WfJCKI4hi12bT9YCE5QLumIqrLKiWXP9smKQBUBmbDGenpPditlq13XL94qZsuBj/F7eNJ7Z7Vu3qnIgYooc4KGGGJVbdhZnUYc1jusYdzrZsmEVwWSy/BRTZRxhpcWhIIPzgWez++cjYvULzwDjQYDDPNzvzFcyWhUL1WYKN1NkfXq9tV8XFiTXcC+uVp7JmDscXNGd2vuffZ8999EP+3Gks2Y0eJGw8fjadFyOJZ1bq5x3jIlGBrfON8fybHcbtrO9Y++8fWjPf/oFb9rSasxt99IF29jetN1ru7Z7fTdi4o0AU7UvZXxUCmTB4dY2stw7wZVYJ5p91XIyWk/GcZ+L05+ypSCQgd54L6AZdNLRs0oaHLmCMvEmMXfv7HmSXL8P+IXCobwCCT5t/og/mp0VN7yS2wBysuupyaf3PeOMzniR86CmQGFlRNkOjYS2d+II1WxZQBOeiyIwHEaIQI1eJPBk5fLb94/FM8R/ijMzfsUveQ4xvayA67nypPGdW97Mpxznqla5WXnQPocujCG7OLWm2fpzoe+Jkvfmy+D1wXrK+9dlw/J17uYNZTPLh1kp+ZNl622Dda55aqkZXqD4qZ5RnieLTWCntZbCL5pUik9qdlM9NCXl5v0kWSQFIfN7tsKXlRHJOM1LdNZ1vlcKqLpLmxKp1BVN3y3L0rwmeofWXkCY5afc5vkaxYQ1Nj1Te0+GlVzmornv+WLNOy8mt7g+z/tAxp4UHVnIrsSU0yLzmjEetaKVNS9LXx6y7KlwhSoptJViNiM/KPJQpFD473nIHGEb12eDdO3pn8js8BX9fV9c61jky1qURilGERhnjU+LJZAQM6BxR8ORxcEI76Ypcp9iFxLWYoq8KfPiZCEiF4o2JN+5FVferee7hTWIzGQxp5Kc5Jrhu2jgT6lRZL8iNGNOwaBYS/FskllIMouaZGgTBwwMjNwxMVeUyzTstB/CmmepBCZbBKpBluKiPunBhGQWR1Kbkk+0scTsMeeWexdb3an94W//Frt+44aRJE/duGQcz/BSKsDSe3KEhYynoH96Zrdu3fZELpQDGpZ4u9BW1/7xL/2Gax848AAAIABJREFUnZzQTYxa8o7duHHdHrv5uG1d3LbuepSk4dMVbWVtxIEZi1hUCKd4r58RCpjj9vPSsbEL9wDAxfntiq1LyDJ3hT54jzwYzA0wd82+ARAPoiRtMPGDSkaebNj2NVJimJrPqPYdOsZpT9t2dz/q0HkuSXOXLl701ruPPvqIN3IBzL0krR1liUHbURl/ZM7TpKXbjdaRxMOVGS/LhMoBgEl7TA1qlCUPz7iCiedkFsog72Ft4D8sdzwI2luuyJbYJWOHFnzPc+XVkbB10C791xVm0D6T9ZLBRUKb77RHM2g4LpejSfUOX3sS9woASbA6iCfAFmgJyHWdW9jzRXvX+JwJLs6yF3+FZzAS7SpXa3E/Z3d1Bs48FwGahH2WPxlUKzAoneoU2xawZn4XCC3TTIBahSTKmLMrWNdI6YBHxWNZEdGzNUbJcQGQvKk8Gx6Q3MkgnS3XTJ/8t6o0eI4UhGxVZ4WGvzUe/S1QDE9VeJv0fOWSCAM0dvHB8prlNcrXin/z3MSLGZTd+1EOIcqKAmEcKbBS7rQHePYD36IVi1wEl2Yp1400FBFZExfDSsPS4oQwicQDLYSANTM0z9MmkMavDadFFtPpfo0xv1N/58WW0JElRJJU/ziELT+K42A9+3iL5hXjCCEspYCNwL+1oOq4pppiXIQAC7FO+rxz/jebDuEfzDBxq1xjl7YngSOhyL+x1OXuYeNE5jG1y5G1rZhl1oAFZHxGbPz6o5fsU9/2LX4GNeelUDfOj9YzYtYc94r7eWYt3EfnnAt+ZPt7+34tQMG7OKXsM5/+rL344mseM6d16JUrF+2RG9ft0ZuP28bOFg8uoZVwf+afOVpNAnJX+LytO2VvUfpGFzY/uW0UZVPhXeCUpa5nyrOGEkCaB9Ys8+E7ZfPzbMW5nX9cYZjbZDi1W2/fssMDDnGJOlslqolnUVxUnuI8A72LNcHneClosLPS5Vx0wGXih+9QFwu/cA9gyfu5FuXNvQQb9I3f9LCMShPlQgzlgQTI4BeNKUA/6tWlJDpdcR2XY2vhIYBcCo/2gPN9M1rSai34G88P16i22YVVOfAID4WSCSV8lYXP+7Dao8Z/kSmeFWcpIS4XivUsMOF+lEvFwwUA7n5P9cj+3nKcrN9TZEcoJQvXuq+Xh2MWfCWhTqOh7EXgmZ5UuRQj1xi0D7OM4t2SHbI6Jff4t/am83GKUec9rGeIt/RdBgzRUmPQ3nw3mSpjJYOU5iBFSl4cxih5JRkq8IenstGkeeu5+Znaw07D4hJnT0p+8myVl0mO81nwZWn4VMIKulafZ37JMlv0zr8znWWti666TvJb88nu83xNVi5dcSjtt3lHpaQQY0+u+YxPXPfAAzkWuQQHQkWLmomvxdUmEwGz1X2PJlW0G236rOmIyTLgZi0qCwJdKyVAgPhuz4uYdQCKGI/ffmLVJNqhaqO5wC5nVnN9CDmEZyTFMQYlYXAtrmusgbimtC3k/O/S7c3brZ5yYP2qx+K9bK1Y9bik1auYZ/MukqB00ICUBMYm0FrE++nlvlYlhmgjSMFSbJbPt3bW7Vu/41ts99oOabsOKPxIEeKZvjmbFk0biL9xyMnhkR3sh7BX3J25Hx6e2i/8w1+0ZgMA42Strj319ON24/HrtnnhorV7qyWxDbQO4Vpp4hCrtHwV7/jYOXVuFJ3cRgOat3D86sxOTmNtJLg4cpXaddVsK1kHnvQGPuXAFeaUs8bVna/ZaYWlf86pbUf28ksvGwfiUFOud8gDIssX3veyMeiEe73wga8Pp3ZZ0w4PD2xra8O2t7f8eFDK9Pghw5yxMp61tQ0H5uvX4zhWeAPvjRRL1o7rUFbWy2llEvSyynQt/3YFcxp5Eghkxhm0CoCVNcm8UKPVkpZ3MC6dJSCF1YWeVzgQuokwTQWyKVTGdaKR9k1WnCXYxZN+XJ0rCNHgx0HZc62i+YveEUlSAZo8o5IhhVcrS+xdgDyUg9KNsMTDXTZ4h8ng9QqsU9b6PV6L1IZYCk4GFfGrxsV3Ho5YiunnZ2ZaSGbl/bAMvjJaBJbyJGYFIysWool4N/9bc87j0ff8lhdQslHzk+KQx8v1st7lxZGsV6ko/5YCwPUCPN2ruQp887UaQ/5M3geB6LISpPeLZhmDNEbJOdFA14o3tYaac680d+Lfkh9rG9EwSs/PdGIMD7xr/fav/acVAKr+VIuVN4ZAmd+Z+BlkBUpgiLQgAUlmbDFsdiHp+RJiYkYRv9rgZSPm75VEI8Gk53od72jsMVIEWgi1KB+iP7fGISBHWHPsqScRObjPPMsc97ZOF+NelY5ps0Vr0ZkdH8VhKViTcXRjdDlCaEur99hqOQqT+8MCxUILYR3HFEaWcRwNGhn4AknRM9pTAhAT7xv/yGNX7Lu+59ut2SaDhW5LgPniWEc6XHnjGP/ObNAf2Oh8YCfHJ+5ax42PBRkAsGOf/vTn7ZUvvmX9PklRZk88+Yh98ENP2e61y9Zb3bAGmwGXuue0l6S2UkPMvOJsDLlBw3Kdj4b+XhQIlInx+cjOhhO7u7fvbXApy+NAk+vXr7pbmmST4+MTF0YkE5LQR7yQTnwXL15wK57kNeUQeP4C7nXKljwO3/BOeFjlp6fRVEYCetkqoYMUY/JWnEUhJLmP9zGGdoNubCi6KHVzPwLXPRvlXHkUONaI1qmEYfzgL+P89XKcqEXCEBby+jolaCToREdBlTxyh8e1zwclcQt3H8lb4YrUqVouVJuU5kU2sJTu8XRSnZLHWAByFEZZKi54C4AyfglhVwKKBZY9P7LO3YIuvQsy0N0DUI2FF05d2zyZvIQPCKm4wVAaJ6lczOVE4ZcsS3zfe74E+wDLPN5MDwT/KV4L/1dy+QsscJ+6Plms8rhs0ZfchX6x8t3dXyztZaBjju4RK8lnfK+SpWyZS8lZVowkIySbMoAKcDKIZQCXVfpuslPgnxU0PCw65Y17BGx6vmggGmV66+/shmd8koNSuqT0SAGQnJdhpu8XMmwROxeNNJ6Kb0v5mZ4pj6SMQ81fMjC7+PUsvVf09bBUcuE776kRTcnDcaAvoVine6kb13ukRPCcB94if/tX/hPnXTG5ktfebeGytpQJJ83MLUUEYikPkYWRNxDvyguRFxyCCbRytnzeJGI4L1lJcTB3URW3vqxPzxrm3O7z6IS0v3fkrlz2LW5yASlzgXna7V60BWy3XQAyNlzMSsDiGdEti3aDdAdquzBd39iw27fveptVBI/KjgBiGoToPXLbr6xiWdIrW0JJmeW4TLGyOBOcJBdc5JFsB8DjjiXr2TfiFJAvp2WtNOxDH3vaPvGJj1dlRzhjpzNipW2bjodeN+7npxPnmky8h3r/5NQzuAfQZzqylTX6rzft4ODUXn7pdTs+PrfRcGqra1179rmbdvOpR21z97K1WoAlLmzPXrPWfOEN0UaiWYyv7WxkNFwdDQY27Pe9ggDPx8nJmZ1STXB04ud/Uz/NISPPfehZVygQ3gcHe3Z0dOrnzO/vH9ig37eNjS0ve9u5sG7dXstW04Ei8B/xaJQveAZtm7V49dXXbDIyb+MKGMbxsqHowA+sBXPUeceeB9Eipn4WLRsJLjSj7zngq0xggJJ36LhTeVRUmgYfAbp4ZHC/owSyduwx3ke9Pz8qp9vc2jRK1OBf+ExJdFKwZRWidHAGud7H8+TJkhLOPvH8DZIU26G0yoLncykyEtYCDSk6DprFXatyLgF/Bg/JCa+3TfXXsU8jp6QC3VRiJSEdQOCNOr8kfiq54TXCRRFQJnsGJ9bHKxaKle48WOLzGmtWOvydpTRLQlsK0TKo6v4MCnjicPNrPSS3BK5yl2v82hOyECXDJDcVKsrAHp7AUNIEllIy+LcO9skG0HK+gzK/BbK6P/OIPsvucwGY+JznLIf2JLukAIqOeleW+ZmGvC9jjGggPtS/JfOlAPFbCq8UANFftBIv8g4lhjIv7q1CRm7nRHgApZqST65Rtvw9a+dAH57NB/7QlLu/8Z9XFrlcC0wMYkMoMVnWcMRgAiYxmhMSt3rJ/pNw0ObIViXE53oROoO4mFOLqWul7fL9eDhaxNNKdq0OfpDG6THX8cQtcgD38JA68v1SNhYWhDaPl3ENcaG1XDDz7oinh0bJu+V2wQpW7BO388pK9M3e2ycWu3D9YcnhGpdwhJk42IS2p1hZmg/HEdL9LcAad/HQet3VKKUqZX2hgETCWAhUyo4oh5vb5nbPvvO7P+VAqA0WDTU6boGPR1jBlHW0ouGFl+QBkGSi02d4zRUTDphZ6a3bb/zG83awj6VOTXTTdnd37LkPPWXXb163rpc3tRzE/QBRkuwsPAjVu737lhfveZb81LPMT+38pO+xZWLie3cP7ODgyI6PT11ZoYf6hz/8QdvdvWSzGS73oX8P2LM2/L1/99Dms6bt7Gzb1WsXbefChq1vxmloWkc/SKLTq9YWQKS3/jtv7UUZYHEnx1qEghdHgUaPc+rOJbjg+ag9J/s61p8145nwCACNoiDlVAox9/A/bm7tFf6t7HrfW56ysejQp72D4qUkNd6lEkPtHXjR3evN8HLI8pJQq0or5/M4LrX0e8970d9cTu3TuvFbQkyKuLw/zvfU/pZTuDTPbFllUBJgRbP0xR5bKHn3lpX5Pm8uTt7LAJiFtd+/lHAXCsmiI1xlZZJs6s1n7g0fiEezNS1FO4N1ZTCksqwMenzvYY+SYCuLLxtFGnu2RPPf2v8aU6ZhBjKtsdaI9UExVEdDrSF8q4YxueonKz2ih+ai3xXdSl4L78ignJWWrFAsP0cKU1b25PERDwvMsytcdOM9Amzej6KsLofiizyfzLP3KncL41T8XPHtPGSoEu00Bw+hFKWRsVGOhmx6KIAc17oIwOTEADn2pu8lyCCMGqpIu5Nm5meK06KzgKSe924bQ9eIEcXY2aUhoSNG0lhwa6pXsGNWcZFwHJ2YyK17DqMYx7Gmhwcn3vAEwIyWpKFtATsIcYyv3NSA+7kWcNcmF1OKqe4JExRhzzPDWkKIhIdCc+WVGxtxLKUrJCV2LZe6t3P1vtOlaUJxqy6AUgK85YejdFca9uxz77NPffs3u6YpS8Njhp2ekXQ2PD+LTHEse/rFnw/tYH/fPRo4NldW1206nziNjg779sLnXrWDg/BIXLl6wZ5+5knPVt/Z3TFrN6zR5tx4wDwOTGjgWi9xUG1k926P43AEDl85Ojiw87Ohd1MD1CUkBigws5l9+MPP2Y1HH7HJeGiD4am7rd9+myNSKdlb8xDCm6/fspPjOMRkZ2fdHnv8uu1c3PSDFXgvNCcRcaUXLmvWDKsazftg79TfHXHsOJmMGnOAm1g1wIonQM1jqvHRjtdzJKI5DM9SdzjxmQQTY5ArUvkLEhKAs/jAQdV7lkwdtBm3g3MjDlGh/E+JfBI+ehf8RumaeZ1+uKsFSvxexNBn0fY1JR1CD75XX3jxrp4hRTULdd4vz1qOhwp8pOx7059UEhagTeVD8H8GTu1hgYrnn8wXndmy4o83ALd+BZTLh7CU6g72ef5x/mPuRQlX4pvoqHMWBOIS9hkMxMvi7QykFSgUGSLaSGmXPJScyFZwNlBkJGSA11zlldQ1cvFD51wfrnEpRKD1y+uV11SyNCsQMqpi3RaNXiST3duakvzyeLMnZCHnIoyRPR6hdEVcPRuGmp/u1TpKmVDuloBfzxVv5rFkxUTPk5LvfI4BUkKAjAGayoDl+TJO3YIvcoXnP/CudSzyHPPRYvFZBZrlsBS5ClkIMbeIKSKjxahOVATOYK7PZIFLmAiMBWxiNr3nS7RlP35zkTCjrMx2N1qpsmjKRp6UWm6szDgWsuku47zQYUUsNkgVIy/WHa6shVXT9Lgp/0YrRmC6cCy1lGJ+YrLegKW4FCUYcM8q8Y1rY87RtpNseixFlAdnsgL4jNXXBit3hqIwdvfs+mbHvvt7v90effz6wip1QG95HHs8OLPB+Zl1OIloOHSXOElmRweHtk7SGMdnttt2fHpsnXbPXvj8K/baq3dsOpnb6nrbbjy6a489dt0uX7lq6zQuaUWZE4dkhFlJNnFsH+YXADi35iwUg+lo6i1TSQy7e2vf9vbu2srqqjeuAZD6nJnd6dqHPvSsJ4cdHx/a+TlW9Jl95rdfstFoao/dvGrXr1+2k8O+vfrKO7a/f2QrKx27/siuPf3s4w6GEj5Y5KyvNj9jYm1eegHl5KgCuuDXhoP5xsaaTwVlDh7HwxJK3NSB24U9SXknJ26Fs948V/kSUTYXfZlxt0dfgSiFVFa6+FG9CzrdOLIUpYJ3wm88g5pxKcmsv/ZcjqNzetqQ43mLcFVXOt6h5/Cdu0O9uUXsB8XKpaS4x6oIVSnpsnAEPNrXEsJKxJQXTvtUz8keNpRlXN4CFD0rW4WhjGCRBw/5ewh7FGGr3uvaQ1jk2l8xVmLBi7Io7X2Pz6euhuJPzS/2ezCuFCLJu3cDc30moJa80pizd8TXsez5PFfJ1gwsop+UKN0nY0nX6plax6wgSDbwW0AkQJPcFGjn8SwrbFnB0vUCO57HGMUX70Y3KS98x3gl7wTeWeHM94svsrGk77lXrnh5irOisYxDeV3yOyqlhTbN/bNKZrCHea6OG9bYCzNWvTEe+Bat2SJXHESTFsDz77zhxQCZ+aS1+2IVd7AWJl/Hs6RB6rmypt2C1gZe6vKVN1kgdSS8ZIaWWz8zktcojxG6Q88sv307ztCeTiIrl/cJ8InL5jINHYeHYIcWWFm8j05dHJQCaBB/FIPRcUwCIkCf+k06xsWJaVIcJGz5t+rbuRaARu4C/sR5aVKgc8JVhoZ73BnUBXPDHr95xX7gX/xua3WjVp12slFX2/RkIVzqNB5pNxs2HJzZdBbnq+Nah340fcGFT6z51tu37Td/8/O2d7vvz7i0u27PvP8xu7i7bVcvX7cuSVztcsRgq+NAjuvda8kzkHt2+sDOTvrelGVUlJO9O0ce519Z7Xh82OP380jKunx518usoAfhh889/7J97vnXbT5r2BPvu2ofePYJG4+m9s7be/b6a29Hx7SVpj3+vqv2yCPXHRBZB3htfY0ub5FLAN1xrQ/Oxt5i1k+f6/dLBzTceJT2tb1unlg5pXiRvBjdx3TtyXG/Ug7gEYE51/JeNfiRUEXBQ1njfp4D2KoMyK3BZoRJVO8dHpypTaZxvr32E3SV0sezFepqdUqdeQl/KQYoq4JracPq/FUO6eGYWVp85r0UGfQRq+deuYszcPEdn/M9gk8WlASwQEafLwQo8ciS05GSyfzZnrhWrDbPQ1g0Qam+L4AuRcDl0pJFjhLK7ZJJAkKUS/6v/p2yziWXMpBr7FJGpbgI5AUQ/Ft8Jk9DBsvl+6TQSU5JmZKM5d8CJtGNd8hKlGx8NwDOHoM8Fykb3KNEWgF7vk6x5uzZWVZisqEl3pPyIjose4Y0N1nUGnu2wjPIa7ySi++mtEiuSvGRQql1ucfbVUqN8z3CHN6LR1LeDvFhnlul9JTzJLin9+SfFgm/4t/3pSEMyW6ZyQTmski0SKTsi9kl5HA9CJi5zpMrsBJSco0YQ1qV7hXDZ61JbQMz4IngAkK5avQeHaAhZYEaZRZFFgy/AQB3Gx+deicuhPJsitsVN2/fxx2gHgKLTPFFQgYaYcSexLiRmOMs4Nnv0XoVl9HieEEpJLg2tXnVkYh74ll0ASMByuyEPuJ+dm8kwcUmXPFM6+zyhEbMEYt9bb1jn/jG5+wPfdsfsBnlwYyiCCwXLrOJAzZZ4iudbiRVDQG2Mzs9Hth4cm67ly94JvPFC7v2W7/1aXv99XfsrB9g+/TTj9v1R6953/X1Deq3w6UuPvB3kDne9EwCV65o7MGpU+enx8ahMsS0CWmg+OACp96deuxOByUosrFVrgfI8+y9u4f22c+8am+/iTXctEuXV+2T3/icZ63fvbtvt9655W5b1u7qtUvu9md80HKFxLV1jl2NJho839d+/9Bee+VNOzmOw1M4BpQV5OhWWbZyw+twEvEhPCEhJHDGm4AHgWeL9+EZJalJOLP2Kk3TQSh8d+HClmPSOWMux+lKUZQAZpw60EXZ7RKs3MuzJYBYd+grXuFeJTtVe6Z4f7ziYRKlNhGOCC+W7mVd+VtlV5of9BAw6Rq+y1aaQju6V1acpJ8L4tKOVTLAmyeVZLfKclLYq7h5ZSHpMB3xoGfUl5MPpVjoWnkGpdh7cmw6czyDv+RcDoNpjtqPkpPiCz4X7XS/1kM0z25nrYl4QyDtdknKrdG45HnQ+PPa6h7xuP6dQ6LilfyZrOYwNBYHGAkg5SkVWAtkJc80Nt0rkM4G2DK9MtBL/kOnZTAXz4nOGuMycop+uk60zoaoQDy/g+drnvIY5HmJ3vqdseqBd62/80/+UrWJPQZTMlqX4x7EoNTargJNP8WpWyWsof0JYEWM7DYRaGftUIteAXo5DUmf6zlZs3YttmSo5w1D8hcbVUwiN73cohxwcnLSt4P9Q0/kAgyZZ5Q7UAYULm7elTuIIVNiM0Q5GIlRnuTVBPTD2hfDiH6+ITjxilrnUrLGd16T3FgI0EiMwmqi2Ugp0yoCggQ3j+cXIRvgHF3RyENod2b2gz/0vfbkM4+RbnZPuYl31BoTk+47yHLu+KmD+tj6p+d2eND387GvPbJrWGrUWf/KL/+K3b51YHt7R55I9sHnnrLLV3ft8rVdW9tYK2VCjD/6WXuZESU+xSWKJsS7sPrOjo88A386ntsLL7zkzXKICQ8GuLXWHXipx8YaBoCiaiAAE8v5jdfv2MHBwI4Ojm1jq2UfePZJu3Rx160vXOSgMLyGix1Fi/PSyXyHN3prqw7ksji8emE4sru3D+3O7UM791aqxMuYS4Q24AOAFhpjXWsvxD5wMWm7ly97eOLo+MjvI9dBe4Hx8zfKHM+I9rnRGVDKmKwvvl9boyve4kALnc0uS8MzzgeDipezMhf8EElvPIv1cIV3tohFS8hpLyiTnskwJlzuMd7I1dCPFJYFyAZPqqc713FPtiw1huwy1jOzhefXEdwnETInR5amN5IVEsLZSJAAZjfo+wq4S/lYBgBPt0zWu69jKXOTFSewkoIiGnzJ2NIBMbkyIYNdttIz0PB5rsGWvJLCIjCXQiR6aS76Xt7KDKBSQCUbM3/BO7kRjABftNN7ZPRkgF5WPpinGqfwnfZVpndeZyl2UngE5OITjUXKmL5fVmgyz2tN5KlSKEN0y2Av3s1KiZRWPsseUZdl6aAWPVcKjNrCPhRZ6yLwu8Wnq4QLgKZkyTqglFOt/DCE8uOxOoRxJ4R91lKXNbplhhUzunlasgrzwvK9GMjdpqVlf7Y2nBnppVvG6a4dP3iEVp0HXjal87bHozgwg59FwllMhPnJ5S2tcFHLCmDG3BDUWIbng+ixrV7iPEOu3WFqjYgAxQpnHBLSio9PUJSS205z1+/FZjDv+40bdnNrzf6VH/4XbHNn1busSZlQTsJ4OPAyMyzZ8/6Zl6wM+pR/tWz/7rEfPwpg71y4YMfHfbtzZ8/efvOOff7zL3ki2QefezrON1/v2spqz9eWxloSBs43tJ9FifDuXA0vbTs/G9jhwZ5b4uQivPjiK16+RZ04VvelSzvW7kTTnQsXNj3JDKsV9zgxaGLHWPM0pUGZGU8G1uu2bGN9y2PV0BwlLMYR57BT4+29QZpmNHcAeKSMkeF7enRsB3sntnf32BUm6tTJSeA8cp10J8HHvBC+5FPAUygKZFW7Ele6yrH51eccXmHcUdZG6IFTyXR4CqeuDauyN+5hnVA8ivzw9+cz1ZkXz9T4sxAO/gww1o8sEexaxq5mRtq7UpC0L/DAeL/1pXOkeY8EpfgtW4cSvCifcsfnPSqQWR5vFqwO4vfmpUWcrDR60bWVYl9KNDWOacoiVxiAE/VyrbvLnlIjLLD1cWKNJ0Ug87HvnXKQj6zMSiYlmSBAUGmglCjJN4XmNF7tSckRWYIC6GpeVe+I8IYs/2TXMcqEeE7zk6UtujEOAZZ4NitIkuFSYrS2GdAzwLLmSiBVSEHKiH5LFme5LzDX8yVb+V0ZhDo8qSTDKfM+W9CiRwZ35WMsj0M8KYzJypDCoAJwrY8URQF4pj/3PPAW+a1f/cv3aLgifHa7+AKlMhIxpTfOwJYssTvuoXEC9c/SlATAy1pudq3ka8m89mYhhRHlUhc4yhJAGFHjKysAJnOmLsfbKZHHGbucQIZ7F3f60SEAQyORgd+PIA0mJYtxYaEA/kok0nhCuw6rhJ+TY7q1xXmhAApADSOq+xhWEtfGqVlRckbclyzssEzCou9wqtU4EqSyRo/QllIU2nAcHMF1H/zgU/Y9P/Ad1mjPbI6Lv1hKEnBnuLc5OpVe7SenkYw2ntpZf2S3b+3bo49dt5WVtm1d2Lajw1Pv8PaFF162g4Nju3b9sj3x5A179kPPWqdHoxxKMxrWmIeSJgHijF+AfDZedIvDqj066vtzKftbXyNBLBKQsMgPj/bdw7G61nHwg27Q+umnn3aPB3P1/AZv+zuz88GZVyCQCEioBK9GbGqeSaMR/AIzLxnhIBcS6lRfTevU44NDOz48cyCPXt8TP/UOr4F4C7pJiPBe7ncvSrvlvdN1gp48NoyZH3XP2t/f8/PGdS6y2qUOzoj7jyORSw2VbOJ0UJ6G+FfCSWsIfaXAQpOwtHCpx/zlNnXP2CwS5fhcTTWUyCO+8nyQhvk+5YdrBS4CASmhooG8E3zPeHMeiYRl3ud6lwRsForsAQG5DAhlrQtoNA7xvYR+JO5FORvVMS6XsKiK5e2hueId8rr2Ao73CPTUNljjqowOlxWRBKt78jWat4BiMf5UAVM8DdmQ0fMyqPEM0SkDjwBF8lL/lhKm+Yne8gSID/QsZJo8NstWeAbFvPZQfoMNAAAgAElEQVSse5b7eqcUSwG53pFBMCsEGnuWE/Lc5rXVc/L8uYekUim2GVhFb9EgG4dSHrKnQ3OpDM+S3KmQ0/IaZNpq/TXHBz5G/sYv/QVfV8Xb3NIumawSJs4sjXDh8b+yaRUj1+e+4drU30U8XYywrGFKqxITiQmkMEgTzoyQNVrXNInNFYnAdW6F+kaMkhzNw5t+nNMHfeL12TRuodvXaBhtW7lPWcecG879uK2H50O3WnhFWN7hEXDmmEeTgUgIpokN7nmESDS10HwRNn44fYlNxobAXR5eAwfW0j1pMmXMIViVZMh7AHIxk1tWLbON9Uic+gPf9HH72CeeNWvNbEYtbYl7YZ2Mhuc26J/66WIIuKP9g/BOUNN9Sm/4qZeVrW/07LTf95ADLneAfDZr2o0bV+zxJ67ZI4/esM4KDXCK23YWPJCFNfRCAJLchgcA2u0fHHoznMHZyF5/7S1319PUJdzRYeU+9fSTtrVNnf3cywLJPr9583HvfIYbXh3woiHP1MvoIhmO081Y56Atz6IOnmqA9fU1W9mITHApRIDzaHDu83715Te9SxzzjuqFyGtA8dLBK8yPpEjG4gpXA2U1XNEoG6xHxLMj892rC8ZjFz7dbtOVCrnqXYkbcXJTNIORMEKR4OAUKb2Znghg1Y/zTp4tARXWNxn1UcKj7911Xg6q4Vmy0BiT4tWKb7vV3Vr0iND+VUmTXLbZ2yU+VZ3tshtdc9Pn2ruaL5/Hvoy8hCyMY48sPD0Z0PPz1MVNSrVATL4JCXYHhnhBJQtcMJdTxaS8+CUF1QQYeV7iH4Gp1oFrlNeQFZkv2RdFXmbAU05CBhzJq2wBK8SRPSNZMcr0lkKmseR1zCApubsMplnRyopE9ibIC6Pvs4Kj8S+PLytQGseygiI+0JiyEiBFVTTLOKO1zl4lGVcao9ZZv7lWOVVZiZLln70leV0Z0wN/Hvmb//gnK/BhwGGBRDchJbwxKVnGzqwlW1vMJJeku9SWDk2R1qMNrfha1jRFNC+dKK5xLZ6yN7WptFm8drjEkiU0fBOWrSlFgrg551gjvM8HI7u7t+cW+fFJP9o++lGhpVxkxqEakWEOgEIHsqsZK65eXPQ8r7vScyux1w23rAC6Sc1sOY1MXd+it3S48bE8UCiwnhHEuN3JMvc47TTOT2b8swmtVNs2G8f55/M5ruOW11NvbHLm+LqfN/7hj33Erly57Om5OA3n1CG3m9Yg65WWtKcnXjfpystp37Y3t+32bRqjnNil3R2POV++ct3eeuc1T0Y7PR7aiy++7A1XHnn0sj35vsdtY3PDx7qIiypkEkqLJ4yVePnh3pGdHve9NO/VV2/Z+5990nq9ln3hC6/a22/s2/7BgQNib6VlH3zuGXvq6Zs2HAw9NHH79m1/x7Vr19yN38aVXmLQgC3xb3iBOD8eDcITADo4S3kdyoFbztubHvtfKS5s1oqY+Onxkdekv/XWLfc8uEXfaFZ13LjG49jSE5fuxO/xoqAc+FoN4zQ8lA1+QiBgFQeMRMJjlKShEKidaoB81NMrzsi7mA85FNmdzXNUNsczIlHu1MMR6o0evwsfUbbl3pGGv7M/iPp8WWI8u7caCXnKxFfyXE5y054SmElg5sQ2eFzudFmmWVnKSv6yFyF733RdKAnwdvjZpXwISLPy7+GbUpHAnpds8jO0SWBS9nvqA64yNbfgiyXmhzl5pYXKzqbOA/JwSdnI818GB8WqtU6SY5JhGSSl1AuMXT4WI0MgyTWScct0F31lOEnBkdzVv0UzxqIKHJ6fY/NSzrLxpPcJlPW8PDaNPedPZeDXfLSGGbAlg5ctXwG0FEXNU4afQFYu/DyeTD/uy0CuuYFHWQlbVsj0fhmwUiaUn8JzhGma6wMP5Fjk0kgyM0JMbRhpwAtrIgBfWhGfy+WNdeYxuBIDWdawxCxZC9ICeuJNOkSLz7Plqmc6A5QOclmDdECZRzMWCSU6u2GRI+yo0aZu+ODwyN29lKMhgCkvQ9ie9qMftxY2GCyStDiJDEWA+CwlQs12nLUua4dEOe/S4dAW3aY9ptqKxDw/rxtvB4eucGDLNErtRAc/a5ze3Vj6ZM23Og7yANTqWtuuXrtgFy5u2pWrl2xnZ8vzEK49+khsVgQi1iHFs5x5Njy385MTGzrYNB3IyTYnBPDaa28ajgLc6rQ77XbW7dad1200ntgbr93y+XNy15NP3bTHHr9xTwWA+MNLfhgnjT6IsxI+GE/s7q09Ozk6tXfevmMvvfSmfdMf/KjtXt52d/bnP/uq3bp1y65e27Xnnnu/PXLjivXPcP2fe9KZDkjhpLHVdeaUTsKaz+3srG/TcYQjOHUM9/rh4bHduX3ga3Dj0WsOutCGeDqNgfCI4B2C5qcnxzYeTu2NN97yqoVms2unx3RlC4CCTiS7hXCbuUKEda8zw9XtD97gb4AcPpPwV16ChCf0YU4S+Erm4/oAh7mtb6xVp53xOe9WPJvxAPg8A9CXpyaeT+ghQFxCjpACngl4TbFx5y0vRQxlS0fkLgtq8XsWirLoswXlYFAatOiePG7uEfAJiAU62TrLSnkGhXss5WJNL4OAAEUhEO3/ig5UzqQjlKUE+DtR/FfW3Cu1kHVz66bySX0u4yVbjNBQPQLgAX6y1/Ee70E6plkgquuzzFpWAFwGFg+jrmdulXwtdFHMOoOgFKbsmdDzBZoCbykVmRc010wzKT1ukVNd8TuEJjLdKiOq5DdoTlLWpDhm3uLv5QoKzUPKRPYQZezJNGQOmfd0XVaCxLPCOPFgppHWVc/u3PxTmVW/or/vW/mZAEVaOwyhUhhpedJyMuhnoaOZOROUuPAymCseyDMygUVQTiobj0Yu3CSMBOZaIBZEAgUwFPN5EgPxu1FkDXvZGTWyWM3e0Ys2m62IkdPf++6hHR0es+zRFWw4tZEfjhLWuYQax3dinRNTjxpa9PeC2WbeKpFYaAicRR2uTtWh1CYLKITJeLY4Z1nuLnjeO1gBjk2z1W7PVldJqKLxyVUHvtXVrruEKZ3CUl7b3LBWt+OJZA3clS0s5LmN+id2dnhswwEnck1sb+/Arly55oejvPDCiw6mN2/e8Lj0/t6pHZ/uOw1effUtn8v6es+eefYp72Qm7VWb260t8hFKWMB7wdNf/ujU7t7ec+/HSy++7Bb5p771E3b9kUuesf7Fl9703uk3b960Z97/lA2HfXv1tVc9Zk/NPLRlDLi4N7c3bG2dTPpw58cPGfC4mDkIJa69c3vfbt3ac2v50u4Fu379mq2trlirObfuKkeJbrjw8az480H0didmf3DspYgofbTavXz5cnXeO54UlCeAHAuf7HIdfCJBLa8V3hg+Q7jTjW0ZxMSb0EwdAwUQcbBONBQSj8tlC//xs2hqEy2T8+d4jrRHeC/Xrm1Eq2AJTD+AZRjli8suXfFddicqc16Z2csgw7M9Aa8kjlWCuDSmwfLNQlIgLNkgYZoVEAn1DJiaZ77POaDsS06oq3qvl0oPWaJ6Np6oVWr3ez2XKW4dE5JLhgKf4SnpthdlWJqzwlsCU9ErW9fZAhbQZjBXB0Ddo/lUsqUk2soo4rqsGDJfAXY2gHiOFBqttRQvxp09qvpcgCxrV/PKVrnegQLsZa7qb58aDYm+MuoE2qJbVibEi3lfZLCUQsdv5i1ZKqVY14ofxFuZ1lJy3o3v+E5NmzIWSXmRQqV79TsrAuK77hM//hWBd774vgA5x5gq1qRF0mIINN2SLJtUDJ03uQSbMwuuoklKOinlMVkzzy4mbWDP3i4lbnwvS1eMmhUIFxAk9JQ+0ozXBRJWStHI/MCL0raTcKu3QJ3MveEHQvz4mBryM7fsSpK7nZ+Hu1sMFhuOfucRTuA64r8cGNlxQbyo/wTEcQHDODrjOlyvkZQTwnrmdcMjL2GLRhBeCjSdecIOR1PSuGV1pWtXLl+03d1Nu3Rx0y5fueTZ41iIJLt59jvJTpyq5tnHK9Zsr9i8Tax6bJOzvvUPjzyDHIUCoY8b/aWXXrY33njbHn30qlv2K6tr9tIXXnMrfDAc22uvvm43bz7m9enve/qmt0yVAAihF4pT5ZlxgT53BWj/7r7t3dm30fnIPvuZz1OYaE+//4Y9+9wTNp3M7LVXb7nb+v0feL+7zEkM49z2nnfOi0MgWGMOMdihxpq5pJanKDkkvFHuNx5hjbbsrH/uQL6/v2+XLm3b9s62d3hvd8xBfHOL+vcNm87j/HOuf/31t+3uHc5eb1kcZ7jo2MZ6QOPz4cDr3QFawJzT66TswmvwllqrStBKICpJB1oBLri8Bd7wgACdbnJk8WvPwWvMX1ntsuDDjR3KK0JajWUI9cjSUyKR9+/ndLuSp8H7cK1na0nv4bnLbmOuE6jwvUBJckAJefLUSRmXYn6P8CregizwM5Ar3sw7pbBIMdDvLGsqAK32eijc3M+zPCxXfkKWsOnJhmf7okxH2Rt8A7hHEmvkEuDMknDXnpYVKdppHtkDITAUIGTLU2ArUBB/CJSyhai/9W69U3QVGGuM+V7erXbAeR00Jp4p3pUMlXxbBnE9VwaXrFKttxQEeZX0PM17GekkM7Sey0qQPCf6nN8KIUnuiF66lncwDs1L+CGel6wVbnB/Du1kmZ3nn/eI6Cwl05/x+J98sIGczm4ihjauktzyRrrHXVXcO0yUa+XKZqOjLbvbuwC4mCgzssoispap+AQxYgkRMYIsdj2zApLGoje6a1zUhRfXFHPxtqk8j9j23Nwi45AO4sH7+5GlHS1UiY0PbTSeexIdyoCyczEIw/KhPh2BPvfkMMqn5NZinGGtt1zAL0rXwkrX3CRsqGiN+Gi7ADhZc8TF5x4Hf+LxR2wXYNpe8/IswMXd6bjaOVDcS3XMRjT16HS8V3qrs+oW+Xh0bqP+mZ1ROmUzj40zrrXVDXvxxZdccblwccvPF+fIzZ//B79o54O5J6OR7Hfz5iN27ZFLfmTppcvbCwuhhFJk3bigiGOr7PjkzF5+6RXb2dqxN197y7740iu2uXXJPvLx99nFS2uu2N16Z982N9bt4qWLduf2XuWWpi86h7fAJ5cuETbY8TI+YuTZuiFOfXaKAnZqrSYem54nL7715i2Pr+/uXnQrPhKaZnbh0kXjWEdvK+stVofuxr9758Bef/0tb/O6vYUbnuSxAFiECOtHs5reStdd9cTJcVlLmCI0sRxwewuk2SfKtOVv9gGZ8nzP8xRTFp+4sKGOr/RhgE+5h/fncA3XR8MgytlWKrAK9/qiuYWEOTX/2su8g/+H47DQsmuW66UoZ6Vaf9/rCfn/qXvT2FjT7L7vFKuKLBZZLO7b3fr27e7bPd3TM6PRSJE0sixLii0psp0gCfIhCODEifI9QYwkdpB9R4IAWWB/CBAjHxwEdoKB5BixNlvSjKY1Pd2z9HK7b9+VlztZZBWrWKwii8HvnOdf9Vx69GHyYXDFRoOXtbzv8z7LOf/zP1vIr5xNkxDVmRYYkaS7CgD0fq5cZIU5w5NcNfl1JMAl0OUndqs6BRdKwUQcQmQF6LlhW8Yuk+shVXiDnaJNscbHPMJsTUyOil1xDbEUEuS5DFO9AI05l51Xnzu3/HIFrnnWWHWNXCnp3lqrXKFJ6SCLYBQALe5GKpcdEMuNovFIeUm55bJYyljKVPMtwCIjTizCiCELgKBriUnI4ybyubkK8kbPEO5F5b3/IKWr72oddN98P10FSjICIjg2Ujn1bLr31Xnnb4FlyWx95oWn1rdTG1MWiqpf/PjiQn8nU1WBZVfRj5BRLnDdTy2km6KbFTSTI22/UYpilV9Z1Bxv5b4iLZysegkaFVAhohml6GlhBJMl/5QWhhKhbHp83FDrKIPTU3ysBL0RCR20OpYyP89TLlGDm9QugALoHn8tVLOEI2N11FYc989hvatyFt/F4uV7DioQOB4NnwrsFMacAqxNl602U7HPvfmaLSzMmF32rT5X8zrg+PC9p3mKC8DjjmJzIORR25ROjah9eox3mi3rtDjQBdvfP/BOajADH310zyYrE3bzpeseMNc6ObN33vmO3b+/4+6G5aU5W19fsFu3Vu21N4gonx5mH4juEkrXPiF6fHNz29onJ3beu/Ca5ietnlP+d1+/ZddvLrjlQwvZhcUFt2YP9g98jhXsBJNC5zaUHvsHi7h/Hv5nd5mg5MiFP43qekTfA6yg8WmHeuy+bjO6yMHSTE4UbWqmZvXZGZueod3phA3OKU17ag8+e2KPHj31qHfmlMYzueUTaz9wBgQFHt3tIlKdGAMJEw9hjGhJvzfjivNA1kMEHaEolpeWnOXxeIIUFNhJ/nVv1JP2qpRtRKWPgm24RqdzMmwj6YCCVsGDS4+hIM2OimV+nNJYsOoBJl6X4CLmT2eVdRQrIIs+F/RSGLyWW2QS5DlA531ZaVIEEroSlrm1mcsPXV/3E1ASaOdsR9OhKLIT1lrFLs4pZRulfHPLUYqEdfDgMWoNJBpdxgZhdWPU00+paREsF8GKLqP4N5kjpdIw7TDmLVxhjM2ZkuRKYJ0551K6zyny1JzD6z+m4lCyGjXfAie5EtK/rzIE2ncygpyF6PasTRDrbN33JrEgvT6dE2O9ZQgJnORK+Kq1n6+7FF5uSQskaR9dVYp6PwcCul/+LAII2h8am+SJ5ln7SIAvN/quzpEbccldqzXgnrnxyfukxCq2QYDjKtMylGtJpmvPvvAW+cbX/4NhYn6+0FJomhC0hAuiFPGpBZUAk/LzRUu5z0KeuaDIF1ytSPXdnL7PF07IVQg8R6e8J4pQGyb/7dXazqMzFqlQ0NgUhWk02razs2+nZ6B0rFsC0eJaAg4hPKKWtsagA8JY5IcPVFtMlv+oHSRKhTaiotd5dqyCKAxDSbRzr0x2fW3FlpdnbXVt0VZXF61YvvRe2whkgrW4vhRpgZrshYIjWILinCKkPzVWzcXATlsnrsS985Nd2s7Ork1OVl3pPX781JYW5q0+P2O1mbptbR/YBx88sA8/fOpgY21t1laWavbS7XW7+8Ydt0qZa1GqrKOen/lwRdu/sL2dA2+BerB/bH/09e/YxPi0lcbNq7G98uoNG1z2vSwnfuS9vT0/UPo+48cSV6tCt67OaeXaHu5L959fDKyWYhEYh9Ong0trHhMMhvUZlfbI9ab/+mRt0hYW570yHYFv/e6557QfHhzZRx9+4pkK1FYvEUyY/NTMMcqdtDAKzLDuFHaJuR/5UUMxoEio7BfWoO9DD2BEuRFxT6xBdLljD3l1uQRK9HkHz6lgkPK/ZdFzPT7H/QGOAo2upCjcklgCBeppzzI33FvX9UA3H/8o11kKROuZn8+rQleCLQcrUraSEbm1eVUhXFXkQ0Wdnk/343UpZrE9FDXUmffodGosnEf7YoFnWYyyXHlu928DnGHWE2vo98GwSEYG32PuNJ9SxrwO2OR/AR3OoSL2VchJCkGyLs52qhUQXWp8T0i2cS36CshSlELL5abWUEoun6scIEnm9TqUnW7a3Py8twGGfQkwMrqv5p8zdJVhvQqs+Ftjzq1WrWlu4QuUSBHnn+ca3I+zLeCh8ef7lOv6vKTgaIEVXUtzpHHyee2XHPzk+1H30X4V48C1AGFS+pxhrb1ApXSbAEB+rxc+j3zzj/7D4QMx6TlCyQ/1GPnh6X1tiNzC1qIwGQhOKT5tjnyhNXEcNvnntVlEP0vo6XBrknOAoftr0bRJFKgXm2zgZUn5Qeh7dPpJx1qtqBy2s3top2c0qzDrDyJyOL9HVKKKiFfQOrnrLki9GAnFWyKnmHsH9R4R+1HuNcrFeh9wP9tEQ9N1xLwQy8J81a6tL3rONhQ6aVPTtSmbmIgmHiHIomzpqEQmSbdBRVEqxbtpJYsMRuOs3bHWUdMbRjAWYgKq1SkP8GJM01OTNjtft7Fi2b7/vfv27W9/ZPuHp84QrK3P2+t3b3ihmZW1BU+xk8JlDCj0XMgwBq5/sNvwcd6798je/daHNlWt2/z8pH3xS6/by3euW/es4wVhmJetra1h7XGufefOHaepOWSaR48FKIfilJvC2aIUdCO3R6w/pWijqA5j4PplcqTHSza/OGeLywv+b/bAabvn1eYePnxiJy2qxYXSluXJdVkrghvpLBc/ITzq9TkfP/54CTHWS8JHApCMBuh4lKkEkeZNZ4vv81xKBZMS47f2jIKWYCmOj5nfEQUtpeBnLRVGkVLOwbPfo0qL1lCCOXgS+BUgl8KWm0yfv2ohyfKB5VDAmc5dbsFJgUguaFxSXLKg9R29ngttOuxpvzGHnh99GWdUc5nLGVnj/IaZO6Va4NSUjzPmNeo6CLiocp4DhCxIUPQ5Lg9eV2csrsv8MBaex0FUkot8jvfc3694nQw85WsmazBXVJoHKSjNRz4vOehBCXVaHdvd2bXllRW3ymF+xigfnRReDt7Enmif5koqBwm5TL26JmJWNX/5OkjJXgVy+kz+HY1B1rYMyPx+2h+54ae9kOsagRqur4I1uq72oK6VnwEZJxqv5kO6LV8brv3CU+uf/e5fC6SbIlJdSSXLW0LUJxOU58orDpE+J9Q6VLQJ9epvBbXoHppcLCyvypTQtQ6kfHey9EXp5YJHCyUULkQmlK1+yzrQBFu5r9jo3nTmxU9OTnpOre/sNazbG1ibPPEUzPUc7VREuEfgk+eAJ7Srz4hF8CqThSjQIUtd1gCmAWVHe/1TK5fGrDZVtZduXbObN1ZsdXXWZmqTNl1DeUV5WxQJc+NpZR6gk1qYJlcE1rUnuZWLEbXOuuAzRxm22l78ZWIcv34/de+qeREc8ru5F9bcpZXs8aM9+9a3PrJnWwfuF2Ysd1+7YW+99arduLlu5YkI7NL9hZ4llHnvqNGw7We7VirV7B/9/rft4eMtq9XqtjAzZj/101+yWy+tWa/ftUnSfnq9YZoZ64wCX1lZcYWHgmS/obiwQlHkoPqhiwUE3QvrV9ZrACZ8wOM2ViA1qO8BdO1Wy6ZqU7awNG/1uRmbnJq0817f+6ET6PjpJw8cyCHTRUuzz/BzAyLwjZ92Kbc65jn1/ExNha+bPYYfks9RJ57PKEDHmYPLYG94jryBivYJr8uKkdKSANP8Ssjwubg2ZYYjCFP38/iIdB4ljPge/ys1ywUfTFrKX5bSljWSC9fcssrPqu4hISiF76A+WVMO1rPWnQLvOrt6TikMPacEulxl+h2fI8o83Azev4FzhUWVwGUOKHPloXu5VUjlxkEEwXpg7GX4+tlnAkzBwkSVO82BFLmsexgj/eS+YE9B7PfchQEokJsBJ1ouR12JpuJQGquUOX/7/QD4KTBLMpJ75oBKillKp9PseHxIfXbWrXIsfq++mFwsOTjRWuuaV5XxVaUnhS4mSIo6V6bSBQKzmqOr4FbjkFLOP5e/d/X58jXReHIZpH3q8+EByaOeATkQ0LNx/aEbNJW0zq+hZ8vBrV4r3vj14R74Yf/xI4laf/z7//6QQtIDyxrW5LFJFTSjwyfhLktBQQoofHUdylHz1cPsBR48qjuCwXSIpNBZCP4NGlY1Hk1qTvEIOQnVicrh3mHldT3Fib+pXKYe4fjI20Q97zfs8LBpzdapd/LiHooY9kPfjYIe+aHi4CvdRRaMN105uxhS4MxdPBegx6zX79h4ZcwWF+bs9s0Fu3lj3RbmZ212pmaTFRp9kDsdVhPpWF5ApojxPaq97OuDBUqJ0nLRyjTeoP861j7J6RcX1tg/tP2dXbc2obv5wUe+t7fvz76+tuQlVcfGKvaHv/++3bv31BpNyjkW7fo1crxv22uv3bS1a8seWEdglygyASeBNLeYu13bfLpljcOB/cY/+H07ap7ZeKVsq7Nj9ud+4WdsulbyOuWViRE9KaBDYBvrxvoGjV3x8QJAyCPP3RzsFZ6JMaitZwjgaBfLfDH/hweHdnR4ZMWJoq2sLdvi8mJUT8OaOutZ47Bpjx8/s53tPa+zDjjAMuZaKHKvYe9NXaopyAwWItwjUTAGEHiS6sTPuIJlj7qAcVo9LGfmSCmIKgSDkuU11pF55XrsMdVGl1CT8gwGLLIUBCKYc54nuviGn14Wsaj83MeOxahzKMDL+KTMpHSleHQtAWyBY74r4ch7SofjfVlqso4kG3KlKoWkMeh88/3h2SXnP7kp/CxcxnkUG+Wy4bznf6uBkwCOlIBAS64M+Z7mFveTqHP52WWYaC4k05hz1ps0TDEfWgcxLlEjeBRPwDVbzeZwX2ktycaAJst9xFxTLALjY100fq2Z5ja3VrXmp62OV0tkPtbW1/EtRcvi5PfP5+Cq/M2BSe73zi1R7QUpQL6jzwqQaFxSiDLE8vevAk7Jel/3VHFPyj8HCrkC1lhCPkQhJXXa05xJL2hv6Zl1Tf3OGaTnwIDK+2ZlsrUOL7wiv/87f80PC4E9+HmF1BTlx0HxQwJXmyqUqU83RSiGClxtTFNgB6975y6neIkED/+UB7jFTYZMgK7h1leq6S4qiI+KzpLgcioUKivVVo57heIn0MwXUJ3CvBDMmeeH4yP1NDR8yR3yq4/soNG0k/aZHR6dWJ/0rxJdtIhkj+Apio/wo9fCd1Zy6o4DJH8jOey9XhRNoBdLjLFgJe+u1bWZmQm7fn3Zbt5YteVVCpfUba4+6wKiXCw5JeZWiNPkEVwDKBqfCKtPGw5ano5ixUrZxioTrtChDvtE6F8W7GB3z44ODz2nPtKmaByDRUKRnJJT9/sHh16u9L337tsnnzyzUspZX1+p2+3bq/b6G3esRunU0piddjp+b+h5VygezIeAjfKmdFeD2fjggy37rd/9ltP+U9Ux+7M/85Z99Wd+wvYPd+3gYM/99Pik8Td6RCi90GdnXbE1U23lqWrV9waR2tGkhtKmox7wyiZQsBaWe1hWEogX1jhsWOPgyJ8OZJgAACAASURBVCYmJ2z9+pr7yFFm5OfjzycVb+Pplu3u7PvfVNBjraNiG4oRXzepV+EfF/3qwYopKjoABj72oFhFtXoUezGENa97F7jTU1c6AAX5s3kf0MDzi2mSEJKCFJh2IDYR50zg0fdC1mvbLV9Yg2rVlZTGPDwHriQijsOFsac+htsit2yHFmUClHxWglnCl3FyP6WpSfnx3Zx6zd0fEvaalxwU5Ipcyn5IvVJgiXOYMiaYR/xSWK9kT+jzftaS9arXVJQKOeC171AYF+wVzovTZz4HPB+yQWvKeJAP7HEBt6Ew9/LMA6tMVHxMYumiWU8qeUu55uSPFhUP8HPrlboEk5NJ3kZTH54lMm1GZzxkbYxZcyG5rH3iZ+jCnFpnLRaWliK7hvLRyb2ntZEFz98CTbp+ruwF0PPvaT61/koVvAoM8rXTWCW3pDj1t54rV9RaQ+3HfHxS8pL/AhTeGCebJ4ETWd0ClLGmI7dpzgzkzyzwoe/5HKc5e+EV+ae/HdR6+HLjMPKTBzjFRAalLorQBRgNGhLiz7+vjSOUKTSsiRZCVq325xbqSq10CQFRqppstCX/RqgPX6PAaVZfme+wuRFuWKNUckOZec3x7oUdtzq2f3DkOeWHjaadnvc8t5rqb5UJ8n+xCkgVioOu/6NEaFhwMXdRTvSsR4AWipeoYhqUnFutUrb52Wl77dVbrsRr0+NWqRc97UWFZGRN6DmYW82hC4DMd2oDWeQlK09NhkWOVXRy4vXE93b37KTVcoFBqVPe84h7d5kEpf7kyYYdHZ/Y9z94bPc+fmpTtRlbW56xV24t2c2by7a8vuxFWchfRpGq4AnBXQFQIuJ8Z2fPq7WNlSbsd37vu3bvkw2bKJn94s9/2X71V37Oy4vyPrQ5Fgl+f5QXVg7PjlAgTctZiNQTO6c5RW3qUMtqRMDmTAHvax8QxXuw17BBYeBKfG5hzqn18bFxt5IAHVR3o/gQpWG9Z1vyZXoOeJGKbpPPBadpn2ldACOwBuVyFOBhzOx/FLloYHVO43XADj+qDsfzquc5/3Z/Z6eTSgLTV/3Mz58EEoH0shp5z+sUeFpcAEnGIwAgkCPFFqlqsYf0g/KAahb7dTWQToVhtN+leAVaJfzEPGh9pMiZL09FTcpW86s9nVvNGpNkxMhaij4GudXmQYJeoz7Atp5JMku0awQjRnS7xsK/c+peyjkX5Joz3ATICH4443Lz9VM1RuafsXCPeo2+8iF3dF+5LgJkRmaCQJjGLdZPz8Dn5HbBchebI/Anq1gslQOp80t7tvHMv0dVQowIsj3ws11lLSU/89elSKXcc0Wm9zSHUqJiJrSGWj/NY26Za921d0dyOr511arXPfLPAVABxDkDxL11zRw05CxP/rqAyQ8CHxq3zpqeW0BU+/GFLwjz6B//9SHq04b0qM/M/xYCdFRoQorF0XRqWSrkcvW3No6EhjaNL4RH/UYalai8Uka3s5mZUCGoHK1BwUG3joRdUH9EF3M9UW6iGYnuJCgKhe454136hPdt/4AqX207Om5bh5rYqXCMl8HEGvd06ZGwj+via4nIUFlOQ6TrkakXHmxGqdBrazW7/RL+8DWbXyD3uGLj1fDLScC69Z3lZGoT5jTb8AAOzLqdnk1OV3HwWrmCT/TMBt0zR/aNg8PoyU6Djyp+uwjmCpTJfBfs00/vOxPx4YdP7OmTfc9FX1uq2+uvrNrrd2/b0vqyFct00IogPsYXLTsD0UMzUyKbqP/9vQM7aZ/bb/yDf+ypfG+/ecf+xX/+L9jkRNmePiUa/tS/4/TxoD9MMUNZMHeiyfOIUmdmUj6vooQFNhkPY3F3T1J4QtwoMRT02Wnfzs7PPOr+xq3rHux26UH8BQ903Nh45lX9iDWAdVGQUvh0cQ2FRS2mB4tKVijjiHQuUjQj/UwInnHljTqkuFAMKHlZHQLJMZfhWnAllQCN6FZR64wppz+xBk/a4cP3zIYUhMpzaK25llwi2lt6HixywGkuMIdWcNa/QO/nAp9/ixLOAad/NtU1177VmZCw1DjY32Lc9JrGrTOOq4R95lXGUnyAC+KxqK/u6ZvJL6+xcz+BDQl17V8Jfp0jFYzifnxHefxDcOKpbwF+NLbeBQ1woigP12X/kXmjCG2xFAIlrI2U0xAk4M/NfiQXVfLX90Zy8fFvdV/U93Uu/IxcjtlR48jPlOJGvMZEagmr9cuZkly25FZqPiaNP1e2/Ftsj0BLvma54SHFKQtceiW/hwMTB0yRtpkr9Xxfao3F2ooRygGgl4xOgDgHGNq3Go+uKyCQP5/2iT6r+A7ux/8vfK31B7/377lAZeASrjoQOZLx2tBTsTGV6+rRsFf8MbKu80li0fIoQR088qm1MX0i3T8ciluBdkLZQtRK5YlmKM/nfccGi+hWKQa+x3NhIbWaUXvc25f2+tbp9u3g8MQODprW7Z3bk2e7XjACi5qyp1BuXVLIElMhaxGFSAR4jmA9Itad1ed2ed61memK3Xn5ut26NWdLqT76dA2LD59fFP4QlSn3RS6EcytKwCkQJSk4+M8T1Yu7gzUplbxVKRYpdJOXp5xEYJPfHhkHCMV2q+OK/6N7n9l7731im5vH/swLsxX7iS/dtTfeuG1Ts1DEY1Ep77lAu/D70/7z9LTnpV8BOwf7Lfu/vvb3bWF5wf7Vv/Iv2dLclD15vOEdxJh3goWcpp4MelkWH9Y6z+yWbAoaY72kOHkPASfQI6FHkBxWkcovyhpnrChyaq2cdE68qAz0OoKtUp50H/n+/qHXaD88aET9+8GoDrkrSxeCA2cREKJSwLKydF9cI/1zisiMDxupOCAAsCRrkf3hAiilvkjYCrixB9SBj3nNrSVZIICn09NoSakf5grrkN86t65UEgMlAZq7nJi7yEnvRKvXlHKXK0GdMVm8UsCMV+lWEvKugOXySWBPwlDKML8eY5d/WYJUln6uEAQOoLc5y6rtrbXH1ZQL3VygX5U58qVyX+0jXR9Gh3/nwVwKFmRNTtsd942rz7n7Ywvh5uM7ug5BlIxH7BHzI5eFlJAsbe1zWde5QcTYZUChyNnTjCPYn8iNh81i/8mwoNDVaZsqhBUPemMcq+urRvlfL2yFAWLm54n1k6wVKOaeAs2aRylCzbEMLAGa3BC7akHL6tf4cvARsitcBjlAHJ6RBMykc6TcBRDy7+sa2ucaW/56DuC0x/N7CxhoHfP76Ho6Bw5eX/Ra68++8R8NrUpNoig7CZagrlLaVeqMxoO7JZD6Igv9iFpxYZMJJ9FOsnR8YTIQoMXFX5xHy2vxrx4OfOHqPyz2IJRf+JQV8cwGRnjh01YHM+9zTaWwLlRr29qdnh0cNm1nv+VWOr5f6oOPjxOAFvEB3F8Um3yy+Qbi30ScT1bGbGm2am+8dtPW1xasPlu1mdmaVSYrZqVCpItlua35YZAVIQEgS0sb1pkJ0ukSY+KHzquEXbqfm6IsWOQo7tl63ar1UJCaH5Brs9G07e1tW1q+Zl/72m/bxx89sUKpZLdvLNtbd2/YtWvzVpiI1Dohb60dz4/iogBN87jl7ViJFt/d3rX/+zd/0/7yP/fP2huv3bGj/R17+OipH1q+gyALazWsERQxr4t+lmAURc3zS3hJOckilsUmio/vSBjxWV/3Myqadb2MrqLW7SJiJajqt7W168VlzINdU+/zft+Vrmqg66ArAE9UrYQxrpTBoOdr7p3HUqoSYEmWHGfEae8sUlqKQ2dLe53XdY9gP9RlDrYmGAoJYv+3l/bFTz85TIGT4JT1rvkXuHaaH0VOXEZWdlZCT+lwupeUdi4wdb5dkbOPse4zBkXWl+4pZaqx5GBEZ1tr+twzekxN1PzWNaOV7j/ZK1wCWgBJskj+ffa/gvvYLyhxGS8KEBTwZ71RfL3umdPVAADVc4j08FFhGK/miG++MBaV1VKsjtaB90WpMxY9r2SgAK2MFQeL531XwpIt3A96n7W+efPmc3vrcL/hMQTTtZoH2GHhzsxM29TM9HN57Hw3Z09+kFLVHEpWCHRpH2rdcyWdW+H5WmqNNQ/5mus++f6WvMst99wql4zMXTnaf7rO0DjMzo3umz+7gIiuqefRGcjXSPqQ9174gjDb7/wnvsixUKNIWEV08sBxGKOYSVS7Sj5c0qRShJ+QXD4RokFEQYeijVQ3PxCpM1O+CQhN8TSeVEwhhFK8JvrEW6WacmgjGA06m+9EKdWIGpbFIkTePQWZc20sSyyYC+uckvp07Ip8Y/PIznoXdtYjwrkfkcGqLZ781Ahl/QSaLPu16FBF/vfayqy9/up1e/mlVZufrXmAF4FXE3RLKqVCMClIg4PHD3XWsZIJsBIqJwoeAMG86nCpXSP12nn+8VLZrXHWpTxR8V7gpF8hXKqTVZtdWYg2nOSXd8+8C9z21paDmre/+GX7nd99x9794w89D3VhrmrrK9Me7AY463S7w7xMgJ1qoVeIiyiW7eDg0OlpirRQQ52ys29+/m3bebZlB3t71jppW+ukZasry25FKPqatUNA4huPuvQ190d6b/EE7KJxSewT5oMfWbOyYlVznOvCnLD2nodOat6FWbfXtUp1wkEUCv2SHvDnAx/z9vae/y6NRVlL9iljYVysAdQ6Qlb0PftJAtmV/fi4+9ELYyPGgms4y1KO/SrF5VZeqqsfBYI4O0FPM2aUSm7xSshqzT01KcWnCFgh6LkW+1uMQa5sGaMKgLhCGKRsCot2xMR9IPwZs++/VIeAseYBcBpjzjzpXOWWvHzUEqpSQjII8rHl/myuq/2tsUhAB7WZorwpNkzQpvucR02IrhoPGqesd41Dwlp+aZdt5IInN4moZ34ro4Izw95stZoR3IaLL2UPAEwjw2FgnZO2A1PmW0CSZ4q0StwbEy7nACQdejukAkKKgZB7iXXE4uZ9ZI6UO+Ph7HGGFheXIsCu1/eWwKSUknZ6/cYNP9eNRsPanbatX1vz1+QqwgXpsT7JxSbAI7Cl3wJU+TxKGfMeYxGLqPUXq6LvjBiViGHIlXMOEHMDhtcF+KQrtCel+LVP9QwCyzpnOXjQHtK9tS+lZ6Sgc3CSy3S+78zjFGA9tdm9/m/kt/ih/v0jST97+od/wwcldKgJFt3L3z55BHClg++I3iNlCfQJS4L3RIfkqF3WlhRUjqRELYmqF4WdoyW3govloExT5TWnOpJwlOUkRJ1vHASxOlR5D+deRC0jFM4HBBideVez5jH50Cf26cMdD4AjR7dPcw6ikw2fKEUeKOZS9MN/6ZGhA7u8AExQ8nFgpcKF3bl1zV5+Zc1u3lr22uiAHiKbvSpeKiCRb0xtYN9YSZmgcN0nU5kgwikEQfLVQemzwXJLg3lFMddnZl05UhDF6etq1WbmF2yyUrJet2uto7Y1G60AOcWC3b7zqv3Wb/2hffzxI1tcWjG77Nqrr67ZnVduWDmBNgQn41YKIJSzK16nvIn+fmYz9RmbW5zxpizPNrbt4w8+tkpl2rb3jm11bd5eurVqgwtKlAYgxHJhXaCu+eGzAAxZ4VHzvOTlYbWfpMCUr61oUkzqUVBmxDQAzkoAoz4ZBONWrVU9VsB90P0Lax137OmTZ9Y4OPboZcCDmACPqD+P2ur6EbsT/c6juA8Kn3Vvd078Y842JMB3WUhMVQqAkuWXWwxSYFIaAgcEKTImBTjxnVz4ah4cWPQjjiX3V8taVKCZLHedR8YogA61TnR1bmGJvhd4zy17CWqtiaw8CVztSX0uvyf3kOzIFcPQqk9NMHIFg4tCfvCrgljnht8CPPmYdS/5yyW4c0WlMUnx6DfX8fK2qfe8KHiXb2Nh2WsOmGeek3kDQHMNFO6TJ09tcXHZlTevMY75hQUPegQEaI4cqPbDaEFOaV8o0C2Xo8srq575gUw4PDiw5vGxK3RSMilvTLVEBeDx75u3bvm9YOEYA8VxZGy5zMA1QwOmEixixUFw7O9R9U7tP80x4EV7PbdscwAnGZ4bYleta61DbpUrTkXKNjf+NG7JTu3z/G9Z1NIL+X7V3tR987Otf0th6zfnlmcVW/DCR61T2Y3Bi8aVksxp3thQEZyQo3esoecaiCc/iCwZCR4FnjFpQvRaMB0MCSQp91BmEVSCJQUVKmowR5LafDp8Eor85oApkOjsrEdFVFcmXWhyKnD1aJ3X8baYjcOWbe61bGNz25X46WnfC8RAWYNovQCLV9KKetqe4nFZtDKNTmrjduf2dXvjtdu2sjZrU9PlVDBk3CO1JXCEXrWBNcc+J1bwbmz4Q8PSL3kQGhY9IIJAIlxMCory95OQ4NlqUzWnqh89euTWAD69ieq0TVcn7P6n96151LHi2ISXgV1ZXbYnTzfsG994zw4OT606OeO13j/35k27dWvFK6NR15r1JvJ8YWExWaQEvuFTLnu9+u2tHX9vbn7WS6R+/evvWKNx4hXpsA5++Vd+wZYWKaQCjR2IHhcDa7m7t2vjZWj6SXeHiPqMuYKyRXFG3AYKJ/ptRyS30quiOA9pRCgoSvDSS57iOJdWn6+7T56cdlqaYumcn/XtcO/Inj7ZtHYz+olT+Ux55HFoqZcXgYw6E0EzYvVfuKAW8GRtJfgiKGnMLWWeMQepotPZ/3IVyIIbAYWi0z+kkPEZuQuYD/7WWRB7poIwOW2oM8WYBIxQ2O4eSv5JuYeoeEY0cG4ZKVgrV+65YtY1dP4kC9TiNreAZY3p+3IlaF4kjHUvARYJZykPnZHcupJwlTwROND9c3MpVxa5AtGz5HnMQ6vM6fIAH2Ki3GL0PgtRulWKjxa4zDefEytD1gvglD2NMmB/sYa4X7DekUusCwEagM1cIfEdBeJJKbJXlpZXk/wp25MnT8JinIwiS7Nzcw56uBdgXiwWFj5ARH9zH8bu4JLU4fFIR4Sy5zVZojyHwJBAiwBOpGnGj2S5DA391prn+0jPqPXXWMSqKPZA1833f66A8+9fBWj8nY9XwDAfr9Y9ByK6jsao/a0952fmRe9+tv3Of+zPycKp77IEwWgCaU0aUa5CWlEaVLnliX5I/tihIkqKJrfC88Ou67PRtVFEdYrK9L+dEj0eBqZI4HBdxioLTciL17imcpAVCDRWIBXtNJ73MhpvYKGRfnZ81Lb9o45tbO1a6+TUTk9paRqKPJ47gvwQ5kTOujVYKFilNLA3P/eSff7zr9ncXN1qM+M2U4/DS+1v5kiHhPvq+XhNz8g8cPAJxkIg8J6iaIWoxTw47VyKaPmhwO6fe+U0DjEHlyAdAmHO+hfODHz3u9+3xmHH7LJs164v2vUb6/bue+/Zhx8+tPFy3f3G8/VJu/v6dXvzrVesMhH+PvL0dcCCco2GZ542tt9wdoPAvVpt1h4+eGr37j82K0zYvU/u2+xM2f7ir/2STU1FxgMBeoAjBAiKF6shSrPSyCbAC/PAa2odynryPs+MiwBfMZW0mNuwhiIXmO9R3Ac2g1aljB1FXpuZ9up0+INRZv3umW0923NF3m2HZQXLoshv36fuzgghzkHmM9z/6Kjhv9XxLJplBDPE/V04U1s65f1rX+bAWFYH93GrKGVsSCAyMQ4ak+tJY2DuuT730j5Q6qaED5/VWLieKGxcL6Q6SvkNrfZUSlT34jrcQ0Jc1qGARG6pSWBepUOlNEULSxlLZuRyQOMYvgfzR42CTIZIQefWksCcZJHmI/fFiy24qkg0vlyw59fRXHieOsxXopKHgn4Q7KTocNZFRX0A0YydPQAgp9gQ92O/cCZl3Ur+8Rxra6tDQyhnbJT7rnFyPpC/tdqMXwfWzX33k1UHHDP1urtv+GFsBL4xljg/wfCJXZGhQ212FLmCTzU32otaK10z3yf8WwaFzq3cEzKsdHa0BjkVLus5f03XEQjQ39IRz81PAlla+1zRXwURGjffl77I96GMqyE6ScF4mgcBnxfeIt/6ZgS76QDlVqPQkU+UF2oZTUZ8fszK488XghBiEjUiWkToRtfPLW9Rm5pgRZ0LSeLfJEqc78iCV8EaUc06kBwQ7skBk69dh5zKX16TG0TdbdtgULD2CZWYTr3i19b+ke0eHNnxccf6fUqqXnpHNAK8olhILDdM96Vd2Mxk2d66e9NevjlvL91es/LkhNVnK95Ok5aglISVRSEEmvsd5ZLwZ+giICJKW1HYCGsdQglZrMzpabqZBa2q+aDaG8KEz4Ga8Z9tb+3Z6vqaB57d//SpHR117fW7L9vu/o51e337+N5jazS6dn11xV66tWw3b83bjRvLVpko2fRUzRpE+rdaTiW7oK+gSMZSgFXBjhrH3n2scdi2x0+2rdk+t48/fWwHhw37ypdu289+9cs2OVnwSlOkygCM6OTGWqLIifxGUSPoZMFpL8TzRT4wP7XatFkhhCifDWUe6WLRlezSG6LQJAZLZWZ2xuus4yfHleBVtcgjP2zb5saWW+YIgujnPgpQAyQBVnhP944MAz43qv3twUtjUdSG86GI54GFf13ghLErII11VWeyHMRJwOA/J15AykLuLbEv2tv8xl/LXCgoSQxCTnW7MISZGRbOiT7ODi5Ic0rxLxKa+q6Ent8nBQ9JqcpSkpsjZ8d0BnO6WuBa971qXUnw5vfmWfS67qvvoWRV/S0XvvqcFE+umASgNT6BCFlnkjtcW6VmBWAEWlyekZ5K3j7NcFLwmsCY1kGgn1RHXmMONzY2fI+F2yjOJ2sbUfEBYMUoMg8yVIYuFmfoooGRQAVuP9r6kqUikCAlzd7jxzMTElh0Niw1McFt4bTxZQTgySCQjNL858pU8ypGSIpV+0FrwXcEBrkn/8f5ib2ntfB/pLKqvv85g4k10rpcVe5DBijVChHA097K94zGKWZBa5+DhxjCDw6ezPedA+o/DT5yTZAmG983Sht/MBZKWAb4ekalSikGg3CTotHB4W/52ticORLUxs4nl40gQefC86znVhcC3psP4EfC8kuWj+6XMwg6iNqAjMWDepKPV9YK/lP3oxIZeoG1SRUmmqicedW3k+6FPd7Ysd29prf4bLW7YaF5Rayx1EOcORnY7MykvfHqTfv83es2Xy/b8nLdC7TQSCMia1HigZCxEIMajyAoLFmEwgjVmuc+M06PsE/BW1iv4efDNxedjei7TZ9yDqMDG5/jsrfo1Pc8ErtPwB6gpWR7B027f/+ZbWzsWbE0bsfHR16bGau61Tqz9bUVq89M2NLylF2/vmQzM1M2VY3yoYHug+a+dn3NYyLYC7gn2icd29rcsz/6xvdsfmHV/vj9D+3+4x2bmKzar/7i2/blL71qdVLu0nMfHraGqYChnPG3j5QRyi3Sa0JJSbgtLy+7Ei2WIrUnrOSg2gFVARYLTvdvPN1wgbe0vGSLSwtWnY4GLDyDBwlRN6DRsv3dQ1f+IRhjf0ee/JiXZxVoZA/h3uB11gEBGBRkz6pTUdpVAsVjRirhN5VvXGueW6m8JwXAd4fWM+esEMBC0ewoFxT8aTfSjCZIXfT66/hXo+oiPwAAgRIJZBe2w9KxkasrS9uBUip1qvMjISxQJWGtv/V95krAXNdTsKmEqr6b/+0AIoEmMQQafz5mCVGdZ80Rn/VyrQmgoKSwmnVNKXt+54zX8Lk91oRrlKPGfqYQQqBHFTgCw3gPOeExPqkiHvfijFEiN9XITQxlfDdkE4FtEUTo1Q9RZrhm8D0lQ4A95JS9Z/wEm8OPLHePhemxv6b89XBhxvXdhXRK8aCyu6jwkfN8YipYh3BTXnjZVoL1PNgU4Nejdob6F5A1FLJdLKFcdXmqo895FsPA/Hl1vNQpTZar1lk5/qopICOKNWQuMFSUyqi22d5Qyi8QjaWiYlu4MT3YuBC1G1R8yZPqggz2H16/yihoL1y17BOWGDKA+d7XeznY5N+uH9f/qt7+oX//SILdsMiFUIeoKfnUZE3Kfx1KqDuk+ITYeVjRgLLA+fvqIkuY5Yc4R1W+GaGEU410oWJeZwxCvbK4JSxG3cdGTSycjkrpb/wWzcdvNhRduwYX5B3TRKXr5VqPTy5s9+DEtnaadthse+3iQuHCikYlLNK8CHgzq5QvbXmxam+/ecveev2mLc7hY56ysXJUTxvRfVHq0/+mqIc3mWCTTrj1HIo8DhI13aH9hWIdXU/wzKO2jRywpaV5p+4V5BW5ptB3BLKNasPDIlSqBSNSv9Pu2dMnVFg7sT945xNXfj/x5S/a4f6W3bp1zbZ2ju3R48f22qs3bW5u0mbrVTvtkHsaOd+yyG+9dMupQNbFS6s2m7axsWvf+uNPnCb85nvft+99smmFUtV+7Rfesp/76htWpZrcYNyKE5fWap64wlVEtVdSc6AYOfkjyxD/f3nYaQy6nc9Vp8JCdMWVAKNoZ9aVf1NTnkNOJTkE2LCQDU1remdeV/9g78hT0KqTUy4MtB8dGBQJXqsMrZ/Iv+UzIdQVvMk4VD6XNWO9XNFOxhjFtghwyhKQYJMlw5jlJkGwecZBNXyfruCTkBOtzhyRx49/21uUFoMlIJMBBS8hJIvE64AnQKu507kUO6T5FADROoQySvXOU3qcX7cQ50yFOFyuUhtfbTyzNZKAFevwJwnYXAlLHonWFEOAgBeA5TM638VkVUqJ6DmZQzF2Pt9Qz2R4JKOAz0dGRSodndw7LPh54dKfh7nTmgt4+z7wVLFzK0C3p/S73OqUtOecEy8CAOucRCob+yRiLQgYDiCn52c9MTh4dm+04jKXwlgRNMfY6CfgLiWqVaWyzqoBguJmLbgH/nu3UlOJ7VzWKjhYoElgMt8Les+Zm3740NudjgfHeQVDFHqK5/E5xfBLjI9AmPQAY1dcCC4B1QDRPtX5155jPHx3yMom4EqdEW/Lm/z9Yqt4RgCa9qsY33wvC5ByD55FVrrumWtoWfc6K4Vr//oPrcCHwKDX6yXM8Sdf42/+75DNuAAAIABJREFU7f/T3/z1f+Vf+P91I4Ldcjqci0xMjgSZDpEeTAKU3yGIo9GHlLkmToo9p+pzdKSJlOKSZVN0SzZSiXKmQGkxes03eoqylNDkb22IfEw8k+6jwgikoXXaZ9Y9xS+NMu/Y9sGx7e617cmzQ2s0Tyll7CUhPWfdK4NdWql8aQv1in3hzdv22itrdn193ir4TqtVK5Hm5HRlNEvhtyp/MYYAMiDz8lCRxyai+Er0QZYQiwNSHPYEjzSkoi0vL9rkJI1Iwn/Ld/Af4+8H5dOeE4uJ+STorlwiv/zMdnYO7LBxYl/7f9914XTr5nW7/dIN29netM2NJ7awULdSaWBf+fJbVq9XvMwr2QIocVnAUOHUX+dvVaI6Pm7Zk6fbtr52zT57tGN/++/8P9Y9L9mf++k37ad+/GUbnPWtVJy0ialo+co6QKurX3fI0FF0dqSZRScz0bJxmAo2Nx+dw3QAtecU/KYxcdC1zi44J0kfKrq7gVTD3Z0D297et8nKiC0Q2EOJA6AiXz4oQU9JG1w4qOJeQe8T8RvpX3wuonmjEqAsG/agXCIIOu1NKaD8bOicUXpYQFDsE8Vf+GEPRMR82RmXXOgFsACIjNqy+vtjdC4cXVPnh/egXhGoAti8llOlEsYCIUMLPSly7VVnNJJ1p9f0bFIMuocELa/znGImZOFL8ecsQOoBHKWGszoWkknO+CQgqOt66mhiO5TP7ZZcUtZDOj1VsNS4xFQA4n1NvG1xyRUHZ435xQr2AELS4jBYkuQVO6F10fgAvDQ3IeBTNeK5j/cKIFcylcTm84ByFLQrqNQRzQvUnLa953ik4JXsGEOgF0YA32OvsDdR+oDt9fX1IWVO+qE6V+aW65+kwLiWDB4HU6noDfMhlxBrAiMk+c/+lxEnACBLX/fk7HPuYSgAQFpzUfs5kJTMzs+65lN7TON3MEDqarKedV3t9RzA6ju51Z2DiJExESCFH7/fi06tY5FrAoWeCA5icnlYUXxSRLKGZVnoYfl87q9j0bUh5NfkelLALCr3VctR+VLGEsoUms43lQS2roMQFUrWZtHmeQ49J2Qr6yeE1ZgHRhEkRUQ3v5/u7Nr5YMI+urdhW7tH1h9w9kCGpJeVDUKpRoT6zRX7/Bsv2fJS1Rbmp71t4Gx91gPjOp22+4CjLvm5W3iRLz2dgt4oooK1SbBYvM7YoeNULY65cwssUcLMvdA0iqY2Q6vNoOd4XY1IWs2WnZxEShFzU6nAZEx4MBt9uOnw9rV/+G17urntFfRQMiD4tcWq/eov/7xVq0VbWZq1SgVfbeTSs65Siijc8Qo51PRMn/DxP3v2zDaebdj66rqVx2ft7/zdf2jfeu8T+/Evfs6+9NY1G3QJTqvb2PjAqlMlf17GzdqznowR2pp9IEHgOeVU10vsCc/I55ZXFl2ma0/qkDNGxsPrXNOLlFygeFORFxe85u6Hvd1Dr+S3v3cYbMD5uT8P8x3PeekxDkGfR6tVFLg/+3jkfstaIGaAuWb+UbD8u38RPkEpQSkyri0aU6WHeY/nHgLQ1PSH52I8HhxHKdre2VCoOAvmFenifOl8EH2PwhaI8POQipdgOQkcCEB7LILX606dpBKrpuvle+6q8C8V1at91NiDmBEBqxy05IJY+zpX1pIfjFsyY2gFZe4oPudxCamugr7nln5K9dMZkZLOrX+ei3kHAOUCWopfQE6CnNyFM/zhk5P+v5fFTaV6YdakwCTo9Uy5hSk55axA79y7MPIacScRC3PqZ1w/XNMzIs5HKYj87UWOLgJESmGzfluc43LU22evsI8Bk8srS7EHYalSTQ6eR3MsFkssicacr72Um4M4OjGmWAnNk1eOS42NdNZGwG7gY5bO0LUk61wO98I/r7MifeOsQ/qRPtF6CgDL6BP48lgCCiSl2iN6nnwfSYHrWjqfUvJi5QRa9bxhUJXshbfIj777Xw+jvv3QeXeyWDgdZiYmV5TaUFLQOgyukFIaQ07babPrNSZTAkc+T1nVxUIUs5BQcAovHV4mWwCCa6p8ofxDOYU+rLSV0rSE/BVAhCI/7RAx3fX0s7Ozc9s7PrTt3ZY9eHRgB42udXsXdnoReZ6ocRqC3FhftM/fvWU31mZtsjpm1amy+3qnpykKEakjsiawqIkjiMCgQSoiQUOaqB6ldBSeldSpqAPfdYUSVG305R5R9cQT4BtPfrNkzYPUW61j/1yrGSVYiWcgsIzGIMxLpYLiP7V3vvPYHj1+Zien1IjuW68/sOsrVfu5n/2Kg5LSGMpr0lZWlryTGHuC53MhO7hwhkAFMKKYSfimC0Tz27h1zkr29772W27Vfunz121+esYuByXrW9empsZT0ZWwQpgXFCcKUocyqDQsklDGsgIYT302aFDmTUpMwmcEDCpD3ydzyevch/kgOI9+5NDrBDcCwLDUtV7huyMQDN9lBNSFVYywpUxpZSh8sEJZGyl7sRY2FpkdEmJiFfhbvlztf8UB6LO+R7OA0uF5sfCB6jz6OUslgqV4uL93eUvKe2hxpKJCspA1Xx44l2pU54ycFP3QEkk1DKT8/HVvGhSFigRUUOSyrKQwtKZiG3SWZTAMx5gEtwS+fy91Lxxa3UlZX4j+znp1O52b5jwfZw5AfEw0ZErRy/KhawxiG7R2yMAAFpGKyPcUrIgLI7oLEkgJvL+MuhJp7iUXdS2XpZd0XwtlOgQh3n0tosqlwFz2WaSIBYAF7E5Y9yzKS0u5eVzRBQq/4gwX8gQwOVOvuREhtyfyFcoZKzgHS1JkWjPJGMl9/XadkGJ29Br7kuDRfK9IaeZgSntI66+/eQb2r1hWAVldQ/tK7+tZ+L7kK+NSMKD0k8pWy8WRg2lZ6VLoOcjL95jX9vd00xF4cfnwolvkh+//l0Nqza1YDyR5vm9urqiZJEVV8nn5z2UJ67P8RijLty2hxPd9c6VevAr8AaU6lellGaPCktCTKHxHpilqWek4fAZFow2ufs/cQ5uKgyLkx2vu56cq2oC80K4dN2ia0rJ2v2OPnuzZ5nbb9g5OrY1/+bzrFt7grGfztYp94a1X7OXrS/bS+oIVy+dWHIdenXb6jbQT+XTifkEJB3Nwbs3mcdRKd4szKpLpcDaP8R/jiw3KFJBCpPakNz4JtoNr0+ITKh0kzjNybcoytjstvzbXoUEMPmaoNw45Ct0j2U869v2Pn9nH9x7YoDBhl4WS7e837c6tBbu2Nm+DQdfmZydtdZXo9XVbWV4cRt5yHTIUoKlljXM/mIx269yajT3rdk6tOrNg737nnu3s79vPffXzNgPdR+/3btM6p5FHqxKt7AEs7Qg2iwYVceBQElFTGwHFobpz52Ubn4hoZvZAzEX0W5cSFWOjDmQShqH8Tz2iHTcD7AR+SBRAiaIYWYMUitGwBlix8o1yj9nZKOShdCP2a20G1iPcUIrirk5H9zLGrQh8hIYLr+QLDcsprFn2JsAk4kPCSpGSZNxY40pBzK0HhKsUpYAAWQ5SSEPw7b3no8KWwI/TtskHS0Ar49JZ1hoMFZqqMKbvEyBILJgClqTIoXOZszzq+zlFlpS1C+lkaee9EnILSAo9fWUIFlzZZE1MhgI7NWvRM6JoPVA2sSe8LoVFJTRXph4gGPErYu/YUzIiHBhlc8Pr+LvdHZP6HOArLrsLK/aBnkFyS8DLgRvU3GBUZneoPJgOlGIqOOVr1I94EcbIHqT0MvEYFFHKWU5Z7txXgaK9/pktLi64G4Kqi1K2yoCRchNTwhgFAgRE+C1DC7cFsRuSp9wrUo/Zm6NAQ60185aDAoG2HCz6s6dAU82Z9iDXYR10zrW3/SykQFf58zkzwzitVNgpB/a50tY8CCzkIFLnSntf1rn24Z8Ki3zv3f9sSAP6BHtXmlAmoiZFlQlRI6AUoKMJ12v5wrAZrk5s7jfhHihepVx5RGkxLDF+FD0pS19KUgcFqkaTzmfZYAhYRUe6kuxBr0ZKmr4fYACWgZ7RWONEi59ao9Wyp5sH9vjpvu3socgH1gYJF8wqxTF77faKvfrykq2vzlh9ZtJ7ezuV66lKQQmFwEjdqgrEDiB6IqqVgLZwGZAXHClqCPGTVsc6p2ze6MXNWMkZxQKdnq66L5YxEOGK9UsaXa1Gm1WPsbXVtRXrdE68UhP58BtPd61PN8OSeTMVgrwW5+ddEL1/76l953vPbGJqxo4Od23QNbu5Pm9z89D1RVteqNnCYt2mqiW7+/odrybF91HkspyhvQEJzOHW1oFtbOzY6tqctdoNTzErFMaJsLJbt657GdmTk7bTiFHrvmfLy0uevsfzRH54MDQ6SMwla5NTtPMLc1arVd0P7D5PBOvxkVUmcB+QZx50v7Mn1IJvNodrw35uHh/Z8VHHdnf53fbObgTdwJQQ1BdWOwAzBHv4J0PoY5GzBnw2WAQUY8HZieJYwcEWgMT3oveST13iUu/rkveaHxXzYc9IyHAvBR6xLyNGIBgw/iNymh9ZCEPm4owFjv0mBVYaJ4WHILT4vpTF8HrpNVmFAB6n8FPDFYGRHCBImOUWCu8rYIzXPe6DJ4c9G4tIbQlgfU9ATc+dKzs/H/Z8yhlbm6JN2hPD6ySZIgvcGzdlKXLPsQQZCNEzjyz2aCjCweoRXJZifZwy9pcDMAoMEjNyctzyPYU17jQ/97WCK7TadBRK4T6kiCpVUaDBP3sZqV5uoQI06F9RjrXiLHmNCu4OlZ3iFdy37WjJ7LBxaCetE1f8PPNxs+lFlQRGvK5/ZdxLQrM+yMdT4m4SuwrwyPeFA6p0n/ysSemxn2XJeurdRcyHB9ZRA58a8ylN06n0sdgXzvYk90OuTGXYpQ099PdTzdCfKUs7FMiVfPfzg4xlXyjrw896MFV8XiBCwDUHJleZGs2D9qEAsF/sSo/zPxUW+f63//Nh3qoO50UKPpLiloISdS3BoAljEaOyVVBCsrqFfvSaNoU2iCwrrq+0BNqLItgUPCGkltNxoti5nsYspkA1kLURQJNYpwIV8s0TTMVrKFH+TVrHAa1OL8r24NG2ffZo1046F9ahoMJ5z9YW6/blt1+xl19atJmZslUmIt9T7AQbRT22tREwMnt9Sh+SsgVAoRws/uFIQeMHSxFf/cHhsVPKOkRY47WZSVeqEXiFFVWwRqPpRU0oPoNiRWBcu7ZuzZNjq0yOW/O4bZvPDu3woGUT1UpEn0+M2+rqstNS7373kb3z3kM7PcPndmHVUtWurS5bqURLz4Hdfe2Wzc1N2fz8tC0sULFt4GCD+UEBn59jtaAYT2x2ds7291v2G7/5e/bW23etf96x87MzW1hcsuXFOQ8KYo2I2mUdofcjOA/6O4Q/bIIsCheC9FTuA7QiRiP23JihyOuzISxZQ64HMCHGRQVipFQKqZQm6yF6/OBgzzqdvm1vIQzx34WP2QOXSDMnViYF3lHIJ2dwAA9UdmN8KDu5cniNZ2DeSctz5D4WVb6wut1qdcHTG9KAAqmi2QU6c78fz5G7r3hWMVjcQ5a93ERiDqDWdSZzyysXTrL4xZDxLKJ1Y/7iOXMLWfs5F8qSCfqOwFgOmKW0pMR1TY1N93GgkqxV/i3hSttbWY4at6xFfU6uNgnqoaJMAbiidfU9zY/mhOqFdG6QxR7GCxUbo2mQXHLMy8lRMyzk5Npx/epBWyM3g3/fwWCkScrAoMyzJ1VlLZEZWwl/XcqnlisJ8P1PWPfn5vnoAhCMQ1Xn+Kyau5A6WZkKBo75xYqXolfDH82vAJn2pOZUcl9GmixW7s2z+16la2F1ytdHljLfPx9E0J2vaaKnxTpynXyf58pT97j6W/IwV/I5qMyBpkDcVUUspZ1fW//W9flOfg/fR8RlpDz4y7V/TVvmh/79I0k/U9S6DjMbhKj1PAdch4AFd/9IWiRRgDmdJwSboyEpdBZY3ZfkH9Tngi4pDANCpIh1kKX8BRJ0cAUOcv97vjgoTyrDScDoYOLbdaVwBsrEf31iJ+0zaxy3bWOzYXuNjh0endqR17/u2Vuvv2RffPNlW1mcsnp90ouysCnlswFN12Yiqhrl6puCns8W7RhjHHQyOknR2KRL9a3VbHtbzcYRpRTDIkO44hcrj4/Z7GzVfVzepKNw6eNtHhHByt/RhIXgFmhvSoZSPe27792zvb1jaxy33LKYn5u21+++4pTxh/c27Z1379vRybF97nM37PIM32bFLeSJ8YK9+frLVixd2Nrqsi0szLslfnh44IIBZYryIlId0oa669Se+J/+JpkTF/bG3ds2NztlZ2cnNlEeC9dA6s6F/441oCb1/PysF8Igqp8uYp4veiWaOAQu/kSszqItLMx5zXQBO+bdW1MmsBBWKYFMkV7Kfib9RoWBut2O7VGe9fGOl+WlShxgMb4f98BfTn48NCj7TIJMPcoRhGpJGcIOwRw+dfznfB7rTgJRaxlxDiHsJURzIZcLI76rz0kA8syyTKRwpLD4rtIz1U1QytgVTbKqBGR1fgUMJnH7eNW+SJmTopFg01kSHZ8r/auWj383WbYezZ0Fq2n8un8OCkTXu8JPEehON9OPNnNBSILm1rUEsuRBrvhzACK3Au8zBs2jR/SnKmz5Z0op+0BAgOchV19KzPsweOpZRHKLVfH5Mtx3pIxFRHmAHOoBxH3jfFcij3w85eQ7exiUMo2JhlRwSo073GtY45DaByHLcqoZV9Xm5qbv9dn5WZtbmBuxOqkcI9eWe45rSA7mhhCvS6lzfbk0pQgFCIbWcj8CJTX3nB2i/MWkyv2SK8jnmZjnlaf0hLeMTfJANLrAoM6NQM8P2q85cM21rsap++jcaUxitgRSGQf18Z2Fe9HTz3a/9Z8Og4pcsZEiMBPBTR5BeaXntwSCDnp+IHWw+YwOvCZH74makQ9cG1ZggMjOoJgjv5YfUfz5eHJLQMoiV/YAkfCpX/gBUuAEKDaKNxBowvVRuAXPKycdbXfv2Jqdnu0dntj+YctOexeunF65vWi3rs3bynzdZmaqNj0T1Dbjjh7Vp+4zdXos83MGkxBKiVQ3AtEIrEMRETnNGM7PL63ZolZzVCnjOaE7sRDHy0Wrz84Y9CyKBgqPBjJYgWFNEak9YbV6zSapYmYl++N3vm/3Pn5krfaZVStlW1qq29uff90rtn328Jn9wTc+tPmlRavXS9b0XuzmQKBUurBXXr7min9ubta7PsFwMFao/rm5GRsrXroiJ1CQ10jX+1v/29/3pgxf+Pzr9sW3X7XtzYdWn4lGIoHOC9EFbmLclS/uAsbPnDlgKUeBFx1ObxiTyp8yP6HIFzxWgXWUK4bflMJUcwM2DkCJMqnsCaW4sX+arWNnKR4+eObFf8bGLod0aESkRxnYkCGjaldBjUa3PPYc1+R6EYE78Jr6CG7oedYdpaBMDFlkwcxENDvjkkCRAOFzUroSPPqMzoDoRAlJnQsBWQfVCRDpLOWWcG6h81kxSeME9KV4lJxKza0ljUVnPVxTEYSqHwEfWZdSYPlvn58EkPQ9yYfBRQj15wS2l0IedWTU/XTNHGzkStuNA+Yj+bj1LPy+6i6MPuPxHHwvrMuijXtPhVEKmxS6nsHXzh0CREvH/QBEzOFpN3omiEX0tU1yyOcydWYEHIxPUpyG2BMMg1RoxuNnosEQz+CyYmffqWVelxwUVQ24hPXyuu7Vik3Xa0OfvWSRlDT3Zw7IhvA9lK29QALfEeuk/cXBwPRR2VpodaX8DS1dwPSAojVxVqTIBQS0XtIpUsJaT8aVszV5tTcZfJL7uYLOrev8efM9kX+e+zt7lmJU8v0xBBNpjRwUY52v/JX8Ej/Uv38kFjlR6zlK8s1XjEMq1K5JZPS5j1s0jw6gNkKOmiSk+K5oMN0vv68E1uA8ECxKmI3K91UzXQhXQEEUu+pf8z3dRwfPe4+TRjaMVg06lPKsodzxXZ+78G0enzrFfdTq2vllybZ29u30bGALCzX73N1Vu3VtztaWlqLj2fgoGMoRcjF82Dx7WEujHsAoI3y+FJ/BCofO398/cIVOilfP28NGSVmUnndncws+8j+JfOc1lB9V2FDIcb8ok+tKaLrqaVPl8qR98+vv24MHm9Y4OrWZWtXm5qr21puvGmTKw0efWn9Qt0q1Znu7GzZuFXu2s2+tk6bNzU/Z66+9ZAvz0X4Vt0T4P0PI8nzlccZXcHdAtTptewcd+9//7j+yxn7Dbq4v2Z//pZ+y896RTYxXvPY7lri6iUX1rwt3C8wvUOO97el6KKdQ9FHrG2Eki4Z7u6UxO+s+Nb4TndMiBYsI35yGZs9UpytObauvN9bdyQkpZ8f24LNn1j4hDoFiKlHilfmLPTSIvvGpaI1KWiLYCSLSPleQIYAEeQatDsjyghiFaEnLZxVV6012LPaFFJmEW352+Lf2sM6GaHTmQeeBz10NynIBhpL0qoyjuuuy7mU55eCB6+BjRDhLkeXWkwTh0NpNzURyRS7lr7FL8EsG6HmkoMUWSHjGPKDoohaFPuf3Topcgj+XJbLwpSwlwHPDQ6xFrlA1Hs2/FLmem7XFB15Kfc8FLt1aTzncrpgT41C8ZM0ioFCvET9x1ouMCb7jwJMeD4M42/JNeyxDcVSelX0OYO10o0yzsyClkh01Gt6rwLv1ZYGL+gz7jJgQwCUWOW175erUGuYgTfcfaqPEgqiBzFB5pWfU+X+O7UjBanruALyjKmsCdPn+ldEmfaI1lDwX66NxaE0cgBE/kgxLWdK50s0tc/1bhtYPUvpXwXQOFMR4qPIfRtUL3zTl+IP/diioQZgKaBDyZDKlZPMAF9EsuQDIfXmaRH2H6+TpBlKsOUhwf0Q5WIDoBHaaFdSI1xFmTDR+ZwI/OEQ64CoTGX3Voy58lEmMqFz5A0XjYwlHreI4TFDrWOTtTrQvPW41vQXo9fUVe/nlZbu2PuspWtDBJfKWyfOFJiNdzGnTC/cd4XdzpQT9dkmuL5WRBk6jo8ibh03b229YoVC21knXzumP3o3KR6eeLjJhXQLMWmfWbEef42qlZPVq2X78y5+z9bWFKCOZIpKxBmdmKjY5RTvCc/uD3/+OfXLvmdVmZ22sQF/lor39+VetPlu1jY1nVhqbtUePd21w0XdQsEV/7uMTm6xM2I2b63bnznWrTBa9RjrrA6tBEJ6XeaQ4ynnBKpME+pWsedKz/+Pv/YFtbOy7Ff6TX3nV7rw0b7Uqlmu4CgI4IdC6bl2gAFfXlu3kpDW0XlH49fq0I3rWjjUOv3rUheb/ZqtlzeOmgwgOGZG+CiyUYvCiLVVcEdHfWdchmPHpky3b3Wl49D7+14lxUnjoQEX962qUnuTeaa/K9+5BYBY528xH9C0HlADQYB3oZhUlcxl/7M+gUJ3C9G5qAfIkJK4qrfwcDC2cxPi4EkmplwICAoyiiF0xOVigkl6iX1m/jF7PhS7/dmDhVQUjM8OBUbJSNAYJQQcHXp89rMvIvAjgAZg8p2tcskw9XY/A5EG0+xWICCUdqVhRKCn2F/vK0179/8jocPmRGuL451J6F6BM9TlZO/aj59Wns+A1eQC4IF3ixjywLMCog+uUNqX9wnyBiqXYJeDHPHuHYN2or+6yxO8dytTTuaLpwjCfOpi3qNUvQCHg4PNBamEqiqTypOwXAhp5rzpV9T1LgyhF3TN3HToiXkSwF+ukhkYqeMPYka1Y5tDsAIG11TX31TMmWvNeFPJ1iHRKKfSQ8ZHFIY6FefFMoLQn/NlTeTLG4JH+3n0wZZv4/mMuKG4V7iW9lzM6Aha5Fcz7uVtHeoKzLz2Ru7qUiindoz0qkCMAMASgWbEg7esceOWgWkD3at39F75E6+F3/yufh5EyHC24JkKWtIJqcqshR9iaWE3GECWnKE2uxzXkzxZNokV1YVEMC5z/JWzYjJxKtSR1H1eR6mhEUo8aO0jQCvmFsPVqvUMhLFDiVlOhaK0Witwij/usbzu7x0ZA8BlWcmXcuu2mXVtdspfvrNvaWt0WF2o2OTVp5UrFN9/QagORopDToQ+gE31/sTYcTPQunE7ffrZtjaMT65wS+Vo23Kq0TG00Wnbc7FjzpOsNW46aJ9bFP0q974kxm5sq26/80k/Z7VuLDiCw5Dl85GxDh4/Te7xv9o2vf2AffPjIqtP4dCv2xuu3bG2lbqVxs2cbO7az1bTvf+8zW1tbseWVutPD/T60IwCkaNeuU1CCojD4u8Y9oh9/NsAF5UzaHgFh07VJT7/52m983T7+ZNOp9vn6mP3YF247+JEVKTCHAuWH+ALqoDM/WNcEAlE1jtalvJanlXjMRqpFDX3o1e8GYfVGul4qcZtcMSgBFDmWDUKNvcB3uPfO9qEd7DcdUFwMaGsbigOlT3wBfniEMzJL9KD8z8QkaF9xXQQs/vFhCd6ksEg/kxBTBDrFPLQvBJBlLUpxCrTkFrOAqyhfUeIC16LHpcx1vnLAQOCqhCe/BbYFKPwsokxTRLsAuITbUBElwexWJ61iM+vZLaaUQsi9dSYvkyLPhbozThfJb0zEfVIAcBaaC43XBXPywcrnHgo5nkmWma6fW/myynIl4mmFXtwt7hW/x+zCdVoWiOY3ufQccQrmyJ/cP4+02dy9mCskARsxL3xPxX805tg3ozx5XmevIUvcFzs2ZkcHME4xTubS/e8weqddV/R8FmbK92Pad+xxyhJTnx3rXMGWHkEOW1QO5iBftzDE4zXv5UB8D3Ep6Zra7/le0P4lqE3rpDnWtfP1yd0hUqLa465wpfBTFTUHQGlPcDiVzshnpROU6jcEXSnaPbfKtTeugoic8ZHCF+ty9fu5gn/hfeRH3/9vfCGvKmEJBV7Pqa0c5YwOw/Pfl9XMRImKH1nSI99EHrDjgADK8DQKsIwOKXm1o2AoBGIIRSIKw1eXL5roR8YWfkWsh/D58D1ZNlj8VFMjahzPTLVCAAAgAElEQVQrGR82ynvj2b41m13rn1/a+eW5vf7abSuPDWx1dc7WVmetNlPx4LIxr/kbVKlv1lSPWLRjWCogeu4ZQWpQ6VtbO7azTd1zOod17eKyZCftrh21e3Zw1LbGUdcajVPrnhER27dBAVdH0SrjY1abMPu1X/pJe/Puikd7h6VMcNaYF3ApjlPQZ8zef++Bvf/+Jy6gaLBy+/aqfe71l2y6NmHN44599/379uCzDVtZXbJXXrvmqXREiVO2lKC6mfqkNQ6PPXYA9oEzhlVCuhfKfjAIRoSoemqLf/v9e/b9j57Z2OWE1apF+8qXXrWl5RlH/YxPUayuQJ2uu7S19VW35KgRj0WLcowAuGBcFJCknGtP0zs5iTS/y4jB4N9iWrgujAY0fq0eldZUyMbrwh+37dHDTa/qpjFgzQMiorvdhTdBIWIYq9xZkNQbnPFM16JGNvvNfYzUsveuYqOKZvX6jJ0PImtDwobzA0hgP8jq0LkI6y32qVs/qiKVLHHt61zBcT1FvPO6nl8Clvdz0IAVHYFjYW3zO0/rdLCNzyW9L0WZ3zNXfH7+L2Pcym+PVKqgVSW4XQG7tRxKW9fwjILTyP/PGb7LH5B+JLkkWti/lMmj4TXTc8lwkCzT94fXwe+MJnc2J9gVL4+ciqzmypz0Sc7deQ/3Uny2e0bGBSmLo74AOYjI73dVSbD2uc84BysyhjyjhgY5HRijQdR6T8ViKJQFW8lcytDBBSD3J9+dmp72teWcKBaAscJQrN2ggUorWvamJk5DMJQqonmJU5WdzQIVtXe4loBLWN+jRlA5sBKQ1Hxo3bRemjMfW+aS0JyIKRAgYC4AF5rTHEDozGiMupfWUhZ9/roAop+9VEkuf8YfpPxf+IIwJx//90NhgkDhgdg8CCOhlzxARQ+c+940sTkFKOQpK0K10yVw5F/PJ9AFE6lFqY40gjmuE8FpQry+OF4lKarA6UcBQaJYWBD5pxUgwhhRLlDqRKuTBhaV0AbWu+jb3l7T2u1zb/PZH/Ttjbsv2eT4mC0uzNjSEvnjBLrVrDIVtYV1sFV3WRHG3A+FEJbdKM1sa3PXo6e3d/bt/GLMqfWLy6I92WnY7n7LeJzDBgcZkuvCxkrmFbvGxwY2NWH2cz/xqv2Zn77rio9CL/iYCbmpowhL507Tf/c79+3b731qY8WyjZexNKv2Y196w65dW7az7sA+u79preaZvf2F121xecr6vVPb3Ny1Dz+87zXjF5fmEoU6Ev4RJGjWwuXRCSC1vDJvU1MT9mhj0z78aNsu+kWbrhTsx774is0vUGEqKDj5c5lv/iaH++U7LxmKD0Ue4Ktok1UC+CIrgjUM33lYuES7K6YBNwUgxjMB5KtMVDzfqdUj/UaWIQFwVHJ7+HDT9nePfD9RYINr83/k7kfAH9yP4hvivahxT3xCziZFsR+q9I0audSpRZ9qjgvkBmNTfI5yl2URe2TU45p9LX9/7N1Q7rKeFdwk6l5KTWdRQk2v+/lNld10RsS8CUSEoI9c7Px86exL+et5POe3EFHTOvdY9GrukssHJ7zdVRLPGDnR0OQjy9B9qIBxTwGks2BY4ShQCWMpEO0L+V31DAIKvK/n03fcSqSGhFu1ZuUsx94VhVt/oxx2V1RkgygCP7k1gkqWqyhYAVnqOYCQ8pLrkb9VuCgHUFLe+rwAEL5gn1dnhshxj3TcQe/C5aKKYrniTPuF97HIX3n1VR/Xzs7OcN8G4zKwldVl72TooBRwnr4fbGek0A3nL1PYYkWlqGWg5E1TcgtbKVsCGDLWtLd8PZLxpWtJoecKOvexDxX8UNKPUhTzPaK3dS+dC+0PjVPrNWz6Ezd4rj2urstbfO+F95F3Pvkf/KDlqQlsMvkheE++ihwByxLQg+qgI6RUJCVfNBWJYGGj+EbkcevAOb2BDxyKJ1kqojcltCXQgt6DGgu6PUfIQmACEiouIpqSa0cZxAjackQ+gHUY2OFRwxpHBGDx72MPZqVP960bqzZeHrOV5XlvWDIJqq1E1LiKaHD45bMSgmduUFoAhe4p1HnTHj/esM1nx7Z/cOSV47pn1IA+t639jh07pT7woioDI5eV4LKSBx+Wx85tqmz2T//Zt+0Xf/4LHngGlU10rOd0z8xZebJgrfaJPX26b599tuPWJ3XTP/e523bz+pJVqkTWFux3fvsPrXdm9rN/5it26/ayj+u9dz+0rc0DZw9ee+2OW+9Qo/ywds5kUFiFgjS9iNgl7WpldcEOj1r2/Q83rFgYt5WFSXv9Nequ0w2JdLODiAIepxZ6pNd0Oi2n1slLx7JHSXt3s+qEB7pheah6lvahSu7ioqCwDntLFr72W1DZYzZeKTrQ4W++hwtma3PfNp7ueSc4r8Zm5GaHHztq4pM2yJxHH3QpMABBKLsoUCRl6k1TihGF7VZOas9JP3JRq3zWFXEpLBfVRtC1tf/5TB4IKnAiReH0aOruxndF7+bCUYJWZ2EIwnmWrNAGr+ts5IItV+y5ZZkHK8W/x6xcCvAiy8V/Y/XLWk50La/4dRNN7Iq4EMA8H69byCkYUNaylLY+p99iRPR8stpGQCXlwLumGpWaDqaMZIhRHypXKM6ij55FIKiU/N36O/Z/VDKTzJOCUbR1rnDYA9xTe0AgTYpRayujI1duBa9HEMVaeB0Zd7R3NLRKJRed5UyxDvx7bm7OfegodTGTAVboBjjrdRf4O9oHj8rC5gCOtVRQscakvcnziXH0zmwJfGk/EX1PAJ8MQSnMoRWfNSFxwOVmfawc4A7AwXclU58DY1eKxWg/aK/mOkDjFoB8DiAkxaxzMDT6ErCR/hC40HVfeEV+9tn/ONxsmjghJT3UkD4edvAKGjPPCWVC5Gvge0KfPmGlYnQu8pSQ6FTjTR9SDV9R9zqMfJ8AHFnP+MPFFJAiFIAi2lZGLif0pgIt1GM6rL9AxNEoQYyB2IHiGH17ySFvu+WO8j48wPdUsjbd10qXtroyY2+8QYWzcbduvWlJfdrItVdkqIQaDRkkpJkbAtZQ4r3Trucu7++17NGTHXu2eWhb2/t22h94VDwpbgd7bWt3qNZVcOtN1cPKExVPKxof69l0uWd/6Zd/0v6ZX/2qt6zkszwjyvXyHMs9AsqoXnb/kw07POzY6uqCLSxO29ranE1PE4l+ad/85rt2/frLTqNfFs7toNGyDz98YPv7J7Y4P2vX1xdsdWXOTrtRZpQgnJ2dbW9feXDY9DmjohpWLUFirMV3vvOZU/F36c8+V7bB+cDKE9P24OETo7nI2uqS92dHafKdza1tY/6XFuesnKLyeZbJStUrU1Wq0QQFQEA5XYRTRJmb14/HHeINR8pRZALrHgVMBHllCpBFKh4lUC/t8PDIHjzYskcPKKhxYXUi4M8p/JFHSYfSWZib8+C08B9GL/KITg9lLAscRd5sHjmFr2h7F4LkBScLlxQf9i25qJwBqFBAoAsh/kuCK1dqeaaILHbtqfxc8R3OkwSrBJOuJQUHmyOlKIGbCz3e8xLEWYBSrshzZa3CHxCwbmkly819qjQJSrQvrwewicwCr4JHQRQX5AGeFTk1tMZS7nCumGWl5q9Jzkg4u+ygtW6yYmVdeoU9hPb5hRcp8bajRB9nJWI9WE1ujFQvPZT0pTdi0X09h9yfrWMzBDomWaa5kfzK/5ZylBKU4SJjhGvLBYJiFZAa+oczK9m7+p12PU0NC52MDl9DDBCYKWc9zBW0t1MuhetDmIV9poponCPfw0kp85lgfqIaJYG6MAF8P5jYcKvp2cKtFICW4DvmVZ/1z6esCV/XVGVwGEiXjDjvuIdLMiudy3yMEzBKmV9nRRJDhNxO6Y75vtSZkHGptco/o9fyz+QAVLEOw+A57YUsn37ImNz4damnH/r3jyT9DItcm0goUT4pfktZi2qQtSnaT1a3DpioSKwPISM/HKnxA68J5avxg4CDJpZNIprfrQaPgA0qy8GAW/LUCG77pI7GFj16cx8h36M5iBaQaw8bmxQoX3rugVAcXgLNWi0CT8yp97HiwK5dm7PZuaqXGyXgaWqq4ulNWDmywmQd9L2KXAhOB0GXZqfdMzvaP7TGYdvuP9i2Tx9u2/HxmTWaJ3Z00rETUt86PaMaJeeNw6A551ARnVOpjNmt67P2l/78T9pf+MV/yqqVVOeYHOyJsud1H27ve5oagISAtvufPrHzs6LNL8w4i7C8MufUNff46ONPbHZu2dPhaAzTbJ/ae9/92E67F7Y0V7eXby3Z0sKMswkIB3KwmdNabc6Ojtp+6CkMA1tApDkBio8f7rjSfPmVdZueLliFqnndon3vo/sGyrj76s0AKRcRAQw9z5xAzcN0AIrIv/Va84VLz52XW0aKp+/Fa+gKFuDF/Y7VogcAYc2Tfjft9enxeYc7htrqMA6ffvLMnj7ddDDnpSw9ApvrhcUjvzaCqewlVYkAH/N8epRz7m7SuuPPR0mJmXEB5KXEQwgqsEwBTwIBHjeCchkftd1lz0jYaz9JWcuKE1CWYpay0Nh0NhTQ6efC6eoQilIiw/2ZzlTuux0CgCyA6DmF5YFho+I2KEtcE32vkBZ1A4bjymqZK2hQPauv3ie3sHIhnSs4P+tZkJsKh+CCQtGi1AKYlOwyBcjyt5ddhabudm2iHGzC6P9wpciIkcxiB4gSV5wP86o1lIAHtLmiT370nM7VPTTf0gC8LouYeWD+ZXQ4+MtAldZSFj3X6NDFzdOxKEIU+4bPOTs0VfVsAc2b1k7yj89xD76vHzFCWhPJduIrPPPmYuCuCX3OgyzdtZVcsKnTnmc0eJlZ4kIoVX3hrIgX3SHOCXCSamw4kEkKWtZ40Vk8mD5KH4+aZeVu3qvKXCDK9USK9coNwpy5EQMmPaM5kQ7je5rvfG7can/Rm6bIR87DKRjs6oHXptCkaNMKVap6lihz0RWaOEfvKRBGtCGbAsXHb973QI+s0xI+2SjX2fdNk9M/HCxo2iimElawLG5aLDIuBRaFFT6KcOVz4e/FHw+9REobFFjfjlvUPT+zgk3Y7t6uTU5STKVmyyuztn5t1UuWUkhkZnbaD4M2mJiLYqIMAzzQzezM2qc923q6aQf7bXuydWz3H+3as82mtU461iNgj7SSi0svyoHFpmeRUB7Yma2vT9nf+Hf/TXv9zrKdthpWGiNlbMuu37pptbk5GxC0581SDlwIHOy37L1vf2AXfcxKLGOzV1+7bTO1KBv68NFTO2n37NHDZ1abmbfdxpE1T/q2s39s48WC1acK9vLNVVu/tmaNxnFqBoM1M+H57VGOFEBGcE7BpqtVazVxC/Tt9u1rtrIyY6WC2f5Rz771/kfWP+vam2/ctuvXlz3VhgyB3Z2mPXqw5RbvTH3K5uZq3kmuf46/GgU6PwzkYU6wagPo4He/8Gp4zPN0bdyWl5e9qQkUNtXkiN7H7ULUPR3ftrb27JN7G7bvKX9hwXuFrgEd0Q48wl2MD1W1gJ08IxH0BBHCKEjRsOajpidRnY49Rg6v+0XPz4bFVrSfWUsFdnF/p8YpHZbSlCTwcyWg7yoyXUp9SG2mmt1SCHxuqPSy2tNqgqQzmQs7KS+d06tCMrfGh0rILerImUfIk0mA0K7W4vm9N3gKJsuBBuPUnnawm3KXc2s7v7/u7YFPmYBWGprADEqajcFHwo0W8wuP7vY/ssGrrZl1KJ1bHTWsiXkP5kXsn2hdKHgBMLEkmkMHbAnoeNoeCuCK/JIx5EAiq3KXG00CCkSaM5cCMDJk5F+WcSTAKGaRPY4SFBDg2mSwAKw0DxqnFL3WQftIClDzrXv6/JL6RkMfUvTSjxtd7D13hYal72l1DgqpiRFFXfy8uBwOFyqBod7emRgYN8yiqY0r1VTjAxeiW+YpdoT35IpV7EO+R3QmtY81f9p3kqWaAz6XMyJaF/3WntL3hnId4/FFt8j33/8vhhaFhIIeXH65XAhp8uQXyjeskA6vCYGLOoMykUUhBIRFfhWt8nmlYyjS3P3m6YBKcQeICESoiPiggQIpahHYaVDB+pt7h5I9dSqYaxA0R0MPD+TCb905t+Nmy63FpeW6razM28LirC0s1L2CF81J6P+syOqgkZTXPGq9SWR6p31uG0827f5nm/bZk4Y93T2xgyMqu53aWb9HcGz4m8dG7Txza6VQaNu/82/9y/aX/+JXbefZQ+ucdKw2NeNU5uzSoo3TKIaa44OCtdtHXhmuedy1+58+spPjU7emSbWCUVhbXTFcU5tbe3Z42LaHj7a8+1m/ULRm59y2tg+sOlG2m2uzVq+N2+Lygm1ubFulgpAet3NytCdwR/Q9rxo3A/T8hJeQnbInTx7bK6/cttW1ReufdWz7oGPvvnfPy7x+4a3XvIRrv09U/pG1T/q2u3Nk7TYV/HpWmSzZ1PSEzdTJGZ+0xYUF3xvMEyefoL7xUvRCh1YHYLDO1IUni6BerznVD70+OT3hNDxArdXq2MbGtn3/ew/s9DQKn7AH3O88RpBPgEBvMOFV56Y8KIouaDwnwXcwMXye/xUDggKIwLxR2hQClQp8rJ93i0sNJBT97ulFiTKkbKsLtRSDwG/33aeIaDE7fJ79PaT/EqUuYcPnR/s/xiJAICGJlZO7xzQHohyvCrpc+eTCzYW+lx6O6HfSnLyOAs04UgvV3MqR0GWd3G/b79v8wsLIZy7uNyl1WbcCNrlVNAQSCbQ7QJGfXjntaAj3rKWKcCMXrM+rF/YALGdBcXHd5+WDU/JZFoHmw/3CXtY50tD4nIOgRMVKSchylYLRfOeGjaxo3rsKwoYgJjF7Yox0PSnycnnCa2nwffaAg0lvy6vUutjn/Ijt4d/KUpA1yzxKrmp/Sm77WHBfAkZUjCal5A3dRB7jEYDW2aPUudDH6+mPUQhHjaXcsZSUuaz4yEMbgTbGLXYyNyxz5a1/C1jpb+2VfF9LyQsQCLhL6WuN8j2rueCzL7yPHEWeWwyitHkwobOcNtKmlhAQzajXfaMkepnfLjTdnzvaTG59++EdBU8wodpYilYPQd4Z9hHm7zwaEuWrvyMauucCPBcAESgX6Fr3wLfKpqKqWkTgFl2Rk0Rz3i94Uw2UDbXO11YXbG19yVZWFj3dCiq5f9H3LlzKExbSE90k4bu3e2BHjZ49efzMvvfBQ/vg013bbHStcRJ0lZuYdLCiGUeRAxBFOoYHdtC3uRmz//V/+eu2ulyxp082vfkKVDUR0vOrKz5n25ubNlOtWuPowGbrdTtp9Wx768AO9xu258wCCrJma2urVq9XbGfn0LrdMdveObbPHmzYUbtrH336xNrdc1uoT9ubd2/Z0sKUA55PPvnMqpWatVqnNlufsekpaNUIMlxYnLPFxXkrlwq2vr5sDx5+Zqsry7awOG+Xl327/2jP/uhbHznleXN92V6+cd0mKvjviL49cyVOAR5K12LJgtoRQlSjK4zR4a2WUso41EWbSDnlMCysa6vZtMXlut26dcsqlbJT4KzL1DT0Lh3azj3N79NPH9pHHz62y5Q2xT7wdB3qAZTGhsGZ7CEvF0snFg/kwddbihK5VHdLbRtZd/6m45kYpWGltdTpLFfE+gzCifOFwqdzmizyuC8+5XALSRFzP8Wa5JZETjXmFK2Er/aQCymKdiTLJh/TVeWtKGZ9BuGVgwrRqOEeiSyCaarnTVLzv2Ckj/0gIahAO+pwt1stt+bIsND9JXyfs7qfy/OO60q58W+XR2py4Y2HiD/Zd1+u4l+IlsfKnZ2b83aek1PEciRZlCL1h07kTJHz/FxHyjpnRKQM5DKRrJORoGeSQpPClSxVFodHkmd+WP2tdR8qohRtz7N7GmGifhkHrKLLOgq+9HoOHFl3LPLIqIisDynDPGhR+1EyPAcc/PvqM7ucTmlaMrQmfN1HtdKlN2T0CQBq3UKpR1447ivVB5DMvwpgryrjXK9wL82xnuHqHtH1flBwokM3sQCJ7flBe0yA0hmG9b861Cs/7D9+JD5yCsJo8TT5UsqyyPPJ0sOJVhcI0II56kwVpjxoAoSWmoio1KqoF+JZtQGkZHOFrs1O/XUQX9RGD1YOHyjWmgdM0IqRyGr3kYUFI5TGd6CgNG42AOOgyhqvh8AK+uu41fHocnzqCAeCnNbWFu3atSVbWJxxywzhTQU1TpUYCB+TKlYVosIV/vujw5Ztbhzah/ce2UefbdvHD/btqH1hHdKn+gO7PB94sBaKcHqybJWEnvHtwhj2L3p2c33K/uf/7t+2udqlHTROvClHbbpqs/OLDkaebjz2alVLC/QTD1rrrHthO9sH9uzppisG2ANvrrK8aLOztDbs2e5e0+7de2bvvPuhDYpl29olorVks7VJW54v2yt3bthMfca+/d533JddLFZtolS0xcVJF969/pmNl4q2vr7i1vT1G6veShVljJ+ucXxgW7sn9o1vfs8KNm79btdW5ubs+rVlm1+YckUNkuueXdr+/pH7+RE8pNQVx6i2NuaghBaqWLQgeqLZAV6sGVb54OLcI/EBKCjWmZkpBzjkg7McuDb2dhv22WdP7NN7G77eUQEslEF1suLgicpuESiHor2wfq/rz9A7O3UA5KyDd0BT8YyzYRCcC/5csHh71kjPGlkSo3QrUYXRqWyU3y0lIbaAa3plw+Rz9qpz3u5xlC7kSg3rKKv6pmAv5bf7RDjbPWo96s1ovNxnwS48qj4Clpyi9ijuUe43n3ULjyr++D0Zl6drnns8AgllkacerShzy0ZpaUSqU0yocdiww/19u/PKHb+PhCxrIkUuv3duPFxV8lL+gInG/0fdm8VImmZZQtfM3W03d/N9iz0jMiIrKqsqs6qrqru6m+qlpqdBGnjjCcSiQRpAPKAB8QASEmgECPoBgVpCQrwgQCPokWage1rd01NbVmdlVW6Rse/hW/jubu62r+ic+53fPvfKRt0vpcQUIXc3++1fvuUu59577vGxZXNgVhxnr3Ayro2lrX564gnRfCysF6BfQHCmycSIJEXyhfMg7DevDXcBH+K8IR9HhgM2pe5L6IpklLy32CvEHCqvR3CxlIgURxwOkfKhDAwx31jZik2P3wEyAoOGNHIDa7XdqaExEEIFSgCMZbOMC0donANDOQK6d+V36JmQo4TcFZepHoJlKWE030IReUxw4JjoGDg2cM+C93UdsvmJOQ66goyc/NTXeShrlOzWOogND40nfnKswVYY9QBIlG5U9qbwjIwB7b0YidY84zPqtC969zMocj2A4iUaOFnn8GDPw+sqb4iFFn8PijyOL3iJjyeU6HvMdkQv35BEIcUbC0VNDpmgQMcYEjRwHu8j7p6MJhifC2ZUhi2zK7ueRY9rQDjiJxQ2jvfMd4+pn9Z6ZEsDJAsPvVgssWHKlavLNjNX8Nro8SwFGOB1PO/Ig3JhhiThdrNp1aMTO9xDy9FDe/+z5/bZsx07rvVt//DE2p0h49dYuDg+n0/ZZHHCsjkgGGiUUrDqUdManaZBJ/3hH/yHdvXiJGPA44SccnZ8WLcH9x7b4eEOCVxuvXXDypMFbjgocnjkay/X7PjolEJreqZslemSlcqTNugO7N7dJ/bo2Y7dfbxp0zMz9vz5hjWaA5ssZe3qhSm7dGHRcsWcvd7ZsafP1m0sPWnLi4s2MdG2PChLUSYyMc5M+NR4h21SwRSH+wclJOhUnz1ft63tA2bP53NlA9EpvO3Ll1dZ3mapPhnsGo02S2Mwr6wECKVdk5NlGnBQpK70RgYZCYG6iNEPbH5+jpUQCIUg3l0olliDf3RcZZjh048f2v5encoEQgIIBTLTh2xS461gB8Muv4sX5hRQPmLo8wuz5IaHzMI96AXFitBCHNoBegRjT+tC6xLGCGB4zIPCMV4vPWIclALEdwX/SQDz4sEDjRUAPse+ElKg/Rp7K7H3kISCBjCDnRZ1gC5fbBAyTEqzJNj8nkbdrWS0QIHOzs97rfU5bxlymIgADGQYADgGFMgwqnb27HB/j213sU7n5lF+6KVWfXU6I3TvaABegqPj68jR2D84sPmFBVcogtwD6xvQMVrDkQBHT/HDvX2uNciDN958M5AVuQKXp+3XDqVzIbTB9rs5774HQ4BKMqLQxe9aC8yVCGQumjc8R4x2SMHHXh8rM6CIgkEfoxA+HL4OhJbwsQlT+3+OexgH/C2HSd+J4+L+2dnGN4itwxBP1p3COCHerfeBPmH8zqMqJG6J1qkMTZUBCnnQ/WoehdwqZCPjhkYMqBAC2iOjRnpKxkN8vxrvRMFHhDMcf+fvTuZbe01rTetMP2WoTVz+e/FW+hv9/kvxyI8++2/ObBgNoh5QihU/tTi0aGO4RhY/Lb0Jj1vreMFCSkDjwLP01MunYosIvysJRN4yyhzgjWEBaWDhbYEgIbb0hBIIwnRvHwLf2bcEbeH8/Z57ZbgnKHd4YgODZ99jUxN45CiTmUNsfK5sK6sVm5mZZOvOXCHPemc8hzI8EUP25+has96w6mHNttb37PHTLfv44Zqt77ds9wDsZE1roBxugNpwUM0OrVgcpyIH73kqDY8gRcIWNmOwlv1r/+r37M035i2fm7BLl1Z57U8+/sx2d/bpGaJP95UrF21xacZOT6s0Nvb3q/bqxbplJrwZCRQ5PGd4VhPpcbtz55H99OeP7NGLHZssFaw8NWtrW4d2CmGS6tlCJW+337rOuVxbf21r6wdMHpuZKVghnyUqkBlPW7mUs8lymkxzSAzzdp4DQ78LzNFkpcIMYkCrSICDJwgkBf99bgb0qpwzfdSIBj3gvRkJ4u85ZqT7Rka1wLg16h5zJUyddegdhgzgeHixrTZQlwYNog8+uGP1OmJ4EM7eshRjiHWFGC/QCvRHx7kofNC4Bc9h6K2MWLqXHcLTkzJ0I9MT2/Ae1hBi+8hEx0shHxdejiQp7tPOi98AACAASURBVEdFiwS4jHtQWIN4yZCRgNReVHtSHaP3JcgET+r98/A4PpeBQKEJAhTQ/kFAwpKk9wMkyY3tEQQPohSXWYolntZq/JxNZoIyS4RmVEGCcewxeja09AAoWd+21jdt7eVLm5ubTrrAQRHDYBvCqlVymurQI8ZJSU4ZRzRCeByo20cGRSLs+2Bi8JJUen2hOxk8SuSUwBgBkrG4uGgzc7OJMlSiHpI59XJnoEuOAZKI4LqRKJcikQKXUjgvM+XoEEVRxnbEbob5VKJeGAwfd2axi2Pe0UPOE6dtVMbGXIUoyU9jJZQT5xd87waEV9jI8PPEQvSFcGSPHnmgqcVC0HcxFjTAwvxIsXrp7KjJUljUDqeHlq5UkL6QkzWvdY1y1Fgp83eUFgZEKb6e1kpy7aiaQQYMxymiEk6UdDCAE2874fkfIUOxpsY1vvAxcihyTZAEgmJsgo802TFkzUmOGHokqDjAWGERlaKsN5HhS/mSzzhaDPJktFBl4QKagwKgJ87WpGhkAAjcu6PheIdbvY2gWkW65YcyEq+D1IKF0k6nvDZZHjoh+R5adNZ4HpasGaDkKZubn7TllYoVihmbmpwm1zqyjnFtfB9CDUIFgr7dbFir0bbD/VN79mTDPr23Zp88WrODk761+2kaCY1uxwb9tI0ZaotTViyM2exkwXJZ1NxzBK122rS0jdtYqm9LS2X7F3/vN2x/Z8PeunXd3rh+0Z48fmpPnjy1yclpW1hYtFIpa7ffftM6nTpzAuq1pj178tLSqQwFJc6LxL1mqwNH2D6989A+vfuKmfSF7Jgh5rW2c8y6diQXFsaH9o13vszytrUNlG7tE8pHKdt0BbHyjBXyGatM5m1xvmiLCwtMEMPGA/ReGMtaZbpi0OjNTiOUQHn/d5SwASnAHByfnATGNidcgaJm9UMHhgwEVp8hATCrQeFqk+JeAJeiXhxc8VCKaC/LlrZcJw07OKja5vqRPXr4ytLpDDPmUVIHpQyPHGGZ2ZnZkG2LeSzw2jTqBn2vs7e+TZbRZ96bg2C9+npGngBCDiEPJJNhKAIKAFSYSDzye4X1PyJYwuxyfbIsyg1MrE0JdibhhXNSgeKaQahKoWrvCQ0iFzcyllEWFAlrKXAJPaFnMMhQ+UBPGEKS+3VIlCX24nxvBgY3Uq727fj01CoYj8A8JiGceC4BraGHC+UMaHKYZonl/va2bW1sEL1ZXFqy58+eUcBfvHSRrTdjvvdYqcdCVfICY5YkvLlFkYwjoV8YU6RR9uQ23mcfKIwnw+I829vbtr2zYzdvf8kT9oJywffREU9GHY7HGIO+Vwhg7FXG9+depBsPeFEJSOlF7Us13zKQ5FQgnwjGgmSrnBzA4CFGkiAWIGzCs+HeYJRg343q0EdNSzDveuZYUSKPhOMYsvDdcfISPsliGqKhjEzoQYwU6Bk5vuG/9EmylqKxiA0JGYwyeOCAxIYF1y+s/4hfP/ag5bhprPQsyiHh/IU5jfUV1oCeUefWfMYog/Ybn+2LDq2Da12CI4Yq5HXHyTcaeFHbCT6XR4HP2SEpkPHLI9f3tGjxk98JijyGzLV5ZBFykgMdq2JOXp4BFjjPehdqEMPz2vAQ9shal8D0hQJo3ZW7IC7E/FqdHslh8ACA1pEBDxgWMfLl1Wkmu01XZhhThTHrcabAThdqq1vNhjVOW7a/c2qPHm3Yx/fW7O7TDTs4RcwTsf4e4Uw0HkkP004ykx+zSiFD5YiuYywhafUsY+BXHrNWv24337xs+bSxeco3fuUrbDzy6Z3PrHbStsVFMKmZ3bx1xRYWKlY9qdrYWNYOdo/t+OiE91gqo8YaSWBj1u/0bX191/7s+z+zo9rQZiZzTOBr9kBe0rFBa2D97sCKUyXr9FpU/r3BmLUaLSvn0sxKhwIHkgCUYGa6aDMz06wRB2kG4Ln8WM6K5SK9vp3dXUPzDrDjoX8449x9oDE9euOIt0Px+TrxLs+Icx0doaEKSGdKXsvdQ8zNe7sDmkU8HUgAPHR4w2jignlutJyXHajGk0ebtrVxFDozeawPuQ/oSodrOEMgIFgwSrkSRYmbK+0hkYBiAed16FWVFGjy0um0EkEI2By5IOhjDQY8nEfJkOqqJkOWyiDA6rHAxvH4TIYpPqPgCtCihJEUh9a4hLQ+l6F8XiknkOUA9ATwxFOGtDGP16dt0PP9JCXqv7kiZ7wb/d5rNRo2Onci3MP3KBCD4GYWRGoI+hjb2ty2ZqNpB7vbduPGDZuZn6MCevrokbU7bbt45RIz2hnfDMI3vn8JXL0nwUtFR5dt1AAEjXgAgyMHB+hM4j0TMQ98FGGcNzY2mA8BkiBHK3Qedxwkq+Cl4t7wt/5rrCQH4/sVWqn3cG7JmgQajzpLStn6fDtlrAwvKufQillzzvEIXPZCPwH589xR5zEpI42XlLA/g4cAtC6kyIVq6B5ixacudfFY6ZxS5InnG4wrmomRQtW4ae27UQOyMDgCnMgIIfGzSrbHclznkVHEtRChJfz73Hrmeg3nlzcfj2lsFGgf8N6/6Mlu8MhlZWpAZDVp8LUIYwhPVo8WupQ5E5YK+SSJTd+NJxffYRcrwqm+mORJaHLkacMTh4eYzXpNuQa9UXfqU/8bcDz6l3vWsfOrO7xJBd3yGnVtIMKynVHJCa7Jzmqo6WZ3L69JBcwOePfqlVXGyMEtXi559zO29IwYnpy9rm2tesNqJ03bWj+w+w/W7Of3NuzRyx07PkXvcW/RCQJWNAycLE2yzWg+m7LpAtjJwBEOzxHtUfNWYHMDBNKZr2o3r1223c01u/WlG/bOu7dtY33D7t19apmJImHzS1fm7d1337ad3des+Uas/PXmtmdEjw1sahqx4zQ9pEazZ3/2Fz+z9e1T+9KtN2x//7XtHeza5dVLVhrL28uNfau2OtZo140YXmrCBu2OLc+WbWamZKursySNQaOTppimhiDXqTHWnBqgfSLVhFVPa1QASJZbmJ83r9VGvkTLTmo1ehOkZQ2JkZXJCucUzGkUpmMpEvSgWYrHwtHucYpLJZtD45o0DS547ZjjZtu7nW2uH9izJ6/t9AS0d0MrFDKEzHt9sFOhUYijAGB4g2LH+7msc7t7Bj3OP8H4dqtRo4GljmpY11hzuBfcN1CZWr1GIwHenTLOXWC6h6O6ZKxtdfuS4pYxHRu9EqQwgrTu8dONjRGZjLw2CTueP8SZpXT0PQon1h97N1E1K0FfbHT60h6XEGPNeCjZxP1gD8LoErELlUCAcxV/lNJAQAHn7bW69vLluvU7XTs+PLCr167ayuoKCZOQ5/Dg/n2iGJcuX7JLVy5T0BLhCkjEGShWWcYihwn0rokyCfXfxXyeivwXFAj4+YOhgWdkzTU8bSAhIebtMmjUYU25NPmQeMi5CEo+9sw1D/g2PVrIBz1DhAjicyWdYfxGSX9+ZaquuOUtPXwvy0V5qTxPUeAiwx5zIESG3exCkqLkI1AhyUDJWOU/4H3A/X5d91b5fEoaIxoaWtyG5DQ9l9ZJovTCGMYKkf0LBKWH79PAiZrd0AhNeX06kKKQ58bGUTLitAc4p1L4IX4vY4QIUHCuODdRuIY6JpqPkdE2CpTwvmkkjdAyGjarf1fD9jf++UuJkYMQRgOFxaVYhgQKPtMCkOerGLQsVgxwbIFCkX+eEYD3IOS0MVBHLoMA78n7l0WoxQ4PjRmm4YXPwbcN6lXBihJiSCxSvaKygr0EzeF398LhzXucCf8B12PTpdKAyj0jF+fGeaB0UIK2tFphe0+U3KCUhaxH4ZzcuOMTTMBrnp7Y0cGJbW0f2p2H6/bex2u29bpqtTqer29dWNHwxgH7jadtqjBu+TGUfRVscWmaBDQTaODBOuiWZbJjNpHNcGFBiXSaaCYxsK989Q0mYv3sgzt2dNCkIltcLtvbX7npkOAwxTaojeMjK+ey9LyypaLls3lLIWY7TNv7P39oH3760i6srNrrzRd2+/Y1+7Vf/YYdHR7a+z/91Opt3/ydLkIYE1aZLNpsBfc5S6OmUkH7zzSz83d39si2hiYoM5UZ0qeyu3Fq3Jqdth0dH9K4KBUmmSyHktzxMaAggAWxcQSbd5mQxwYkadDn1tjIpnbSYowSZhA6ul26vBo6jyFhJxXqyEGG0WR+w9FR254/27FnzzctlZ6wQg7j7Y1OUOsNcQllDc8bhgIUO36Hp0qOEVJWou96NrQ2RXY3StWyhOZhWIIOF+NTLheTOLgza7nXJ8Y0JEZiTtiDOhiYWjsMBQQSDBmvOGeC9DC+6x6aYqhS+i5v/X28FJePvWX9HnuGLkA9g1/7m2QcnAvveeD7El77KI6KVrugOUUegjzxWGCfEbRIGgz9u/d2diyXydnT+w9tZnaGyhoQcsLSNkjZw4dPiIhcuXaZxiFrtFOBpz0oFt53ooU82UxjIHmjv/HN2BNMZAqqEsgP4PXVsacXs84BXdKzaT6hRDEmuKxoRyGWOAeBdlTKnM4QxjIofNwp2ecwtiF0QmazQKCjBEEv7/PENecoEN2qyy85RKMS/LQ10VwqKPJYsXpypldG8DkD4oBLssoAo6l67tDTHc+CRGRmzat1bciTYH+KaM0op4JrgfkIqFjy3Ce/TxFxBeMgzF3sQctgiedR485nCYo69p7l+dNzP6eocV3R8Oo7OrfGhoZLpKi1B/QzMZTixMEvukcuaJ0xoMCoI+uGHlLwmKkcAtE+Pbxg2eh9CSOVnMhjkJBJYPlgLdVrNSfKDwkeipNo0JUYx2zzPlqWIpPYszq5EFIT9LrwkmEQx2Z0PZxHaIEmCnA7oGttCjwPnv8UPckbLedH76BMrUWO6IsXl+zCxRlbWJomhAwlzqYg0UQ7KtCx+nHVdrcPbWv7yP7yw4f2wb0tOzpuW7M5sC68gWHf0v2hDYPymJvM2fJMiZ3NlpanbXIyY2U0D8l5Z66kQibEwrKZgr188dIWlyp2+8tfIkz9k/c+4HxcvrzMzl/wHCBoAAl3Wn1630/XN+ywWrVvfPWm3bh6wWrVqj17sWP/7IcfsR51It23b/zKl+2rX3nLDvYP7ODw2GbnF6iQDw4OqFhWVpasMoWkOTCjoSNYaAzR6jAPAcocZWTw+g+PT0j/urt3FJ7drFwAzJmybqvN/uk3rl+0TBatTGtWr3fYvnGqUrCVC0vcwTAKuu2hbW0eWvX41NLpri2vLNrCwqzNzVc47540N7BKBVzrbnTsH6BJyrE9efrajk+aHEvkdAEqR4kaBHloDMYxIhd4zutvIf4hyFz4gS/AO7hNskUk5h2hFMTPS0mpDMYGZDb4SVIYCuER3SMMAPYXiMheJMAEn9IjCagRrq3945p2lBsgQ/u84sJham6kPRcLde0HGrP0Wnz9SpHBiOmDoCgYp0mYw5M2qODR/wCvUhk5F+OMN/9VL5y7awOD8q8dHVP537933+ZmsI+WmfmNHEMu8GHK7n12346Oj+xXv/Nthq34fKHjYaKwoXiD8xQ/v/bhGSXmDdkSZa1n1U8hD8qk1ndHn4/QP4yROzmeqR0rGlRVKBlLhkFsIMSICNZrjJZo7LQuHDVxfnM5HaN5G7VsHo05ktHGyaeAdRdfK1aMNCIDqZCcLz7vcOTc6J41lvF4DQMqI1kPOQxETGVrmh/n0HcURIajn9eTPbXWYmRXMlnXO3/fMsbi+4HBJYhfBpquqbHU9bVOzj+XwmSxDNe8SsnHRurYF90jByGMoPXY4hN8h4cRC1G88Wn5BIEVK3VYmahjlNegSdbCFPyDcwJbk3WGwYNnLG9EkDxjyv0hs5R9oYO8pcGsb2WjM9kDHMLZLDec0AEJSXnt2qzyyHmeQICA0iR0QYIiAhQPxQRvEClpYHZ748aqrayiDnvSyWCgzEAhG7LzYa1D6Z0cHtnB7omtbx7bP3/vE7v3cs+Oq1165ChtQ8wwDZiKwr9gSzNFmytnyKa2tFixubkClQ4yy5nVjAzrvLPIAX5EDfjBgWfdXry4apevXLDNzQ3b3zvmfExPT9rFS6tsCtIDYtEZt0/uv7APP7tvpcmCfecbt+ydt69beti2wTBj3//hz63ebLHMbnlp2q5dvWSTk1Nshdho1mi04PoQxIU8Yom+gbvdNj1UCEsYPwcHh05120ZIom9rW7vW6uBeq/Zq/cCaDbNiERngXvo0O12yWzev2OJCmUgG+qRj7q5eu2D5YobnOzw8sU4LcK6X2SwslqlM0SAFDFYoEQN5D5Ls4Akjno7Sou3dY3v1atc2Ng6t0zNmqKcRq2Upi7crxf88SvmofLFuOjynMna8Mxo63WUJ+7dbbXr9nW6LQkwkLh5LByLjHjEgdnnTEqyMx6PELXhU2jeCVCUwpMixTmOFLY+c3lLUfSs2DPAdXFfXlkCMFVSiaNDZa2yUdazvDnquyCXcYo8c9879OT5OVCqmFKVHRsM+hLfZLGXI2Pfa2ppduXLFWs2mNdtte/70mU0Wp2xldZVhKuwlzO7HP//Imu2mffNXv+mhDjxP8AQTYc3UQ3/pvfO/J0olKHIK8vMZ0uEcSZ11QDRipSC2NxwqSudi0ZEIKR8S+rCaxz1evKSoMVaqUuB3ot7XCQwcIPZYuZM9bjhCOGXQOfeBo5Yy+phPghbPoV+3ONSVbKe5hNEFOSVHLVFqAUaXB6rnj5Uq10xUpgYFelKtsgcB1r5gaDdMHcU5OzdO3RorVK3zGDk6r3CTecUYqbWrMtADBayeLzaIMA+Q9+CeiNdGbAjgfRyD8VI+h+Y1Rm6lF7m+v+jJbjsf/peedR0Woh5Ig0NoNfAIx0LivCWlxYWNyZ60gQloZK25pSZPhB53YHaTMo8TL2LvBLsanpeSOlh7PgBa4NSEGHzSRYZkIVxDtbXaXILu8TcznltuJWoBQbm3oPjI6oQe5V4igkYd6Hx27foSOdexgMH0VSi555UYEGwE0rD6cc0O9+v2ALD6z+7bZ2iScoo4/YBkLvSwgWilUWqVsunihN2+ccmurEzZ7EzBFubg6XUsO55hXLc8WSKcC28fm7nVRile0X72wae897e/esOWlmftwb0ntr6+basrq7w3cI9vbR7Zn//gI9vebzCDN5cZ2q23Vuy3f/1dq5QAmabt8bN1a7Q7NjszZZNTOXvz+nWWr+3tvLbq6RE3Jjz82blZEstkclkaUoTZ0G+9BRa5faui7aul2aAEZDf1Rt9y6LuaHtja2oE9eLAOKUfBAyFfKozbzZuXbWm+yNj54cEJr7GwMMN4NUredrYPGQIABzuecWEebWQBRWO+T9kitdsZ2NzcLOFtZKLX6nVbWz+y5y+2SHozjvK7fIbeB1jc0JgF7UphROXAFDcORjgo2R4pXhEn9fWYYkIhGNgQVoBRhLWNkjMaBmyWAsXttfto1KJ2ploTWPue2AYD1CFSeWUQqnHyW6IcohKuRPGGnuLaY1jv2ktS7jFEHAswHRdn+wIC5UKUQmN8EgLzbLIbBT4SkEK89PDoyMv9Iu6GxPuKMsfdshmz9afPrTIzzZhnoVRiHT+SSTdebLCD11u33rJcPmeFctl+/pP3iVa9/ZUvW76EqgIzME2ceZZIkeP92JuisI0QBjgJmMtY2EthaR5k6Gsc4mOB3sj5wPuQR5lMLhmzkfJwRRXHZWOZJ2Wlc+mn4F0ZcXEoE/tSRp/e1/3EaAsIjnRdrSvcl95TmRieWx5oIvNIKz1KKtM6wfnjZ3GrxY0+ysoU8lVqNKZFtqOx8O+dbQkLyxjjE6/PWIHH3q+uoWfk2Hic60x1k8rc5NjpmfQMeFbsOxhgoJFVqEiosfSM1lCsB2SEaM4Tw+2LDq2fPviDZJJw03qA2HsQaUqyac+1UMT7EhTcHOOeIAM43BMXhqGsBwoNpAPefQctTeMENi04kSngHiA4eh1kfHuGsCvpLklb4DXjWC1YxRhHUJhTIcJb9mfzfsqQEqhf9hi8x8LxexvnZHe0Fj+HQu918Gwpu/rGsq1eXKDHC+WKbGbPoPZ4Jjtt1evWQCey/aY9eLhpP/rpXbu/tmPVE9Shpq2D5C8QiwzGnFFrLGWT+TG7dXXFvv6VK1bIDS2XNbLJ5TM5yxcmrDJdZia4GyxgcEKMPGcvnm+xfObKtUW7/eUb1qi17cXzbWt3BlYATp8a2sefvbAf//S+ZbLTBuLa2amMlSvj9p1v37bbb15gx7DDoxPb3j9g9vft229aqVC0Rg218KfWbJ16DkIqbYtLi1YoFaw78IoBWN8Yd0Dexwd120Pd+qt1KxSKViqWrHnasVxxaLPzU0QjPvn0iT3fOrRGo8MmDKVi1paWpm11oWDjqaFVpmZD7TbmumvPX2zSM4G3feXqEhU54oBYB/V6k+jGSfWUlQWzszM2MzNljWadIYHnL49s8/WetTvwFBHnRbQecDViY11SuEIJQ1EUEKslF7mohSHguLU5JkAdkE076A3J8oZe6qgtR+UCOOLR6KZULhKCh7KGMsfXgaYobIS5oLc87h4zUACWnwWFLAUdo1jaa9w7+Zw3qgg5HgoVJTkrIdSFuxZsmShArE+1iwzfZ9yVXo0bGPS86fkE6uTA1kbBCvwkNLaAV4e1gCx8r7f2ZiU8l3Bs8EB0Ora5vm5TpUl64osXVmwczHgpNErqW7vWtrVXr4j6vHnjTYarnj55avMLc7a8upxA68B7cFrVixOXCeQ4MsBjYwS/K0TnhEUZeqtShonxE7pw8XxR1yzNh+9n9yJlHLh8C6V4EQmOM+m5EYH96Q67s92pZHZkMXndd3xeeed6HsSusbecmc+NP/53jDnJ8XE+dQ+54L8nwnm4RMgIngdrDnIsSahTcJ0EQKOab1UljAwUN2QYQmE7YH825A9h/aEnAT3ymIwmCgn4+vN9pH4EDrt7nF//pcj1d6yUqfBDHwtdh8cHaB3zpD0hhRsbIbEzh/MKRYthd82FGxGeG+NGFuZJpEBpSy3/W79gxP113/ilJLuJa10DiQdTcwg8kGAfKXj8jLvTxBYzBlXWFDePOg8FYcS+uoE+FR4iYpEyAnB9r99G9ysv88CxjPv1PCEN7FBYvIBwNTESZhKCca077gVKGu3+4uQRvK978clgSgUVOLwvxN6hIMC3jkx2JJ8sLszZpcsLdvHiLL050kKGulKiB2aEdXvtpu1sH9knn63bD9+/Zy9fH1utAW9/aH3kBCBdZACOZPTc7Vkukyab2ts3luzyhXlbXqxYPpey5UUwik2yRSgWrqMQXjo3ls7Y4fGxffTxx8wgvvXWdasUsnbvwbpt7ZxYuze0pZVFxs5+9NNP7aQO42fA+t/56Yy9eXXRvvPtL7FP+fHpsR0d1O3K1UvMBQApQ6cNdram1eqHXidfKLFWHfAwsowxF8j2xU9co3pUs+cvT+yzB89ZQre0WLByHiQ0aJ2ao/fVbHdta+fU9vaOyHqHLmroVHdhpWLLi9OMOWNdgTN6e+fAuoOBLS1UbGlh1mYr0+4VDzq2sbVt+0c1dozLZXM2W86TsQ4AIEIhaBH76NWRbW5u2XAIgxJZwRmGM4YGT3tIuJylZRMZy2XAqAdDDw1BkLndp+KG4MPYIp7uGb0DW1xcoIBHnJyeDyBq0pcOmK3OMrkJLzuTgUehatgzLmTxPj8H50AgGsEa5/oMZVQ4N9Yo3sN6VkIorxnCWSBywZiQ1SyU3ICimCs5JB/hfPRq1EREEj6UYSWCOlBvQluohSYdMZGLhPvxPYr5b1sRmesR1/Zg3BUXOozVTk6tXCjZ9ua2Xb1xnahMagLKCB4dWN/SVj06tlajYffu3LV3f+Xr9uLlC/vqO19jH/BYOSfORYCnY+Ep4R0rHxn1hFfzeSpyGB/knA9lXUyqDVnTGLOJkO9DxRcS0STLlDCma8XzISXgSbWjcjXJRPfUPcdAaIC8QjcaYmUxQizPP6Mre3jpTo6ia0l24ieZ52BEMhHPjZAkzyI9Zp2W50DFCtPr5RHaAMeG34vCBPKOFX6I5wToJ0JtWiNa13pGoQ1Sjq44R1z8chI1fvG547n0Z5Vx5L/HnrIUuYwt3Uc83rHSFmpxft34NZyKGPfpxgW242gt2tK/8dfV279w3C9FkW///L9IylnOwja+MPHSAMgq0nsSOBBEcQKc4tuaaMRZIUzcmx6xWI2n3aIS7ILPVYoWQ1KoH4ZVCS8cNeHkTQ4xdcHpUCpYuFhkWqy4J8TWAYnFlp974r5p8cJ39SzOJezXwPVO6g0q+FKxYBdW5xmnnZufJhHJ5NTUaGMAcmrWrdNoWLXatPfev2///L3PbHO/YbU6YsrIJDfrD6EU4B8j8gSvIU1ilXm045wtUZm/ef2CrSxNWy6HmJMnMXkt8tDyuSzj051eyl4837BP79y3yvQM69vXXr22re1dHj89M2Wt3tCer+/awXHTMuM5y0NpjbepyN95+w0rV5DN3re9nQObn5+xm7euWXkSbR5TjHtjMR8eHtFjYqcjlAISvRgyhg3vGP9fPt+h4bJ/3LLKVN7mZrK2sjjNMYPwRtKYQ+LKoh3a/t6h7ezsUsGBEc5zH5r+s9m08mTZlhanrVwuGHJlsAbAOoeuZ/tHR8wxWJxfsOW5aSaawdve2dm3nZ1je7p2yDanyKEgBMIENtQIO1MUytTgSUOvgGsdHjabTSB/AZB5iGcr54JrMTVgiANxc0DwFMjjniAHRY75hCInnWswgIUw5fLeJU2CFD9R2QEERx4E1i4FTEQDq0QsKZdYyJFjO2GtAoqAyo7gYUY0p/RmYRgnxwfPI3iGEvbO4+37QUJc3mIiaMkyNuCeaNbRS97Z3XAfnQHKNuEBjlu70bK1589tIjVuly9fofE3OV22TC5j6YkMVz6VT61OQ3F/d8eyxbxdvnQp2ZO6Dwll/YyFsBRzPC4xhCu0T86Ijhdq8RfMowAAIABJREFUIeiWKyNk/+v8Ok8slaVE9J68YRkbsTMk2RmjAZJtQg5dnroc+jylFitdMbvpvLpPzZUUucPdHnrR92F4waD4Ra98VJEk5epO8FnWtXgMpEwdtVB1g4cChEAJ2dCcIbFSYx+Pb+yZn1nbEZSO8UmQlOiZEkMjqlyQvpEeOz9Go2cM3AgRC11UkchbOW9Ap5b/zS+2IodHHieJEQIMNa/a5El9YsSBHMOCOP58IoXi2fiMmecofwJjF2LQIa4d97llUluAubDgxODGBaKs9TooWket+QSraODxE4IBL21eyG548EpiUL9hTbYWCWP2zFrGa4wJbxOIwQ/AW75LJrn5uYotL8/Y1HTRiqUiubNhBdP6BU1nu2m9VsP29k/s/Q8e2V/8+I5tH7bt8BjeK7KF0zZMDVg/S0iO1gNqqMcsN5aymamiLUxn7db1Vbt6acmuXVu19DjKpFDqhoxX1FHjeJCOpFkf/eP3PrDN7WPL5qesUi5ZsVCwdtPrtp9t7tnmzhE99IlUyvITaVtaqtjXvnTN3vnKdZ6rMFm0rfUje/L4ic3PV+yrX3vLVi4s0oCA141xRDIYvFCW5rEkbcJev96hUl1/9doePHptT17tW28wbu12g8bIt37ltuWzGWs1T8mv3uu2rJTLEIZG4wrwXsMoOKm1bQztGCnUnRYX5C7QKdPT8HCdHKd60uT1QL2KGDqUJowaIBepFJLJxliSuLdXtc2dEypyKH8YHUAyiOIE0hBfr1kbdHsBFeqHbPQBu9uBJgVCQJ411gZCKTA6EEvHvZETntAnMrqBHCFGnud/rAd5LCxzyyMe7slPOC+VNtZa8BAl8PCsKDXE9yH4JHhHRqYLTDcsRlSX8kTEjIbvJ7Bj8KwV+qIgjvJhJGB9r4/aX468zdBbOhGubowhqRXJl+VJJB5OsFrgYO+ANeGY35tv3bL7H9+BF0BDYn4OFMNZm1lcsHR2lDH/9Nkz293Ztq99/R3PvA6COTEeIhg7Nr4/T2niO2foQ5Psu9BlMRg0sedIgyHq48DdHzXdSDy6UFusudH4nlcesbEQe4iSVURBAiSM9SiudCEwkoEyZEbGSkhsC8mI+pwwc2CeU7ljHN/nsxKx8RBJUvIXlDV43cEfwPOxntyptc8bDLoPyGnIZsi9WJF7qCXUqgcOgJFyPpvrECfjyYCNnUiNkd+D/9f96LnP74nPMz7lqcffJXoahVO0zrH2dW68p2fT3vzCK/K9j/9B8JZGsLgGJS7NiL1mPJy8dJWtSUFikcZZ4oIYwziNBjHwrUvBahNqgmT54V4Ac0ORNurIanfCF5WV4XMZH3gPGxkTIeODG97cetQmFWyPv1UTTy99ICpXkNA4IUyHfOzA1/HMHZuZKVplumiTFRCjzLC2m5b5+Jj1+m3rNBtsE3rn3ob94Cf37PGrQ6s1vD0qkt2G4FIP9ZtIxgF0Ls8unzFbni3Ym1fmbWW+zLgw+MOhRFA2BWWKHtoQxIMBYOOM3X/w1D765L6dnqCnd4ZZxeNjOSq+zd1D6w1xX30q8Wx6YPnimL11/ZK9/dYVwsxTszP2erNqH394x05PTu3ipRW7cnXFLl9ZYQ92KDbUsuNYditr+Txsbx/YabVha+s79v6Hj21958hKk3M2XZm2/e0Nm5gY2OoSYv1pm57Mk88dpCqgi4XXivAEGmV0umk7rsJ79iRD3CssnYWFeRo9iIXv7h7b/mGV855O921upmwrK/NMfgPLWCaHMEyLtejgEas3PUSDWDpapALFqTfanlPBsIyXX/WYZ4E1hf7yKHMEW5xzqyuRUQYqas/J515G7bwreUcogDD1GT+HoofXjnHS9/ET44fPpEDgyQKhwrPiPewzrGEgVypTk8KPocFYuIJMSQpdXQaFeuk7FELe8D48s7OmkaYnajXswszhz1iBxkIzIeBg7a571D957z0iYBDqGEvUM4MnAbD77/7t37Pqwb69evacZYngWwc6Upos2vLqIpuuVGuntrmxYdeuv2Gz87PumUZ3EQtgjDM+j5P2JGTPHyd0MFFioUtc7JEq4YljF2DxRDmeIyo5L/uSQQqQuZRcMu5CRtRyNRhWuk9Bzx4v9rNJ5krJyAjw933+fsEACV+OZV6s+KSQXHH6dWIjRQafZK6HgYDuOEPaqM3rWWY2GSVCJLh+gkEhhSyF6YbPWcrZGFURmoHjUeWCRMp43YmgRgbUX6XAz35nlNsgVEmIQRw60Zj7+nc0Kl7/sUc/WPjXz3z+N/njlwKtn9z/75KECWV208MM8Tn8joUi7ySOM2gB4aFkLXucBhSnyA72phdYrcj4lQKlxQVYPcDbGFxsVMDgkCUcfDB7nZ5wvAq5AhciYteo5fQ4HZjcnLHtvOEByBL343W1w+CZudDE+6pRV4kPfoJIxjswgdzBG60QxkcyXLNLVjGIwHIpSwVbLBeYsYxxItPVGChH2zbso27d7NGTXfvzH35iH99bt5MaykZS1kOTkEHHoVigvIMUx4HIRHpoaFG9NJ2xG5dm7ea1ZZufm2GPdGd8A4846ErL1ul49uj4RMYarSYzvlv1ru0e7tvDZ2v2erduW9snZEpqNNuEnUuZlC3NTVqmkLY3Lq3YjavLfN7i5JT1e2179WLDSsUZZuUfH+/a6+1tm5tbsK989bbd/vKb1u+3WI6Gse12wJk+tOOjuv3oxx/Yg+fbVm32rNbs0AAqZmB45A3U67OVot28etFy2TEqU7BQDYY91m0j2Q49wmundZ4Xa4foTc+sCx71fMaOqjU7rjas1oDnPmalwphdvDBviwuTtjA3zU50oGbFMzabHcb4LQ3GP6wpeI01gB5WPWlx/YDrHWQ/uVyJhgsUOShVyeKWBa80CDEmEkIXhon6SMDzFq0QdjCsKpUK4+m83yFijd5FDdA7vqOabqwrdEQDo1yc/6HuZ1i7KlNS73AJkBiil/BMFJnDOsmLhsM5SBUfYicp1JUopIAGxOePlUUsFGPPVwgCUA4MxA+//33G+dF4ppRHaWDOyjMVZqHPz8+60dobWO2kZh+894E1Tuo2jpr9bNpS42k21FlcXbbL1656iCKKh+IelJeFfRt33IqFbTwGeD7cD3Jv4vAe8woiilApj+TZkvbIwXNU1kyQFxT+UbgihnVhjLGTI2WWhxnicjextNGAojPh/R9cUSO2PorLs3Q+0PtKIfp8M6PwTP5CbLxAJktJ65ysDgGLJBCRkCciT1v3H6MKPt7IMD+bkxGHGCBLXUd47pKUq5BbOWV638fX5bNi5LERoGtqDvf29ojmiKzH3/deBec95PNrIIbT47GJDYBRSGXUQtj1hye3aQzx0zsZIg/EkYYvviJ/+AfuvfJBfIMqhizrEINBMoiQlSgvO35wKfVRzG3EGoXj1YCFiyWwR1HQhKxv9io3b3fI7lbNpse1yUzk0JBnz/vEQkRh8BX75sKiZW30DGgdh/I2LeB4UYLNy9m70Ic6S+HdaKKu3BPk0LSEjHA91MOCetQT9ZCwVgIL2wJg9kU26iA0nslQUQNaRmwdrTs/+uSx/cVP79rLjaq1e3nr4nlQuxn6n5N+JGSdpsbNCtm0rcyV7PLSlF1amrHyZI4eeS4HatOKpRmnzVupNEUa14nsOEOqTPgbjtvxacd+/JPP7KNPn1kT2fboN5zq2htX5+zXvvW2XX9jhWVAKJ9DUxKMHRRoCzSpnS7resFChr7i1hva9taRPXi8btduXLOvv3vT0hPe3rPb6DIz//vvfWYf339p9R7IW+pWrdYDNA4DJ2XpYd8KE2m7dmnZFmYrNpbz5DAw1g17MA69VBGJb2SuQ/9xzjF8RldDAxunoYLEw3IxYytLczY3U2QOwezclFXmK4zFQ9bBwGNEnHM7qjVG7L3dcIIflMthPWCOEeqAohcE57FKnMoJJ/RyJq5QC5tyWlfC5KHGFV4MjEE8Tz4/wXtnIxdwto87dz7O7SWZnpWM72D8lWlMDnf2U3avE0aNkC2tcd0PvSplVJ/rFIZj4lKkWCkjji6vPYHjw7nc6fOcFSk4QZzytgCRt+pNe/l0jQmClflpK0+hpS+gfje+mcmOU4EbPDW019uvbXFhkWv+2dOndueTu+QjKE6W7Mr1K3bh8iqL+1FDgMWMRiC02qG7YDwHBRiPlcYhRh703JAjyOc4D9F/nuB3tA7rVEo2sMXBCw5hmNhQYJAhqm3HnwAaNF5eCRDYzBi+8CRaer70/FVTjeFCyV86VK94Uqa8RpxGjtEIkVFmvId9NK9ytBRKpOEw8LbN8uDDwRHe4g/iMX95/P495Iy4hxoQAHrbUHy+fj0pk2pZpw3P7BnfsJqpSENmug7SOX2vCQEa7VGhFBpLjaPsIn/fZwPyIUZJ4vFIxl/PwGTHUZtb7BvVxcdrXegIEE1QOyqhEF+FUs9f/ffipfA3+v2X4pG3nv8PHoeM+oJrk8vCwgMD2kampxSvFJBi3lKWel+esg+8w4Ax3CIljs8wUElSSN+TzyTEsHDgHYOQQ+UD2KyIYSPOieOUeEEvn/FQh+HkleO6uIbugfHmiTHGuGW9YQy83nFoMzOz9vLFOr/T7w6tVm+QgrUKBrJGi97z1GTBLl5ctlmUo5XBppblOYHQwBg52K/Zs+db9qc/+sQePtuzWgvnh7ffISGKrEN4chTsY0ieGtoM+oGvztry/JRVKgV647nMGJGAqckiPXLGuhhSQKlPkwlG8NK3Xu/bzu6JPX68ZifVOsusvvWtd+2rX7vJ9qOVqaIZWMYQ5A1kxkxyQh82UHSCb7zTImf4oNOxVnPM/ugf/4Bx+L/9t75jv/e9b1u/27Rmo28ff/rS/pf/7Y+t3hu3NBCNNmo3ITyQ8Q7ecoQ/GoT0wSw+WYJRkmcL1KXFBaudHNOTEywM5QPvGoYF4TQqUjC1oVMdvJKeLc1N2cULSzY5mbW52SlbXV2wfNlLwUDawm5iEMyY+9CbXuVzw75niaNxhyvytjVbTvojaBtj6oaoKzNudNQPE1VyEgmcF+9D0Wo/iFiIvO2gng3GIdY4jhsnG9z5UiaXBVingmZxDTYdCoQwWsexAap9o/sTPIq/Y7RMiVmJoRieR5wN2p/cd6FVpSDzkfIYJUwxBjoYME9h6+WmHRwd2pVrV6xcKdv0TIVlYRjfT37+IY3Cb3/rWzYBauCo/THmZfv1nv38gw/t8rUr9qW336LhyPjtMHRgI+VL4DkHjWxABPkcyN85l9UeS1Q8s4hYBKHq81iRxB4bDaIArcfHICU19uY4zu5X8pTav2AZEk1oPG6xMnRFbjZk10av1ff9i50xqnV3GTrqsueGpVsOkHcM50RwPq6H+cT/GDLXGtH9yEDQfY9yL7wFqpLvKNujHAW2MAWKAC6BqAMZ7kmxbRkLXKPUuh7CVC03PfBwzrOG1whJ9bHwpjIy3PTs0kV6Jn/+UQc7jbPGRfNN5R4a+Gh/0TiiIeIGa7xGcM4Y2dD+0nG29AUvP2s8/e+TMgVZNnogeAnYGBgA9v6OEoAEkWjScBwGVbFpxdclhHBueR94j+cMCxCLSWVkWAcYeAhNvJh5aliwyPz2em+HxjEZXuuI97SgAK3iXmTZaZHqPhQmgMuAiYRiFMQERe7CFVAcum8dW7OOZioDwtj1eotJZG00Vul1bXZ2yhYXnMQkM56ysQxYxCC80EWsxx7eP3j/vv3sk+d2VMfiRuKVL1YuQNabOiUo4sHoTV7KpW1uKm+zlZJNT+VtHgp9CrXZaKFaMGT6o1YbIU2v6hgStm00O3Z0eGQop2GXsmLR3rx1jcLv4PiIerFQKlqu4FSiIF9B+RZOkh6bIC06vHQyto2lbTyVsupx1/7Bf/U/s/lLIZ+23//tb9o7X7ph69sn9g//8fft0ctD66Wy1u9i7iHocQ7kGvRtgHIjG1ohi57raUKquQljuVcuO2EzlQoJWjAe8GSRLMXSD5I5oG1tD5FYbkZ8d2Fh2qanwOoGRKFII2p5ZYHoCO4X3N3wKNT9iHXaAXIkctPt8z/kMNdaSKLEuiLTX8cze31dIEyCmmmv/QaygTaoLhBdWaCkjQ+s7mkuYpnRjpfWnSewjQQh3o+zluN1qgS4WFgL4dJxUsTKC1GsVx5UrECkMKTMpRQSr4dEMCM4GeQvamWq/SQhSIEa+BJePH1lW69fe3y8WLDLly/ZyqUL3Psoc0Ip2dWrVzmWrzc3uV/n5+etMj1NIXqKBjgpoBZFzgUqJMYszURIhEhQ5UBB+jlUpbGyjJV4bNgw/h97leI4D5UBsfDnxgiwaqLIgRqFemXJRClyX5IjtAYGzHlFHisV7XUYAYPuKJFM3iCUJIxXMQJSYQ69jFDKi45Ub+D89ILwow5eUtQeIkROCAiKnM9A12mBgjt8Ln5/GEwsxYvb5koBCulhCaKjBZLHmAPJcpeXrhhBKITRwJhJBlMfBOND8+VGh3v+eiXGbFT2qJp7fTYyBNzg0XwlRlUwkM4YogEdiEMroJz9RSh+dL5Y8cv5/MJTtLZf/I+JR6DSMFl3mJBkkEJMDhA2XoL79LkUvhYfvqtYNBaW4oA4t5Q9lDUEFT1f8Lh3ukxs08JQCQDiliihwEsZ71DiJPsMFLK+GNNMZpKRgPPjflX2IbjKs78dqlLv8hjSwSS3mm7pgq0NXhLoWxGDRf9stDsF09fEeMqWlxeozOFxdvpNwqg0PLop292v2YefPbO//PCJ7R52rIs2nGj7wXt32A33TMXJFp9QeEMrZNJWzEPZ5Wx5ATXWWZupFFmmVoKHh8SoCSiZFJOzlhaX7LRes6OjI8KSiPVeunKRiu6kWrMP3v/QajVA1mZjuMbEOBP1oPSh0KdmKjY9W6FhgDppGDSI27/33qf2v/7vf27Vaoe17qCRvfHGNfvZnWf24d2XVmvCC8TzYKyQJOPGFWK1A3TTQsel4OWSlCSFeCIUI5L8UoTE00Ov7VaLSCSvgXAHSX0ZlN5lUlYuZOzShQVbXqpYBs1PMmlbWJy3mflpxtoxlFhTrBeO6DYJ2wfCIDaRY7wb+Q4QlhA8A64XQuQgHwJHfd8FG2rf8dNbmnrbVcF/QHSowNlJa2REOqqF8IeXO2JtMw8D6Y1DJzeKBZ+Ur9YeE42iJLSzHox7cRLM8R6N1672rM4tZa7r6v1YQbtATJNtkERNwROMrx8bAY2u2YvHT0i3ii6EuUzWli8sWWV2hvFuhF+QpJhCqeWgZ0+fPmVS6M1bt0gMA++eSYeDlG2srdvdz+7SkUOy6dWrV5gMObMwa2MwgkISIIS6DBIqu6heKBm/KA4uBaH7lgEUjws/g6EYwdpU3Li/0EPeY8yeywJoPFbsmC+0UP28eZIyjxU5wklyOnjPcFg63vhJ6KDP38hr17MBEWStdxgH3nvgC0BIhgl+AZVhAjL6mof8IYyVSvFGRt3ZmnHJRnjkOLfGi/wNSKwM1UwwOrSOY0ORz0uqWJebOJ/gfXjkGgcfK8/vUYcxXTveu7pPGSkad/95dh7iuT5jpMGgDpUhWgcO9J0lknGj1cMMZ+ZXDW9wzS+6R9599YcJUQUGTSxuytbVBHms2mPKeNi4nEWDLYhcAkcKNRYiLNs5V97hFqdnorebzkIUK2MoRihywUi+GZxtSAvUN6iTUuA4LV4sOnktCh+wTzQ7YblliZ+Mg+QhgN3LQrYzhVsfHbrgLaat1mhSiTcaXTut1m0IlrBixmZnKjY/N2vdPjaQ0xTWTjpWq3fs1et9u/Nw07Z2EfPHvbUJp8kWxfVgWKBkBN4I+pOjy5gNe7YwU6QXu7I8Z8XchFUqJXY0zedAFdpjshg6oBVz6MaVsXq7adliwS5eu0pPCc9xdHBkd35+xw53jq1+UrcBDAV6Qsjw75HeFBzy6Md98eIF3gO8U5Db/PGf/Ni29/qkW50qT9jSwrQdnnTsg8+e2fbeqfU7ENQDa/SHLE0DwQtgexhj6FKG38lUNeGsWGilmgG7GZjWAFmPp61cGKeXDm2Kjc02uNlxKxezbOQyM+k16ZcuLNrsTNmmpis2nh23ymzFiuxTHnp2B2ucCjRkP2Mt0ODEBqXi9sYTQpzg8sFIjCueMCYgEEJoQALGBeiopCvZ7JGXAmEgVEqJothDmAfQwuI7ShDCsbgPKohYaWIMos9iaDQ2kGPFLWEqQRULw1jZ6/u6rhCqROEwRD6RcE9rzyYukzw1tJ8dpOzk+MRer23Z2vN167a71reOTVYm7eqNNyxXLtnc3BzzQVDKh3nFPiPyNuxbfrJkNkhbajDGbPfH9x4wdn9ardrVa1dsYXGB5D/tXsdOUOJWLlPRYf4kdyiwA/NXjEIkaJfIcKJSqvPKXWM2kfI1kcwr6xBGOT6J3CO72Siznw4NjPEI7o/DGyPl4TFyKPLz7TGPTmqOCiZJu476KOQymt8QDZNHHta7ZLYQGiEpml+GGAMigWsIKVVSnJwtjmsgFpKxKGODPS3C/WEO43Ucr0veK9sBO4StdrRY03L8RkaPr/8Y2T3jSYe9ERteCYpBB+gsMqK5jb1zhQrOICifo8j9u47s6n4UftA4pr/oFK3djf8poQNksgI5M5Dp7RaKd+PxgcOCIMQOIYx6VypNb/cHqxB/e/LEkH8DkhRrEBLYmOEZFCfLvgjrhA5agJ1o8TrkAu9cHjgWD7KYtSC4gbpDKltsDAhdev0TWesR4gnwexqla7iGZyErIQ8KmwQgSjQLC0oxd3wfi5ewpg2s0Ww5XN5oM/4LClEkdoH1CwsN1i8IVaiPVC7XM9Kfvtg6tO3dEzuqtkkBCxgXVjzbBIaEEFjSPm49K+azVpkq2XDQsVlA6gVAjhPsHIbnA70rSrnAUjY9U7LZWcToEf8uWxFlXdMVJrRxbto9q+4f2kc//9gePXxhls7SK58Cf3sGWd1NwtvsJBYQkTdvvsEkMiStvP/+Xbt7f9vWNqvMjh/PjNve0ZGd1rvW7SOmBUOqb80OlH2TbWCRGIPxQ4Y/N2ZgSHKjySOMWaAJKSdjQVtwZHWjXSyILKjMx1M2WczY/GyZ2fUgyqlMFSybhwJHgtWUlSZLZNejABS7Geczbp8YklbYknFUj+qb1Rm/SCMcPAbFp5k3QGPT+zpjDSmJi16YSrpCbJXrMngh7NA3MU6DEFAmxhV7R4JZwkpKNoY1UY/NOH/keUvpS6DjMyljCW2dSzCgjBUP3QTmN7Z3DI1bgF6Fmmoq/kC3CuEbx9Dl+UqgC+qEqYu8is3N17b+asO2t7Ztbn6OnjieAfsBSM/FK5fIt/Ds2RMiHLffvu0tcbNZe/HshXP4z8xZvlC0l0+f2cHenl28fMmmKxU7PNznPMOwO62d0iBE6SLDULQ+PEF85Pme7dnO8UqskNFx4LNwR3wk20DMhHWH8SSlq+SCL16PlYeSMl0vQQHQzCR4yZq38x46lQEHs+9ea1DCWHsYD98bXtXj50fEa5TQxvUZeAM4t+wi5ImFalCl/CFyk4NhL3SKlNLVGpSh41l7rkhhvIrhjTKPiKF6frvchyLHOmsEjzxW9jKkSI2kBjKBWwP7AntAa1bj5t9XRruIadwJkxHpyKyS+/x+/f5HOSwyJGJlrWlPDN5gzGnc9dw6ThUTOgeMG2dfVBfEoY2t/tvnVtNf/89fSrJbe+0Pk3IIsYelSKLhXjIHjtSQo77EmBSWuwQvGr/H1n/M3qY6bS1SlRYI2pOwUKyGsZZAeqDfkTwjohd9Dxmt/S64xz2G75Zlmr2ouSGDdUWoF/Xb4mnvdkJzC4c9dS18jvg6/sY1ROGKBQyYsF5DkhQIZ9DidMDEtxZaqzZb7HeN1p55JjV5X15c87hat8N6lx3AGs0uiVmQOwJhJySBxCRDeKrjNugDeuvYNDKBUwMrFbJWyKF5B3qBl5hQVilNEZYGh3k2l6IyR7x4dWXZCjNTlgpUn4NO1+onNTvaPbAnj1/aT392z6qNvhXRTzufsenpspUKGbu4umzDFO7xkO1El5bn7d13bzMr+enjdfvTP/2Z3X2wYa2u2Vhmwtq9Np+r1cbmzlgPYY92l0mAzFcOZCXMPJbXxDgacgEAR8PAS1sOncVQkgiYfWKcKAMK/EB2gzK8YmHMLq3M2803Ltri3BTbm9pE36ZnZsiKhnvhWhooQW3E9y/FrI3JOaaA8UQcva81PNrQzkEuwaO1RgQo4kVP1hcaqQehrJig0CWFkhRywncUH6enEOKK2he4Zxi/SNyTYIwV9vn3YjEiBa5jzsTVMSdRvNh9D4cXY2SMXif2gwQpfg+cDHrGWGgyyxp0ye2u/fhHP7ZSadJu3r5tD+/etVevXnE/lstTdutLb1E5d9toQTxGauGZuTnLZibs+fMX9vz5c7twYdVuf+XLJCbReIDXHWPCjl6hrzfogCFgmZWu7HBipSMPTYZOLNjlRRM5VKX60DOx3Xnxph40woNnng3UqvF6iWHXBNFACdm52KzmRjKH88L/HocVgommHqLnlVPh9+GyNnkGbKtgwIwUsaM3KuFV7g/mDERF7O4VJcd1Ok59LYMybjmqdSMECs8puRg/i8YnRmvjvYOVFT9zvC5j5SpD83x4iFz2UYwe3/H+GGeVphASed9KrIvnPPbu42/rmMTYDc4UQjjSRTCCUFIM2ZagLV90itaj+/9tAldpgsD9ocmVJwsr22WCCyQJLEyu6rEFE8qqj2ETCQF5ILJeY4GmazI7OAhOChGWtYC8o5140c7WheQKZMu2vdQsJDWhDMk3JBSv9xfHAZ7YBLpQtLx0Bi156dyY7LsbEIGQWIcYFr7faoEgBiVIoC/tWA19y9G8pdu3VheIgCeDwLIGhI4yJ2Rcd3F8q8tWoTiENbis7nVvCc+J/4U8enWDghWwcs6KhRxjyYg5paxnGcTRx9LMXp+S/G2JAAAgAElEQVSdLtr07JTNzJRs9cKSraws2sz8nKUQnwduDaaqVtuq1WM72jlmM5X33r9n27s1m5tFswMWsVsB8fWlBctkHDaGF5nNjdvNW1d5fXQfW3u1bx9/+sQ2t/atN0xbmnXTEMg1Oz0FyxpZJBh2gCKH4QSedDVkwHg4CpOiIsdmR9cx3GYuixIuxB89NwB7CcjDNHMDpuzypRV65XkQquTGbW5x2irTUwY2KhLf4LwhaUZCKFY2gpkpgEPvZSW9nDHgBG9rMwcCj0SYhVi71nPiMYcywljoSrhAiIrdUPvBBZPPtwxawetU5PC02FXNM9elOBLkJsT7pKziY3Sv+Ez7c2QIjM7FfRDKfxKPJSgNNsiIaCvPKJMoccoNHJxznOWYh0fH9t6P3rOVlRX76te+Zk8eP7ZXL1/ayUHNSgV0PWsyeRC8BT2EjJaX7Ld/53fsuHpsP/7BD8mI+Fvf+21bWUYfekdt9OyMVwORCwoWZam4OHjUoeyxBk5Pqk6w00Woq5h0oZNBR1QieJ+s12SJoYcIeQyJoEKmPN11bA9X7FJM58dKBj+IoKTIY0UfK0CuyZC1HitNOAsM84X1p5CMCFR0Td4HqkqCcyVDLbmH4HgwJg1HBDKx3faGUwxHoHTMK3m0zuBAIN0Wey9WvrEy1HViOY7fpYDjsfFn8BJm7cX48/MGkQyaGE2CDOX6RV5JoHyNSXO0n3EujRn3VAj54jvnofV4TvRsMsKSNRZyJbSfGJ6DjoNsU6nfF52i9fCz/5qWqUMwIQs3bGYpWS6GjHuReC+Oj8s716AosUyxGMWnJWgErcvblneiRYPBVoxbk0LqvxDHUgIcFiK+G2eyA/ZHEo1712jaYlSo4EqX0laXIChnvSfqWDhs8ebFxMKTdkWO/x1DnhMIRaDgoZhRmnYEOlBYzWNZsolBWYMcA9dNpVBLPG4tZIQzB6HDOlqvX1YZS8qyjCMPrZjPGH4tFXP21q03bWtrk/XI/Q66xo3Z0uKk3bh+wd56600SkyDDGmVbucmS04pD4OJeG02rNeq2tbZtrzcP7WcfPrFXG/tWmSywmQlQgJNalcpmsgRFO2aZiZyVp/I2PV20C6sLLJfJ5YpWq3Xs7t2n9uzFltV6iIf3WIvZaiNDfWh95BDAoMvm7ah6Yrmc0zfKS5VyBagDBY4StHw2a2Uku5EjfGDV4303Yso5u3Xjks1ViuSLR2kfGpqgKcnsfMUmK1NspQpFjg5jqnLAXEpxxQo8yeoODSFiAzFGhRJlGeLr2tQ6Z68Doh/POpZAheejl9Zl7Dl73bjPsTLVhXIp61f7xsM4Du3ihb/j+5MnFQtSCTStWQlQXYvv+4PwnDqf54T5ezFEinCCkqnOe0Y6Vl4Wkq9c93ny0sv1TfvxD39o77z7rr1586Zl8jn7k//z/7Z+u+u0uoOu3bz5pl28dsm6SIIbGjvqbW1u2Qc/+6n9xnd/0+PqyYiOfkGOCpQeYN2lpSUqKTTXQSIWSHpIttOExz9uQzCE1eu2u7dn6Bq3uLTk8doAf1PVkIgqy6RU2nhBkWtt4B6QAPcLXn1giDtDMBM6wWldaP5jI4tKjArW1w7WBRwjcCZo3cVVPnAWZKwlazoY/bEDpBGSh891A7mHZlG4BhRiCIs6auGjK7nO5NfIeMPnktOxstYa4XiEEIPWCs6HNe3He9JYbGhqPGJPOPb248/99J7AjP9+3NkQCscyKuWMPW8ZDlqj8X1o/er547XP34OhiI58i4uLHitPIekV5bh1W/zKf/w5K/Ov99YvBVpHP3JZ8bJyEngrNLHH5xCehGYgYEKcTgINx+fQaSjUNGri480vGB7ehrzhJCM0Kn/QhpDlyAVCD8KtTCl+xBK9JtAYt6eng7j+0LumCSVgH/O2+izjHOBrRx2xx9XxUhIc+mhrU+A+8D5InwB1ofQMRgGgdVhq9XrbGq02IWVA7w3UXRNqBTznBDaUyQO0LwVhy8C6zEZF4pX32dU4uQXq8C+aqEChoUQLVKmAnnudgbUbNZueztvly/P2rW9+jY1GPPEQPO/j1h9PMyMYRk+31rDmSd12jw6t1+zY2tpru/vgpW3tVK3XcmNtbCJjx6cnhI7m0OhjCE8OGcUY1759+fZVKniUU8F7eb1xaM9e7dj+aYstQgGt43EhTN2bHrdMrmD7B0eh5aYbRU6r6qxdExMuOJEQ4zFyN2BKQBlmymRsm5+tMEM/j5p8NFxh+9Exm6qUbG5hlrA64FbcN4xLxGrPIz+x0ko2fqDDlHKNDUcJOMHLo6KYaKMGbyg2EsDspvNj/UlJY30DNpUQpoANnf70fcH6Uq4ycLFOcD8x7I2/lSymZ4thyVg4SXjR6wB8z7ilP5EXBCJs5utTykZCVkI98VQiz1j7MjEG+NmEVasnNE5nFhbsL3/yE3v+4gW97eWlZfsn/9c/Yu01QidAgK6/ecOu37pufayxEFrAXgRqVsqX/JnVuS0aeowtFBPlz8SEDZA0F8JvrDgAZ0Gva3s7OzY7N8fYO9YGZqcLBkiWsBp54T10gPEEAnZWkWtumHcBxzzqLUEFGjw3KRnO70RodhOMIikZGVdSvILWtedhmMRhRl0bBrUnwLohl2SmI/kyIv+h0RHmR/fJ8rNWi+1bY0/U14rD3jLQ3OhzOlQZmiL+iddtsrdCH3L1lkjWDtGGOHbt0XfyQ4RcD5xfBqh0S6wbNFYqSRsdE9btucS2805grNy1bLSm470to+m8gUaHEfs77GGGXCmzjesbLI6Fa//uX09rf85RvxRF/vKH/6lv+JBp6AQdHreUl8MymkyGkAdmCYKZShjsRAG2iuMh+K4vTLfwZKXJo2dcmAPnmaISYjH0oTi7JoKJQ2BaCwlz/UA8gIXJkhkoNVhrPYfL9dJ5oITheWMDcSEgXj3wDGenzkQZXIvXwN9IzoEX3u9BGaFFJmhEm073OkjbSa3JxLo2OqV1OlZvoSOZN6RAqRKEWzabZ4IcxgibEDza2FQwLCgYe/2k/hlMaIDO4a1COYNgplBI02rHM02MDezmzVX79V9/165dv8RNTsUzPmbZXMG64PeGULGU1Q+P7eS4aqe1E36/Upm1QrFsvf6YHe827P/4h39kdx88ttR43iZyiAUZG8QgGSc1bNnsTN5+49fftYW5MuNtaEuJZ8oVy7a+s2MPHr20VxsHaAdip6cNK2RQ257nwn+x/tomcgUrZnP0+llzDYWLBMk0aEzHbGIMNKgoORvaVCnLnAA0bAFpzfLKPMMI+Vye94+a2tm5GatUpqxQyod1CNjLS9aQjyBLnEKSdfEim3AeAqw/MO8pY5iKNXA6C0pWQSCSwOA9UVAJdgxG13lPAoajXi7wkOCGBilt1gbrpfWtv10phLaaoWyHyFa4J+VuyMPGZ6oR1n6QUDrvucXX4L52aT+iJGMP7rP1u4kSAUwsaDkwjTos7RlYUlJO4wklMG5ra+v24P5D+53f+x0qzD/+f/6UBD7f/d7v2Z/8oz+yCxeW7dvf+SaNuHazbfli3gZoHBQgWu559tX25h1SIrExIUUgCFX9HXQ/CG+tv3ppG+sbpPjEOW7cukXaZKBZQJZgupAnAu3pUdKGFrBQ5GxdG3qP04jyMkoocimIRC5xTbiLmNxrRNoSG3lIlFIpHxA6eOMwYGUQ6dwyjKS8nC505NVynuGdgm41yGg6IDCSW23mGsiT9hsOHnfI9WHOCkhmgper69MQCDC2yjHlCWuupfSxiDDmoFC9cOHCmRpsGowhSU8IY2xEKMyjtTwyWKIGQCHMKINTyYxMNg1NeOO+8VhnRABpsJyr6w95OXhOtIiR7jmLDLhekt7jfuz3mNuBCgJwHvgchAS/Rt2K1/+DL7Yi/+gf/ftnkiCYdo/ezKHGmgIG1mHoYhZbcFjtSkSQ9YXPVSfucVdXvjiPShfwO72X0G8W15SXruNViygoXxtcxgAm5vzi0IaPiWegSLSYqERDP3QoUWa6g8QiMMF14GUSVegz6xPdnVBPDkEBRivUZEPutACtI2sepWgoi+ub1ZotGxANAGwI5e8ENhKiTExhrSI8SI/Tef34hLVgnU+k2awDx2ncpsAhDo9mLGVXLs3bd7/7rl25umgFZq37qQm5khlunBm9eK5mrW6NOnpzH9jszKwVi2XCoKcnNTveO7ZqrW0/ef8TO671bP+obi+39tnxLYsYfCFtywuT9s7XbhiujwudHp1QEEzPTJqNDa3ZHtra1pE9eb5lBwcnzgyXMque1u2o3rF2P2VjSC4LDRjAeIcQQD6dsWwGSmloFTRSmczb6sKMLcxPM5mtVMrZzOwUFYJXCYCNb0hK2ampScsVvHRRXAb0jCJiiESJQSGFCgpfl6gVduNTqBPWj0JEKq2JS4NwrhiZUpgnRoxkQMQGKOKT4jqgwRA8cZ1La9bDb6PyG8Uvdd1YYWsPCkGS8Izji3qWWNp4QlrIT448pPPXwN9MAovipVIwsVDm87KGN8Swsd67fXtw/4HdfvuWx6urTfunf/xnVipO2f7+nn3z2+/azbeuBsYwNaYYGRIjNGUEqZ6XmPH4ouKjisqJkxNCoBiTQr7EPYvEucPDQyrZ6blZW1hasn67Q+WOlqn1ZsMmihmbmZ2lseYeseffYIM4fbJTzDqb4EhJMKXOg/eJMpbi0/1JWSAEBzgW6EBiEMCx6SOnxqsktA5j5CU2CmWoa/wRuht5rn5fwFT6qNcPCKnmDOcRRwdRjIB+xJ4oYvuq746Np3hNJ6gCynx7PTvY37fl5eUkmTg2JuXVaz7je0reC41VYmMznms9o96j8g5Js+60+JzAYYATFe+Zz9WyVOYeztDL5b+PD3UVy10Rpg20uCHUwHEP1Sh8lgv/zhdbkd//k7/vXmJIuacHM+wxUSImrxesjuPwmRf7D6xWP2WNpxYPHlq86hJkWCjwULDpQEQC79mVnC9ILeoknhmsAylYLWYZA/hb94bvC9KU8lfGMK5/PvGOngDb9Z21eokwGJJCRnA7FG/ttMU+2fDI0UOb/bAPkFwzbqe1hjVa7CXF5DfyMZEoCvfkJUnoBuWbNYaakJ094TzjoWxpulJiG0+MLYwPKPyJdIbCpTI5br/1W1+33/yNr9kkYsboANfrBrpKEh9bGg09hkOrVU8ZSwwRUHJ+I2a9u7PP3uJpdBzrDe242rSXa3u2d3Bi956sszHJzFTFVhZnLZ9N2dxs3laWZ0nggo5EODcS71Dmhmdvdga2f3hsm1t7dnBUN8SQD45OCL93DKWF3oAGtLIwUrKZcSvlx62YH7eZ6ZJNlvI2NzdtczOTViyCZAj9vGGgOI9+p+0NJqZQVlfytZhFd7fgnSbQGYLuAdaEMPGkTFfaiacQ4oIih5FAkCCQIDuvvAThaY1pnUrASejJg6LgCUlVEl74TPuBXpAyyAP5i9Z/7KnEgl7eloxjSZMYotTv5+F4HAtWQhoyQQh+3vepsKi9RnFhjUUs/AULi8ueXOF8ZtAMBm7x4Zg9uPfQ7t69z+TQ3//977HCwkEBKXIveXNv3MvBuD9CY5LzXnlsPIGhDBwHUM5QwED3AM0XyiUasThvrVq1Zy9ekoQGXhkM3Ef3H5Df/avffJd/x8ZMiu1bPbRFVIpb6hczx1UCpjmUconHCPOFnJmdnT27fuM6DVzKIZTXhlCeO0ue1Bd/N1FgEeMZZR/+hzI3KvCoPI5oQ1Q2J+MD94b/vBaQq6DMNIcscwzNYM4bE1rXiSKHR45eG8FJS94PhijXX3gehZhI0BTWU7yWNHa6Tz0P1z/2cpD9uoc0DPWQeCgjmOs05DDEhmaM4vBmMVahHA7fBRoLBY5qCu0HzCl58FOOOMnpdH3gIQKux9W/+/8PRc6tlEox6xMMSxJEmgRY21L4GARXpLDUugldnxJ+5DHhHDgO34OljIFCQgs9TvZF9thJ7I3jMyaDoIlEsF4FNWpD46e6sUnowXuT4tcikmekDGIJPCaWBJge78lqZXY7s997VPROC9sjFA5Yvd3pWqvRtoODY1vf2LbT05ad1Ds2Np5n6RaaRHiHIPyHd9+3Tp+szc4eFrq9wVuHEJQhg3tAqRm8AcBnFP54/o6RIObypRn7nd9+l5D3wtys5QslCj7GpkJp4Fh2gjXRB3v79EgIKSEzPJenULp37wHrTkGsRVt+OGHb24f2+vW+PdvYsU43ZbksGNWgBJs2Pta3i6uLVi55C9J0asi4PeLpgLNhjGE8EE7Y3j1mpvzuXtXuP920l68PrdlCHHzI+u+l+WkaIKX8wGZnpsiTDpQBYQSUWyEUgzinb3I0KQCr2gSTmKDkweU9OTVJOlrMdwLXYf0EyFcxZxl5kIUgyaHBGBr1yDORtyMDAOvB8w1CFnMQpPHGlqJNFHFENKK9QqEcasvlwUuYSoAmhmsgEokFm/ag1qT+lnDRXozhTP0uD0hCObnP0J409rRw3tgo4XUAGQfP7bwXrj2J9x8/fmzlySlbXVnxsBq10SAYAVSPNOK2d/fs0w/v2DvvfMVm5qYIrQM+Jz9EClS2WbImYm9in4wjeRVhsogyVPs1UeRBMcAgQ+UCQyBQ3PVa0sscCM3aqzWWDoGSd3V5xarHx7a9sWUHxwf2W7//Pc4zyj05riFhETkqgr+pANBFL2KQw3cGIcwg5SNjQMpYY7yxsWNPnz6zX/31X7PcBM7aJ3UtaGhjLz5WiMnvUZc1rVOibxGnu9YFOOIxFlLkGD+tcZWmQRbGCk6/c98wQXfE554YsiKnCTkCqGJSOeDnIQi+fjzvR3F71qdEsLvGkmMX9UXXc7vWdN76My9kF4f9mIRjaNiM7lvHJ4hECLeS5x8sleAsCYY9lDkQysQYD6gZ6Kl9PbvlRfKooBNZ3nb5732xFfnjP/tPEqsQiQzsTtXrJJYJFntCyxpBFBB8+QI8qVETdiT44BXXRkqAIRsQShwep4QuqTwDZCJvG9/HYIuyEN4pzqfPpQylrDV5ynTHubXYFCvHsUpow/kRW0VW+3khinuRh6x4D2AykriQJrbjsfLTlu3vH9rm5h6blNQbnhgxTLt3QU6GUGqGJBzErtnsgYKqx2Q5h8WDMAHzmCFZz2E3PK9b4vhez65embXlpbJNFYt29fJlGlD1Rp3PkC/kbWp6ygqTRRontSri4iCZSFmhXLRcNm+vX+/axvqmlcsly2bHaHTYYIz9xA8PT+ygVrejY3QvazEbfwCe85Sxdh0sazPTZe/9PemtVJm8FDYt5wulLpmcHR237N6TLbvz8JUdnXYsN5GiB74wU7arl1dsdbnEGnaU2mVBk8sNCXTBu7C5khtnljNi6bjfmZkpm8iM21RligpASkjhB4zvGQXM0iJfgzgfjDnSSwYehNhLiMM0sfLE92Sx4xhB8vIUpVgkaBNPlR3A3GCL8zQU345hfRqgIQ9F65DKIuyHvwo2lBKJE0V1XwotxXAq/WXQi54rxk2EXiIFPY9D108E/jlP7uWrNXv5Ys2++1v/gidagtac8+KoE5+F8CfIT7IM8RSKE7axvmYXL16hzu92fU+jlIzrvVC0o/0DEsDAWxb/e3wPZxRQKAeEc8GKlvEUjW/E7Yks0Mgas93tPWs3W+xZf+ejj21hacHmVxetAmciICNOKej5DeifKyh3DI0T/j8Uue4nXhOE3wcDu3Pngd359K79y//K37FCAYl+SKYaEmGLjb4YVZFRILY6TUtigAVOdx0Xbo5bQuxsXFOCnwMBlmhSJROTvRJQGLG+xd9V+V9iQCE5ONBpK4k4vj/F0r3ULSTpRWovThLUXtHH+luGkvZAsixDqEMKlsQ9JIH6qxU57pvNtOCksdugH8u5inqz4xoywijzQt4RKiJKk5Oeya4GMV90j/zBP/37CUyNZhyo9YQglYcCNigqNTak8MQGqB18Dm8KWeDykuAVY2KwSbWAsMigjJEosbq6mvRpJmMWGNnQVQ3x9xwsc/8bipxc4GhQ0WyRbAXJKdwE9G4B33sLTC5QLGYwRqG2ONQm429YVYLZPQlt1DUH3ikUkhQ/rgXiGTE8UamDnrXpXjqzaxsoQfL3jo5qjA9Dkb/ePrRBKm0N9LYmpIxkNzV+UAaqJ8BB+VKIhhisM88h+SZNOk940kBFOp0WYcNut26l4pj9nX/pb9FCRH9n1Hijxenu3qYd7J9aLj9l+fIYm1ecHFWpuGBB4/6RELK2tsl7LhZLNoamIFRqSLrrWbk0adVG3Z4+fWVPn21ZqwvDzBMGwfmMWu/JYt6mp4q2uDxnU1MFKyFhqd+GUUwh2G6AnnXcWt20PXq6ZfefbNj+adtyIHpBH/TZkr1xdcXefNMpYMF/jCQ6eIFNxhNbJPLBPSIMgJahs3OTViqh21uJ84+kvk4XVjN45j0Rk/Bh6O2sTUl6Vjbv8SQg5wnAYDt0JopgIC4YB7FL0aZAxrDWWCjFwVzRAwwMh/wOzC6vVfwFJe+0r6MkOCXVINEKRgoTH5U3EjqfydNIvISht0U9r3wVh9SzSjjrp6B7KRd6FswV8DWHlxuI4FUPvO0qQWPlyKiUSEKNBnS7zSRDX1dde/T4qd28dZPoDXIYGDkfxt2sfI/2+16aNrSuPbx/327eeov5HICZoYQ7nba3gx0bs4f3H7LRClAYuWUhTOklcQlhB4x/n0ugga+3tmz14gWn4cW6CrSt3gIVkLYzTz568JBsjp1+lyVpYI+jMT8CFLyFKhJwGQYbhWykBBCf95f8Rk8MFveEFNpnnz20ra0d+93f/a7zzYOuGBBtqLCIvVCfDz9vjPYEuM5hfuTVhG5s5xU5bsU9cs+/ceMjtBINd4trEAkIKGBiFOlpArrk+UEeVo3REAwkEnpR2kYjPlyTVGH85/OBeQHjJ5wVJJyybS7zKty4c8DK2UPxU53ksKeoUKMuaOLtCSOTKOJEkYf5+TxUg2GbYIDCMCM6EJ6RZcmBJElGBPcfWvEGmaIZ5roLaIMtf8GZ3R792X+U1IYzMQfbrgducW/BqIGSByClrcYQcZcb/C6oXIJIsQkkjkE5y6Kjouyi97dfC4of7x0eHHAR4Vj8DaWOjOg4ix7HU/kFulfcG+vDsxNsnYiNpU5mzE4Ni0peNjxseBM0NijoEOtDjMwFGZQg1hXeA480m7ngO4YM9zYz0ZGtvb9/Ymube3ZwWLVOD8Lde607G5FnZTpDXp9eOet7AdOMe9YsYuLKVGby2zjoTbtsDEKIu9+zafborttv/tqv2u7Olu3sbNvS8gX78ts3rTQ1tP3dYzvYb1upNG7FUslJMtiIpm451qRnbWNji/3Ui4WSTZWzpHBF/TszvMcn7KR6yv7rL1++tq3dY2s0ezYc882ZGffY+5j1WSa2sDDHLmxTk1krl8Fmhxp3JJ/0rG9jtrFxYJ/efWo7x03LTYAvfWizU1n2Qr98ZYXKGS/MFxCcIZCB0zoNQqwVMCrhvPiPGCfGcHJyiomB6liHNQgFgLWBNSRSH8wdsk4BZcqAk+ep1odYNwr3IH9BHooMOgqU4P1ACVDpwjidyIySbVT6E3o3J8gOhAVj0iP6XXnegtpjZX1GKAdBLug1FlA6LoEWg8DRvdPYiDK+pch5jsGoEYTGYgCFDO551BsDTUEjHhrooxghFTkMktAZDOMmA7THVpsjLz8kuidlbkn8McRuYcB+8tFH9vbbb9NYFcohhYG/kRwGj5yVCPKUohCHngnPqfJSjAfWEdZMnOgqXauyKCjBg8ND29/bI1kKytCQKOfxT2TqO0LmMWw0cwnNa0TtqfK9KPQi5Y5YLb6Me4GBBAV177P7jCl/+StvWw7rNh06HZ4jmFHynPIFzhtuMrzOe6ky3HjNSEnhuLjpjbzNxMgN3nq8tmgEhNyNGK2SF6vvAjGDzBdMHYd0xB0imezGxCib/ayB4p8JadAzQsGSjz5CfWEuIS9YL42DnksGis4RnzN+T79rXcT5AniPe4fkWx7aVAMnhbQ43l/0pimvfvSfJRCk4MjewOMKgrQxwYQoQ4xKQhIDGfcNx2TjOHiUZxR2r0ehjfdxDkHr8AixCNSlDAO6vrZGAY7/8lwgxPFdTSR+4vx4H5OHZBcsjlK5TIWJ34EO4BjSOQZLXRYkW12izITxcRzv9d/y2BVrx/OwnhDQOnojD1KM356cIoQwZltb+7axtW/VE1CWOkEMN1Oom9SC1sKj4QHhEWA9KHGsU4wBSrTgRcKIQjwa94S67mKhaKcnR4wpgxxlfqFijXrf9vca9uu/+VVbuVhmEt7JsXeSQ5MJbeiFhVku0mr11E5OTq0yVbGpco5kKvCgXr/eY1tWGCzFQpnkN6iPP67W7KTetNNay8bHct7jecJrvrGmAXdPT0GZ522yjGQ6r2dPj2VsZ6dqD5+8so3dqqVAn5oym57K2fU3LtjqykIoWUwzZ6J6XLVB373iTAZcBKhbTzPprVzCeZ2ZisqZZSWeT0GYjx6d8+tjvNXsB8cixwPJhNzoqFXP5Kzba3M9+Lrx2nPyVDPDPZSChRLBkaDwHtlAWXAuUV7y+FCR4Z5L6B4GKD9kw0rxUAgE79fX26hcToJHylvrRZnuCiPh2oL349h2LEx1bOyNU9GT+W5E/MI9PDZmR9WqHR9XWXLzzte/bqVC3g02eUfB06J6T+KaTtfMHtwJNO3+Kf6j/lkKXwoAcc/PPv3Utrde25ffftuWFhetCRRPezKgau1u17L5vAP0wRXX+MhgiZ0Kzt8Anf5guPs9Ys/D+TijyMlk5woPxsIP/tlf2LVr1+zWW2859Mrade+FnSLXf4foSwxxS2HqPuJ5YyIKZEek7KGg2+0mM6EB4aNqg3PQD2OpJitA9YM3rnPHSkfGgsZS61Lesu4LYw/DAc+C51BiZLyutH7iZ4iNSqTKAN4AACAASURBVBkRmtfYqMDaqp6cEMWI5VscL5eRKaKYWJHr/nVO7FUauFHzLBxDEh550iH/B8iRXnr+2DDQGNEZi5AwGb/nx4wcCsHQjpOpUW4M+avv4f7OhN6+6E1TNn7yn5+xeACJoHYXAyOPF4IFD0WPMrBUySIfxZTdKhV/sIwAxipCrbbOh5/u+XoJGBSm4thbm5ssccCGhMeF//8vc+8V61mWnfetm3OqnENX7JxnuidwOCNqhkPRsmGJIqksC7YAWQ+2AcGAAb/YsF8sW36zDfjJTzIoUZAlisMw8pAiZzgz3dPV3VXV3dWV401VN+dk/L61v/PfdTkK44dGX6Bwb/3DOfvssMK31vpWMs8l5WUm1NHjuiNhnK3tWFpaVP3uMDE2+MDlNWcGONY68BcLqtpXvJly6BLSRqkBu2cva8Zro0XCsb0tlpeWVWaD4cEz0iAE5Uim99T0Qiwskg2ZkJ9+yt7jmtyX++CVqOYb5GEreaS1mQXvJRTM+7144510e1sRa9nw4HCsri3H4HBffPkrb8XBQ3vju7/7g3jnRzdidKwz/sO/8NW49um1WJrfETENpWzM2eHDh9RFDWH1ZOaJhkXb0O2NtRgcGQucj3v3HsWdew+kPE+eOKkyDBjpxscn4vqt+zG7SCigPzvBtVNKlSUZ8KT393Yp3k1/8P6hLlG79nb3xuryZty8eT+maCqzns1KyFLft384RoYSMciM+w4lKdEBi5h5f39XDAx2R1c3CZdZ9mZEiL2Ex84eSGKUFFaLaqaRZXwi3aSzmiDwbBnqQw49JX3iVUvbwYFPKsleYvUQu1cehDwU0JfClcD+cDMRCZsqBui1TYWZZCu7PRF9Rqx9qaAscGohW3sSVsS1ErPXwPcd8vKhrRWA72GBKUEt47LFQCdDAG97J+LuvXtx7ZNPVDeLYiPAjCFCCCbzibKemrlg/z569ChOnDpB6kaTgORxiHm4IGWNUiB/YnU1Pv7oozh1/ITOIklqoGUgdBhdlDVhbDNv7A1ndDvBSYK1nBU/nxGPGoVgwMqnKfziuSLFwCjQ7oP792Pfvv3x8ccfx8Xz59MIUO4KSNmG4qmwDBqlc8zbHANkOFt+pBEIY1zeJ52DkiPQrl5aCjtx1vU5Qkk7pXyqlOMWduPkRCjJlrXS9n6pFa7fr5Ube0UJWQWh5P+eIysm7/HdCs4GETLDSZ+1guVaoswubX75vBEXj4tr1kZn/fpuA4HPWr7aoPbn5eCUqg8/u+bI81r2gREEP9Pu8dZz478bA7fQ79qwaZ2j1tn1/NlQ0ln9vCvyyXf+x6bOrhEibS1mIcN2yqQu8He9kH7fdXkcULxpW8rT09NNXLyOncsA2MxkJJe+EUcnwxTSAUOnajqxyXjSWmKSDeHbAkVpc09zCzMWro8XX9cc2/iQsKbH7q5SJntOGBa+NocUiBVGN7VNXd+KlUIWMzMLPetyLC5zv9yEee1Wxx5sBq6VBlApvwGGrvpVEzdFodBHXH3GYXPb2oyBXrLFSaLbjnPPno0XXn5Ogvaf/sbvxcdXH0b/YFucPH047t99qCz5nu4eNZHBgDh48EAM9HTG4BBQJgx1a2q3OjI4GCugB1vt8cknt2ODDPud1Rjo745D+/fHiWOH1RXtk+v34uq1u7G0jNLriq025ovgQjY+gbCGSD8ISFdfd3S2b8fQwADdV2N5mVpyqG1BKVi7iOHhXsGaCAxZ3W1tMTI8rKxeuqLRTnVoaEBlQIhBcgZUVtfe3njC/f0o9FxbhA5hDvV+L7CyEB/CKKoJTe8wPUSsf0IdWzIOfIh7+rpkoFipIjyU41ASY1w1IQ+51PFyvcYLLPew9S7BIg8sE34ahYrnVzz/RtjvypD3Zy3c7HXV+6kWWH7fguinKfY0MEqcuqKwlWBsa5c3fv3TT2WkHz9+XLXfE+PjUoacsVEa1PT2xv4DB2JyajLee/fd+PZ/8MvR15dtZxslLnKRfN76uZmLhaWleHD3bpw7czbh+NIRT17e4qKYyFDwXgOjHWlQZQISitxzXiuG3Z6yz53mRhGSbGhC5cjkxEQszM7F+XPnMlnKEK7WIY0/RcxVS55KmX8uEUUmLK8si1WQOfnw8uUMPdHxLwgFjmmMQ0PDYp+TsomtmJ15EkPDg3I0OjuyOqLx6DGqSm26jaD6mWrDrFbm9jLrEI5Dnzy7lbPRm9o49DXr34a6Z2ZmnkJN/ToyHeZOGbHu2Ni0XXV8vORPlfc1d5V3XRsotYKsx6GgStULXedJOQItQ9TPvtuQaYyBp+hdfwpPA2tbcixqD7+0EmolxZXxW7Z0fN6T3R798L+XgHMJmA7QTiptKzqTqohKFBrR7oQzJWgLBzobfXJyKvbu3SvPyVR+dDgiYcklaxwCwb2z8zEyMqq/7T3fuHFDZVcHDhzQvRH6XBePcHAwSwb4PMrRCMH8/LwMAb4j2xhFL690VQlxOjQlmxTlMdDfXzizU4BjIOAhkMyBCmEsXIdyJwn1NmL5xMj5nRA7inx2dl5w+tIKsG6OCWjeYQM2a3oX5M+0yuwYPzrKEJjLQ/CK+0jqI0Gsn7lvExvZwsJcnDxzLN744uvR2dMVH1y6Gt/77o9je4tkw46YmpyNmccr0TeQWeCCwemD3d8bfd3A1H1x5OghZaKvrS6lcNtpj/HxmXj06HH09AxGz0CHWNaoZT91grahYzGzsBQ/+PGHcfPWZERbj4hgkI49XSAKm+ndSru1x7a6NW1i8UANEzR96OxFoWZGOghPdGxT1ydlzpVY5z17x2JksEvc8oQQEIKZ7c08ptFmvgD1aBai0a0wAWuHl4jRYv78kydPytODo91IEevAnnPnMxt2Wpt29nCuEwiBPAUlJTkNp3gaMNOJJQ1PH+gWzy2b0/B5oQSl5G99O1v11t4zil0hgYpx0J4R58iGiREEC0EbIjyDn4fruByzFvQ1JGoln4gSRkUakFZMWWK5pUqLtZUVxY9BYkZHxuKDS+/Hk5nHoiNWjmAnaBKdtLplYL/08svROwCVbwuu594ra8kvoecqCIDIesqZGuztS7RCUHZhM7Ln6HBDgcupcBnbuzemJ6aEzo2PP4ojR480scsaweBv6sr7BwbSqy2oQCry0LmenJ6Ox48fx7PPPSeEIevPqcNMGIESSr4HS1rAu07CYhkrqM/dO3fUdY9/tM4l+e+jq1eVk9Ilbz5RBa7BfW7cvqvk233798eF82djUGFBqTLJTdYS+YhRUIcpjNbUYZJa0fm5rYBqz9elv3asvL/8/TrmvdtjtlwlzIYRh7MAiqDEUHV/zMqNbqqHivftPW7vlTVvkqGr5L3a823J70QpJQsLEsEz0xfeZWxpFEMqVZChqjOdjaxamTfhMYyHwpblvu78v2EoZOtVNW4+c26qZHjeZwZ9p8983j3yW3+Q5Wd1vaGt36TAI85IAX5bUC4m5VdiGyyqOooB6a6ux+TkdCkZGmsMA9iWKB3C0yQDfd++A4KlJycn4+TJ4/ocypNFvX37dhw7fqQRCFLiq6uxsrwaY6NjTcxcUE/hQMeKZLxY9cSvlfxYuv+weMpijhSEFowoAAhHWPzMbk4rFsIUnofXyBjnO0pEIb62gJdOiIGyGrLkS4156ZtO6c6GYjStOJiFqw9gbtwOxc3yoGWyjZR3X4cgZe7N9KK0GMPAUE+88vrFGBkZi/EHc/GDH7wfH330qTxODAvoY8kyN4SayYM7CjHAlNbevh3DowMxNNwnL7ctulQHPzn5JJaXyOjtUtlcW9ummqU8d/FMHD26Xwru7p3JeP+92/FkZjm229aD0tq2nRJ7VnJUWsvsESEMKqdLtIEn5P/OWeBZO6kDZ2y0Ku3rFlnNcH+vaug7u4C8yc3AS24LYqbOxUC5JxyXtIz2OLgPCAn3pC6ZHAD+hqveuCrXQiBRx6zPlbpaxbvbciwIkzoHpFYUNsxsiKoyorTwZbyOCVugKVGunCd7QsxP7s/lxottFFp5xXul9rLS0Gxl6NdhLQm6qhOVPR4LcAtNSgtaQqkF/3JuOFuwnPFZ8hGoAf/wgw9iaHhI83T92qexf/8BVVDMz8/Fl7/8dvLbd2U4Qs9cWmlyLlw2aUNCIaxS8TI7MyMDRN53IUfyZGQtSl6PHA8O8eDwaKyvbMXExKN49Oh+nD33TOzdOybDZPcPcgKlyFypHK3QkvJcKCXCfSjhHHRCCbWXisHRGDrqNZ98BsgFwjLa1xiS8tyziyKsdSTkQiecxkur4ciDBw9k8KU3R3fGbPqCIQtySBtXkMfu/j41AfpT4/EzlAf1GWvohJ+iy03UAkNSZbVVO876Gb1Xao/WaI89b+3tArUkx8dO1o9TKlr6bDiPqJsk4qakK4mwSIK099zQnxaEINckvXfvde9h/i9vv5SO2mPX+8Xoq8fdwO7V9TLDvMBENaGOqzWKrEIGkJfQjKPsBTkYVaKd97cRoPi8tzG99vt/v0BidDXLRBxKQDj8zuSVBQfzTYEXWRQ+Bzk/m1XW+057PHjwSElPR44ckjJm8969ezfOnH1GHhGCjJ7fsB5xGNhzeFGUHpHBDQzPZxkH10W4IsSXF5dL3C4TELJGEANgVUlTJpmZeTKjsi8OC7WACYN2Cz7legiu/CHunRR9dakFXnbN4yyFoU2Bp0u3NBE/KeK2vt7iTbYQFxdZaY1alw/ZWpQiV9wxN24LDmsTXAm0ztx3d3fq78WVpXjjzZfjmTPH1Q/9B9+/FFc+vBGr3FvEMyhyFBlKvZQBlZCBx9TdQw11xPDQgKhd4ZG+f/+RDBlqbUkEayNqgXe6tR6nTh2OZy+cjbE9AzE1NRt/+IcfxMT4nDY/xoCVqIW1LX0fPj8T643iSQWRcezuws1PFQKoQ29vdwz00vhkp5TekYdRKIEpN1vfkIAkzMA6eT9giKGARbhTyvxa+RxwBGSjDpQ1r2emdGbF16GWfuLmna1ckJqAyJnVzCPP6LPAc2bSG1UP5GikQajnF3d15pE4Mc7zZMjTQksx+ILg1B6SFYqF3e74n8ciI7OKu9eCx8In9y+GeGaY+1mIPSwuLAQxY/4+cvRoDOBpbu/ED7//fXndXH9kdEzfuXLlwzj7zOkYGOzP0sWiTP3MnCsQNjqTNfewziyZyHh1KNTR4ZEmdNEoz9LYhe8SU+/q6Yk7t+/E937/ezrL3/zFb0Vfb1csLC7EXpghy/N4z1khPQUll7i47tFQg6bh7B/PiWl+Lde47qMH9wWH4+krz0a6qtWmU+G39g41e5H6KM+pZyj9HGxc4ARtoxB3QmW4dGZDmBw8fDj2Hj4or9deZq3oari8hqqteL2XuD33tCyz0rNR2Dxw2S/aH473F+UFqgFa2VVKFSkJBIkE3ezp78tuaqX1s8Yq7t88G819Sm92ryvnwHOKoUG+iY1+72snlGXN99OETMVC0qz7mXd74zYGGIs71u1W+n5+GWEQTxUDufkuwcMSGmoMciNYDg983tuY/vgf/93GIncmeFc3MG/GRFgMZUFGiy/di9fXS0LaqrKHYeKampwWvevhwwcEHd27d08C4fQzpwRfI4iXl8gwT/YuYFDgOj57/fp13fPkqaNNHSSfR7EuzC3IOzVcL6i/oycePZqQcKAPsqz5uXlRqJK845IIZc8LNM/NzkYgWYqacJct8Xz8DXsb72Np++AgWNzGVAkrxGS3aBOYiW/eWEBLKFXXK/p1x+186DJWW1qtOnuaORa7WKIHGJH8fezkwfiFb35dBC8fvH8l3r/0SSwuEu8G7gHJBqZLj1yZs1U/XqxpBI0FEPfFoMEQQUGW4JwE204HENZmtO9sicnt+LHDcfr0EWW0v/fe9ZiaIrO9I/oHeoK9YQjQglQeQamH5znrrNQ6n6JPWe9kCreJ5EVIRDekNzQxofFKQuBcC49GHpYMlqxvBeaSF14SLzMJM3vPW8gwjxhCjA0lwF4hdo5BozhoB4o7KzIwcDAmLHi85hbwNsp87TrrPSH/Vrc8CZqikGoD2NUbDlN5P/BpCzo+U69d7Yl7rn0WGVvOS4s/2sIyDaZU2o2Sk4AqXmNRGErMam9XDTblnidOngw4JNggNzmH/f2qtWZcjx8/iampiTh7/kz2AhABSyJ1Kg+KiBvXr8e1j6/FN7/1Le1jGy9pWuYPyuzx1JSUBQqSz3jfwP0AokW8HO/1yuXL8emnn8Yzp87EG29+Ibp6umNyYjJu3bwRb739RaE6dfjAiWZsdkHrcjSSlYn3shFUiZsXRW5DSUaA+TGKsUM1xdzjWa3PwsJ8HD5yRLzp0ZYsjTgdPD/hCNjaTC7FcyKzzA3htZDiLIlcQNZ44/Rsfzg+Hi++9kocPX48S6/qSoByjlwqaQXv3/Wac19B06XpjuO6Vmj8btakIjuy8Sc5VowdImh2YHL8EYtUAPX0yDu3IdnF4SllZI0xz+wUWL02ihqvdldZGq+bEz5DWhmWqZ+xtKXQa/U5rZW1xo9RUSV11u97LJpfnrM47o2BV767u9vdU3N98G/U9tDP9Pdn0v3st/+3X5N1hhJlDRBwCFS8DTO0yZvqyYQQW1R5EDvjzt37UgwD/cPJp761Hvv3j8k6v3r1qn4fPHRAWcd87sH9h/KaiU2jIFkEvPKHDx/GsaNHY2zPUMZUS30fB2NifFLdsOBXVvKbvKD2uHXztjYv8XGMgunpx/LQ8NAdZ0rimBT+tuqSqS0TrwxXAjVSz4zQJ5uW51QcRzEt0ITsfKZytVIyZk8ghSZBw1xfx3543ZC+hTNxH0h3LOB5Hil5IG4JlIj+gT7BwN/+5W/EiVPH4v33LscP/+Q98b7jYWVpL/kCZMUmm1wrwa4QRBQ6WKA9lKFRAdX8NpBUDnhN3aG2lQi3vbURfT3dMTo2pOe//3Ai5hcoFwIt6JPCt8Lw3D11IKtSRSsTK5/OnexGhJEClK5uYdTUd3UqrJAc/72q2ydWZ8Fkr9e/PX68XmKYXAcjz56w4nolA5oxiIegO8vEWNs0pkAByNLHoMhwgePxaTQ8ncRjT5PPcB+T9rhkU9Y+JUw0wqFbYOkFzeu+Pr8ZV3pErUznGj5nbmsvfrfw4rs1ZOr368Q8C868T2kNWmf+ssko1yl18oyJ+QA9mZqc1Dzs3b9fyufj69dj7949sXffWJZFskcBYItXx/wuLK/E7/7L345f/MVf1Py2FLm5NxKCx6tbXsgySCseGR0RMb8wL3iYeDLkMxJGOle5Vjeu35QyP3X6qM63c3h0xkpXMIwMd8UTf3YxllqoRovoRbHQEh5aW19rEB8+S5XK9PhUPHrwSHLrzNmzceDgQfFUoPRJnNu3/4DG2badLVLdx32Jck4QGcI5pW5bOQZ8tuRebO7sxNLCQoxPjMfa9lY8R+y+KkOzDOE6OnNFYdo5sKFpBW6FXBugjj3XCm335/x/73eeoxsFXf1wTYiueB4b0Dr/haXSoSWNhTBLZWTViIDH5mcRlF5gdxm0yNvKI7fSJVSFM+XPe2i1ctZrxSP3+z6/u8+PHK1S0obOaBItC8Ofx2cZ1xhDn3dF/pv/y1+QIEVBpbVFPS8JNTnRKEKs9a5OFQYIWuN1WaHtHWJ5WpYnm59Hke/bN6Is2CtXrsSzzz4rQUBzlatXPxaUOzw8Kq945sls4VNPVq0XXny+UBrmctj7enj/kQQriS850dsxO7sUt2/diWPHjsp7Gx8fV+9YDPFTp07JqOCz0Mjy+eyklZ6JkuXWk2yGDcZhIUkFwwIBgZC2N5aJHsDEOwoB4M1ZqMu736RTFzA1SW0Zg2TDJ4TrhhDJrqVM/NWVWBdFZRLXYN1n/ChZs/L17Xj+xWfj9Teej/nFufi93/nDmITPXE0nyFUoSTok2UFTUzxvIPaUf1mH7i52+g787pAuiLM5SVTUJ1w82WDr8E/TFz07Djl5hZaTGB4ohI7OrmQ+axpdFO7zEkNMRqz0+F3ih/ISooOw3cnMccW6u+HUTwuf/+NF46lT993FvuumKU+S9ignorChZflZsuah9FdWlkqpGetKIiaGQHIeoBi4Bl5gVh5uZ1yz8P+vri8pbwBWQcXRSymi9rdKBrMU0eRHVvYpJHlOSrVyrzAueUIqgXO2fEKm9swci7ciN5GIPRoLagtYC3QbC37fHhb7uw5taNyZJdh4d5lNvgu6xRhQ68aku+TzrCshLMbYS/Z/SsD44OrluHjxonJcYD4T+gFJUFHkjIVxLC4uSU5wf8hl9Ay6RqkzL/tGfBJ9STSl2K+SzTayuqGEMLimzq/Ql624cxtkD0bDgRgZ649jx481sXChavTKXloSAuPQWBcIVBXm8lxhGGheS9KZDCdQopprf2s7VhfX4oNLl+L+vXtx/tz5GB0bi/1HjsTN23fi7p3bmgeMzYsXzqhVK4JH92jPXhEytsrcKhlTuRXZ55p9uESHwtXV6B8ZyozwEtu2Qje3hvdCyohiXFZGpg10oQAFqfF+tMFXK3wnShpBk7zCuCx7nhi5lZlrwtfop1EM2IY+l2qcdspkV5uyNWWYo+ALWqT7l31gxSrDrexblRtyXQxgkKaClijHpjwj77caT7UsjMaYKV62nOwiFzWHdTzec6cwC/JzW3XxfIZe41LaFdubDIuKmU73+rwr8u/873+l2XjpvfQX+FPFotocgn0Vk2wlC8nr6O5SM47VFTYxWcVkK2zE0WOHZDU/ejgezz33vBTt5ORjLdg0CnNlRYcOLxdFRvBobGwkLlw4F719aREmDWMq3Yf3x6WIRkYHEwpt24lHD6ZiagpY8LiE943rd8RexvehKjV3dybuJYyp5I3GMydOTs9xksPSCh8egXBlnzKhKeMiOU+exBpx+XXFqUEhniIRof61NC5Q166iRESLqZp84OAWBK+OaJt50B2iSJnJZ+gLvx179w3Ft779tVhb245337kc1z+9IUEGHE4WuDLFy6b1ocCIsIA3tWUL3iqENyW5T4iEujzlodJcEyeCTKcweeVBIqM7s6TVSKbQKIpe0d2rYMGqIDNeV3OZzaR1hMEOYxCPpH2b+nGUdk9DWoHhB/pghc8egxAGaljyHPg/e1KQZTnwVmisrWqHS5UEhlbmeWSpnNEQ9ioxVgwHh014PvZSonF4udSvDxb4vRWmSG95W9C/PW0MAfYX81sniYpMBWO3hEycxe3xmhuB9zHoqAKpvWsbiLu9Cr5vI3R3zFyKqFD+gtYYVZBHU9Vf+3O+du3VSdAD5dKvu5C/cOZBqUDKyPa2QjEKY4G+G+Ktx85+9ritHDgrydbY39Q9c825xQUpFLyv/r6+uHXzTrz34w9iZHhU84mhTfOcX/n1/6gpffO1UXpLy8sxNDjYGF61B1jPGeNLBKLVD56/2UsyiuRAQOsLahfx8N7DuPnpzTh8+Eh09LTF6WdOx/zsQtx/8EhK++PLV+Lbv/ytGKAkT/uuM1ZXN9QLAS8WYw9ZpxR6bbYkGFpdXlFY4+DRY5kkaKpcZWengWsDUPKQnIiKpsLwdyJcqN/EixXgaUIJ+QXLBa4nNr9SnUE8XIRXVNgU9MA183XMn2THbG6z2exZZKL5FRrlXkh+Mjkvk47Jq0Jx1uvBSN3uV7kkBfonRVaGYeHrTyMr58Hop86IOpaVfubFAFKyZFUS6ef2OXDJqwwNh+cgiPJz2/gtRp7CMegfM9R93pPdfu///GsNQ5rhGBY6WdjwALPURgQIqtFNizah6554//1PYubJggQozFuHDu2Li8+ek5d0+9YtUYG+9tqrcfv2LSWzQY3IxqZULT1i1jG9tOeevxiHDu+3Ld9sQnocP3n8JEZHhwXx89lr126qZ/DRo4cUo7/+6R0ZZPv2DQtqV7b7CtZiJo45eY7fjJ26b9WEr6zG7OyCNjc84qNjZNijfOA5pxQqa5JhdaNRCoqN7zsObGVR1zRbaKrkaDMhfXmIYghLUSfYvniMUiXtGdPmnj/381+KZ84cjR/+4Cdx7ZM7+h6IAONQzLgQzXizJitdywurlYMhXnuxaSQlpO74tdfT3oAVihUn7/tZUD6OweHVyNMumfoWPijw5bWk3VTuwOaGINMe6uOLMZglYcTmskuZoTPmFi53Qe3b29oz/Pb7eHRWqGJxK54VY/e14f+2MrWQHh0dbFjXeBbVSY/RzjD7m3MdfmNYgg4YUnNIhFCA/7YyqOP/VuogChhwjAfYjvvwHv9YCxNvZJz6adYqxup4udegRn9qxVwnS3rd2gSLtq5pyL5+llqRex+kAoiYnJ6S8XTy9GnNxbvvvBMnT5xQmRX3oMkJHceMWtUIgY3C2oBAkXtsVuQ8NwlflKmqQYrIabZjnTwIDE0nRG3vxIfvvh+jY3uU87I4Px89fb2xd//YU2VOFvD2RtkfGALy8AqRlRV5va857wqToNjU07wvhXZnZzy8fz9GxuCl6I9teBZW1uPatU9jaITw3h6VSULR/Dvf+Z3o7+2Lb//SN0l/zWqRTiDobIWqckPClX19MpTEOd7WFiuLSzE3M6t53LP/QGNwpbLD8E+F6fadmtOSXGZ4u0kSK8YHqy65tLGueHYNedfrDJwMOol8H+jJM6hzWzL+zdQpZKUTo2RVSIyTNx3CS36MdO6SHju713E9KkhAQ7QnKma92qgjFu8QpJ6PUE8h2bFMrb13N16RUSJoP2PpzTV/iiKvjUqfAb9Wo2B+r9lLZm0sWfT6zuddkb/zT/5e46Um+X96kGzyLCfJR3c9HX8ndNQRk1OL8cEH1xVvTq9gI0ZHBuMItZ8TtPmcjdOnT4mukNperHDqvjlsB/YfiOWVtQLrUP7WGWNjo/HCi89KsCNaUG4s6szjuZicmCo83MOKeX/4wZU4c+aMmNAePHgYszOU9rTFhYun9TkOKvfB+OjpTeVjJc7zUb6GEl9Z91tYbQAAIABJREFUXouJicnY2WmLQ4fpztba3FZ2WNV4xDT1gDaVeTI3OBs3FR7lTTleNxVgc6LEfJBSoJPlmd6wY778TQ053unBg/vj7bffjlu3b8Q7P3ovNjc53IlMOL9JvPAlaU+5tNvZ6MQb20LeCsQHwoLtpykEHx4MMMPYFr4WxrboW54/kH0+n7+PIsI7WttITwHPLkMSnaJdNRzH+liwIiQEvxfLHYid/uWGKE30w/vOfeB+mdfRKvuxMqYOXetQjBauPTiQ7HAuaRP82N0Zw8OZC6CYqYQhqFPGgK0Ik0Fwo8TFE7av55T/Z1y0lQVfGyY2Kuq4pWHnRETSUPE820Dz/S2UGy+y6lImqljlOOC9tCgmbUy2jL00Hn2N3YqX0tLVjQ0p8j1jYzqneMHPnDkjhSLkoeQe8Fv/r8t8ihCv94Z8MrcJrdq+EvJYLtzq8lGlFaqmKwWQvXPrVvQPD8W+sT1NGWhWI7WS+Zh750NwXX4UIik87DyzUYrdgp3e5tDCOvta4+Bfe0c8np7WfUZHhqNzh1rq9Xj46EExSoelzKenHseTqWk5Lj09jB/l1SkH4eHDB3H85EmVrWXCrTK5stXn9k5MTUxEf19/DI2SWJsjS/QPJkxCT606d81paQCjvJGSIe/zwvsaOzJhC97w7EPh/W/UhD3qjPqsgc+GQHYqdH6IyUNoVRw2zuDW5rpedzJYGl8sWe4nG7a7z6TkZ3dX5vqXMTpEwPMYSXJTHMrXfBZqxWvZ7TOCR/6nShir2He9zlb0vr8NTT5jOegQGnqD9y33DLfrXH7eFflH3/mvG68mvcZWbayFenpgwK6Z7EJMmJ/LV27E7XuTqk3OpKr1oK8vpCDEZw8f2R+vvvqySn+gRYTo4cSJhL1RpqkU8faA7oFPtuLMmdPx4ovPq7PW1jbdriLm6DQ2/UQwOBYxmbSQRLzwwvOxs7MR779/Obo6+2U1XnzuVOPVUJrGz+Bg8i+3Yi/Jewy0z7+7dx4o0QfiFPGdF088lVPGffEuKHdD8atL3Ja99TwcheWi8eTsKSIg/WPPoLZEs+6bvuM96pL0pS+/JYrZf/2v/yQRkR08TRQ3PMTZhQ74tvZ0HIawMrKgs5Lz/QwD+5CkMbDRQNdSbiUGzbhMkerrUk/rUhlveCnXcgCtPJQ3kIXBpa1icpH3luxslIUzwWsDxPE7TEJi6IzPHPsSHtvb8hB2Q9bcV6WNTSOdFGzEv3Itd7QHFubnGjiczw4PD6oNrJq3NKU0eB9PN0iRV9VLrkiLFc5C1EaGFAi5JtrHLcYJxu11t1euvViIJmqB4j3K5y20bLzw/1oJez78ugRgd7ZuNVLgNao9Gxt3VvA2jOA/Z9QI7Pqnga8pH5ufF8UqjHBQukKpaaPG1/MeyGu0FLmvqXnr6AiSwkB08ITx/hDO9Q9K7fGTxzIsMCZM3rLbw08vtiQaUjfOvoWApVIenn+f/xxafhZFRo+G+oe9Ck+EPD9KJql64R7uoNXRrXDXH//RH8crL74UL730nJyY1dVllXTKky8oXHbYa1OmNM9LX/KBvj6dcZQla4bsxKhgTmjooj4rRZFaqbi+W5n5FeGKCFQKVKw9QI5NYcPz+ltR8z2HHEHIdpdrWWF6z/J5DDoYF2vDNZUtlRYlkxy9UZo1MY82TiXbMIgpAa4Y39QgqihS7z/eX93IzzNuZHntKfu6/FaDn3LEPM91vblRA5Afo4ScCZDgWvY5TIQiR6448c1IJKEHyUhCEUf+k6f2yM/yn88ka/3W9/5bKWcSrbL2N60i8SJ3YV1mYtH4o5mYmHisWDJCmMW+fvtubO0Q16UPLtZZ1kqKf7htO9548xURkuDlzMzMKs6M4CNOSbnag/vjqgNHaJN0hCWJEH3rrTfi0BHKPRjThkrFJh5NiU1t396DMT4+Kfavs+dOK4nu/UsfRnfXgKD35144K7iUZ8i2qkCmmZzjDG5tiq0sQxNn+uxc7N2zX7XNfM6QdwrrjIE74Y1OYUIqCvGH4+PEjJxI44Qzt37dbV3a02o2TFe35vng4T1x+vSJuPTeB7EwT610txAF9Q9XW8iSFt+eJTVcPw8YrTMTyvJhtEBtYHaXmMhDyPBAbZ1yDZCHVNrMDWx6g81a63CU3Ssvp3AIoLSd1KPvNgKZWGC+p5IgJWGlANXhU6JgtnzFSIJbnnIeFDcxQgxCx86t2HIes35eGe8l1u768gwjqOr0KQ+A9QcNyOS+FBIJJyZJjAVeZghzbcJGlMOlQJayiC3tW4domBt7I1YmQKfQcTaZ6ZXVb0/VilTeSIN2VRBh1TXKSr4WGj/Nq24Er1oOt0rNLFBrL9kGiwWrUSHMQ2BZlJBbhtaqFcUKqQvhEiBjsejNzUnx98H4VQytf5cit2e0tLIS1z7+OJ5/8UUZhypnqn743I3bd5SrcpH2p1oD9n0r7lsbI+xfn+/u3h4pN/9YKfpcc244g9rTFcFV6/bsk47YJpeFZkCR+00kzMSVyXnp6IoVGig9mY2hwd7o6YO/gAQ3ZOamPGsZwh3pHHWR/Foyv4QqqLPjavT0Q0+bBrVyBwZArf50yKWBk0vnQBlrJUmR0l6MbEHmVA0UKmg/d41gEB5hD/XgsZfcHebaoTfW3q2AlQC5RDJpnhf2kyFp5lvOhWRpyhLOH/fEKGlQpMLuxzy774bek0eumWg5JaVckXWx0+E1cg6B9jIJvoU+t0nsLKRllrWJGiShjeRse3vDw+919rm1E2COCcvRzqzd1c/nPtlt8if/gwaqVp3EZiAq2aI8jI1JcxLiemvxh3/wo5ieolsVsQ0WEcKAJMFIiISyGhjG+B4tSSkD26us4p22rTh24lAcOnRYxBE3b96WYieepIlvS5gGr5zD8PyLz8TrX3iuGAE7sTK/FHdvP4jpqdk4fuy44uQbW0vR0dUdj5+sx09+cjlGh/rj7bdeieExYlTZFYuachZp3/49Dc95a1OjaLDKqR9fkhFgSlfmQ/2mobBcz85qfA9DBOIE6GI5ONl1LQUGMXIQBjx8d2VLvVOSUJo4+dOJbmxYFMiTJ1Px7HMXYnJqPCYePY6NDQykLaEEZOSjvHwwGy9qhb7x9OmGaIZsesIFyR6W0BrKPyFoUVYSo96m53qW9WQJGzSelEUhSLK3PAJodXVJBCD20K388ChqYS2DoDBbsY4kt/FDSY8OSqkD5/BaeQjpoGUrgqT0505YLqF3DEuzoPHMWWqU4QfoWZnzHA/Up70qPfS1Jcy3yDTv0XMbGcGrYK6d1YyypUKDeLaZDK2YLZD4bqISNFjp0t8IPKx3SiGXl9OT54drcHYwRNKAbMX1FQsv2etNXoJL0Aq03hhcVS1xbYxZ4drD8OctHFXi1k4b4lZzFhmsFd/1n4Lm+Q65Gmtrsba5Hp2Q8zhhSZ5Rq48kzwmiJmO7t19xHpgMgb9ff/31glo9pYv1HwtLK12PARZHrglCJ+OjLddC34GAaWM9Hty7r7/37d2bXQwxvjSXBY4vt7t9574aKIHWAVt190Almg7E7lixDQleZ51E2rKrC5coPdU73EmhaRj6GewR+9lAdMgLgREPObalZLKSCe/SNNCotszdUOhqc0ukPOyj+roeX+1113PH9+fn5oQirKyuRX/fQCwvLSbNMDFry+6n2szm2Jl7jAWemZnGI+c+NVJhGePPs9cpR+bHyJ5laB2SSiQI2L+94chX/432NuUgmKtDqNraWuajLC/HyMiIxuVcnpSzaypj9HN77u1pyxh2dzQhlPljg1z6qBgWNUpZz+luz9zyqTHcy3o7zNB+4HNeRz57+X+qYMX0+IjVQoWIhwSwRDLZOz++EvfuPlQtNfFkXpOXur2phExITog5Hj12UAlvfLenp190oLMzczEzm2QtwOM4TWy6LM9qbbIsgWuPo8f2xc/9/JsSnry/tbEejx5OxCcfXY/jJ47Hnj10TWKDjcSP3/0k7tx5GIf2jcQ3fv6tiM708rAYZ2fm09veO6pOV/x4w3Cfx9Pz0dc3IEhscKj3qY5ZfNYxpXpzozQ4rP392QOZ8aEU0ltub8rcEPjy1gtBPzEve9EcYoSWy6C419zcrBL38BIfT8/E/BxKNbM/LcTtWXnT+v7pabRoB+vP2Tu014ZRJUOgPfnylUS3GbGwsNgkc7HhOzpTcaZgSb5y4EAEFBByGgGJ1vinhm2zOoDD3WJ+4rA4vyJj+4XSscBuypqX4s8+4Fw7ExazZS0CBaFpJZZe86DGniGhjFW3qR95tiy1YYKRRi90Jynm+LDUMxZuRcy1UQAteBFF3xVDw/36rpOBEDQYqVzf96m9Fr7fwOEFXq2VSsa0M1ywW5DXiqL2qiygrAxzrC0iECq8a1h0tyCsv9egMYUIZHl1JaZnpsX7YMMmeVNzfZkvhSBg+BsYyozlrS1xjp87e1ZrU+8F74ndirxWiDYAZUyWtfLniTO3tdNoJOWEShq3NqN/IPsX+Dr8Z53vd3YpC3x4aEiKY0DdEjMnwtC6lZM9tRqdaTaxJg2th3FB7gnyxE2Q8r4/7ZkwChymwshZmM/mUc6VwDMXuUllEEjZFCSivi5r6j3ucVlJWS7ldYil95SStqTZphqCig8btg1aVAhmtC9BrjCiq/a9tSfrdUSu4OQgB4xg2EBtFGEF4xMKTMbOFnueEhlLQqp2eqEvVpJsSahTJU+hYXaoijGq82B1rXoO/Fy1craBwW8jRLWB7PWv36vnt/7b32sM4f1//akt8rP85zOB1ueu/IPmAFphpBDqiL7eATUJYWI+vXZX7GIpDBKWVpZmF2QxPfHM6VOq79zcXI35xZkYfzgdt27ejyePF2JTAdMU/hlXcTebhDVrAZBoxmYMDPbGiy8+GydOHlXpEHHx9957P44dPRKHDu/Va5ubnfE7v/d99dB+5YVz8cLzZ2J9i0x4cQSJox3onoxj4qVeaB3g7v749NrNGB3dozj70AhdjTJ5ypYmn1tbzZwBFCICLvnct5vYbR2jTKQiFSqf558TKUx76/CFn9sJaGxk+nzv3TeiWPzszJKob4ExRXcLIc02Gd3ZgIbWrerMVGB/chhcVmOFwT0MBfMdwWIqc8OiBc5eU/at2PbKAevt6ZXCQ4ilok7hAxxPz2M8bitMk8vIKCkEKBmvpy65CD/l4JRM7lLDbyrgrIlPw0vEt3U5XBVnTqGR/NeZr5EZ4LyMRY+QxxDKhEMMy5KcVUhesg57W8mUzhrnmpmX0fK2EISZDJdlUzaCUOTDI8mV3iovVNFdFZfPWLg9gDQ+UqAhlKx8uC73cN8CG2O7vSJ7CLVxVAsP759aULXDA1CSiLTWLcnUxJGtWCwUm+/jmZWywlqJ+GwKIQGepPlJgWS5PD0TKCc9depks1dqJf5vU+SNkSLYtpWwxUNMTT6OKx98KgSMz5G5fuqZ03Hs+N6nFLn2jIiGkhqV5LWZJ09iZBiPLsuqFCrwfiqeHHvZ3NrOuXhKOG8lE2LujxYdrue99twyHSQzrzdhP8svSlbiPcOQeOr0ac2vlYnvZceC/9dK96cpYp9nhQZUSpYHKg3vhNoJiTmUuDv0I4Mf9HCF3tvd0Vd6adQyuDYs+Xx6x8mVwD1c862wjdg05yRb/T3kEN9rHCbCs+5ZUdV2e+2dk5WIUrvGxr3qpNR6Xeo52q07vCY2eDXmip5YcqkykixL/m0KXN/H2B37yz+L7n7qs5+JIp+/+j/rprbuLUypzUYZsjAI/dt3HsWffP8HgkSBGk+cOB6HDh9UmRBe0dLicjx6NC7a1LnZhZifW5Knt7VFXIl6wuwQRr1z/nD4WgxaTDL/Ms6V0Dbx9d7ejjh+4miMDo/G3Xv348zZE3Hy1OHo6eqMG9fvxff/5ANN9C98/Utx+NBIbO0g6FMw0D+c8iUUOfFN34MYFrXvV658rHK4/ftHor0TuDZbFLoEiESb7EHeWheEBRtgZCTZ31rZxjluCemibFKZJ3ud4VofUMfJuXLeZyNoq3nuHFn+a7G2uhlPnoBgJAxlBjisfK7PNflcY8lvp3GVyifHa2GdZW+ZtNc3kKVWysJfzdp4t2jNksP06qgYAHrGUMAqB1EQ411hkfP489Ak4x2/M3aWPAC5r1LIiiK21H7ac1V8usTPEarKKRCpRsbeVH5TYDJewJioM1j5e3hkSAYGwkKJbRze9qQYttBMCz1U8oRXqT7YxC1F5ZoeBJ8BOs9GNtvZhKJ4DOpepZ7cuZYev0JJJeGLzzpZT0ZCqU9lDL39TyeQafe3F9rQqn7Ya2lBWHvmFlI+qxaErbHQijAz372G9pr4Tg3Ni3u9OJ5b5FWs0hRlPh4/mdG8HT12rFwjDTB+rATUK0Dd7jLxknHduX1bNMzGZupx14rc62GlwPpqPvHuqbxAAVBXLPKY9vgX/+w7QrFefuWV6Bvoj7HR0ejqJpzX8my5/hYJoRupdGS0iY4ZQijz/bfQNhKlLNCd08EzWf41c7eZpVPKRC8Uz7Wyrdejltp6Hh2AVrtlhY0G+tXSFcWHzPGa9JfSPpea+R5NGCQPssrXpEQjgvwCxcK3EylxqWwL8Xk6FGDFxvMmEpUI224SFF53EqqSAQsRE82NHCz2uHgfngHyI1qESRizmXvQKFCQt2Kg106Oy9mYG9Mosy7IV86OG/B4D9f7SMoYLgb45VVZVTVBqRjy6n3o+W7pmRaPh42Q2gFqntNVFfv+2lPK+Wf5z2emyK1ccnMS46BdY3ZDgnTlyuWr8eTJvHruHj58MA4dPiChzeGfeTInshdi3+SXiL2IMqziKXLq8HyI3SRsSvlFiNgE2N4CiXtrk+1slQ5bdBwiizEpLbMnRXucfuZYvPbGc7FnZCju35+IH7/zoUgk/vyf+0YM9LWrk1da9/kceAwYyKOj1AxnfTB1nrdvTsQnH1+Ls2efiQOHxiLa1mJ0dEwehxeb3wvzqbhTecIjvlqUQcZcnxZaxesleXAjOx9hrLj8pYY9HXPmmZnHjY2daO/YiYMHGQvJa3RcW9VYiaO5WxXXQhHhIXEAmDcMEObchxQ4Pz1Dsr+zZtpQ1sBQX5KZKAufeHc2kIGZi/kRnaTY7fqifyDjzybwEPNWBQVamEmYFijcQqMWjDYqbOTUlRHKsRD/esLuhu4cmuDaQkKWlmNwMNucJjyfYQf6uPMZM/dpjekbX/jYHVNmHfAcFJ8viTsktZHQaS81k9t4X0EfKeakLCZE9LjxvlNwJAmSiTIMR9t4qhVqR1ertKwRTKAK3dm3+qd5BrU3ZTTFStzX8H5KuziTBt0py3Pus617WIEX75R7375zR7Xbq2vrcffufc3RhYsXY2L8kahJ27vMhlgylCUo8zV5ZRiiMzMxMjIsY63+8b1rg6L2ovy6iJpKAxnWLUugtuM7//I78aUvf0WoSybgoVRboQgbRHjkS8sr0YYCKNn9GR7BtumM8YkJJXeNjowIyk58h3yeLLU1P4bOcsnrgCVae7kNzvb0yP99Fbl5w40S4GWmQ9HVIIPM/XuXLsXZC+fj6JGj2SVQobqCmJUSR+bI55wsbNgtZ+fmlOEOmsjcaNwlt4HnVlpgBeEbStZ6sd8oM+vpxbpr0EYbn963GXYj5NGppkZCm1Q6l/PPe8gtHKSm01nF69949hhdVZY91/EZtAK2U+JzaTTLsrXeP97XvJawf6sniB0rr1P9289j+WRdYIehlmU1rN7s18+7Ip/58B9Ehw6rcjK1SMSA3QhgYgoPezZGR/dHX9+g2NCuw3s8OaU+3FmKhmArHNA0FVEfb6hDbf1u6vil15axHSVCiLLTmdeux84ORRaIeE2ZGZ6MTCS7wPv8jW+8Hd3d7XHp/SuyWF946VyMjg7I45dHTux3eyemp6YU80dAUR/Mc66srMflD27HzOx0vP76S4qBLS0visozM+oTSpeF2tUjdIDnFq83FvHikgQ8/9iU3lwetwVu1kq3EjnYPKn80wMguYvPoCjtcUOFaX5lxs+a2OLmXjqo8rrSK7JStCFkBWrjwZ4Y108CjOycxjVI0EmYtL0YK2mxc8jhJ2cNyFIGzkfZwnSX2eKZWOcch2zv2oLhZQgVYFflOyQA4fm2Z5kiY+EnW5KmMMEDtuAXGXBJkkth3d5QcqaASHQBwdKtlqi9sbiwmGEfYpHFqFDiZmlLK2IgqFjF9FfKcAIjKJum5Hr0RXcP5YeJdCBQjOSYzpfP2ttG6VsgaG4RxAX+55mU+FdoK+3ttPYKpUfJbyABWyhM5R0Wsgsrj92GQI3mGL5X5UDxlC3AhGbUrFoFhtXeaWuPa1evxtTEVOwdG4vpmSdx4NjhOHDgoMq37t29Kyh7eyfzILL8cVuCXeWlJUxio8bPVbRdJiMVmL+BzTWwAiGXgAovAd5gdGeYKvcmBvi7P/px/NlvfVNeeltHesjw9bPvVLYIqlE8JkJoGLhN/TTnBEVeuNzZn+RS9Pb2Z3/wStFRKiuEpsC7PGcmgYJMldpvxltCD+lYJMmTDVg/v/ewIO8i/zCGf/zDH8Vrr76q/acQPPeghPfDy/Hq62/GzuZWzC3QkjkVHVzuIGUkGwPNd3a0x/TUtMKXPAfIHB468LYTATWGEg7z82h+cZKK0W9PmYoPenC3oOakT7ZsYv8zp8jNROjSkdpokntXtYcopbNClvYoIZL8TiauQvRj5ei5250HgExS/X9JnnVIj9MuytcK5bJh4tdrhZ9nvtWy2meoNoz9mn9zHY2vCm84RCb0CCPy867IFz75h8VzNP92e3R3JBSI90xMGDKWh+MT8eTxXCwuLosuNePQWT5gr1oCEfhULGQpoD2BYu0xY46tze0Wr6833G7vxIvGhKYiywSzgYHuOHhgrzJUabRy7jwMVMmD3lhwOyEyEuLrbPwBYr87QNkLcePT8ZhfmI633n5dyW5kQ5MkgoXrRRRMppK4JCxxvJvmKoiQpyzdYqnWG8YC2ge+5R1m3kEtCOr8hOZgFEvWiSY8l+/puTQcZIPI1nvt/XszWmlIWZeSIY/B8XzGAQKAp0IlA1C0lBgeZCEtofaamD0/bjDDYUDw6SDR81cK2oZaGnS5b1prrucBcq/4nSXos8q0qvtP4V7Pt0MVwP8IGzxmxmkL2nPlucOIwwNOAyKzszNW32q1yGvEAxeXFnU/PkdsltCHvXZfLwV2OeTlmlnj33rNwsvj9jNoPcSEmFnDTsCTV6TyphyTlbR7nHtf2JCwAPO+2imK3Mqk3os+F3qvvSPGxyfivXfehT9TirxnoC8uvPx8nuW2tpgYHxctqSoiurpibWUlPrl2LV588cXoKx3jbDDUZ87znoqtVLTU+Q5FmT8tTNkB2dyFOcSo++1//s9FGvXaG29El2iZM0SXijyV0/jUpAxhuh9ieNDFzfA+65r92dIQ5LpXL18RD8T5CxcE09sIobTQ8dkml6SqkdfzSZlUMTZDrrtKDGtPWNcvD0oiHkHthfl5rev+Awc0r/cejsfkxON4+ZWXg+25trFUyk47Y5H8lZXV2Fijc+Sa+N45g6Ao0NHCYMk9MBTIpeH/XYWi2POr9VRMM2PalJOZm8Hd+7xf0nlqxeq5LnKz2U+U/3UlosF1lFNUjGDttdITvDHIC7ObOtBVZES794vlU1spfebznAHOMzJ7rozDRlraC0neYw+be9bKtwkRlImwfGyF9VrnvlHWVTiy3sc6Z593Rb547R+mwNhpV2IJlhoZ00DmZIM/np6L+bllQd4ZPyRRCs+2kJKIzSg9mmzWwaZvbYZGyZegXAqX5FGvExGs+K3QmLw6/ufF9+fYTXiTLBg1nN/4M1+Mw0fpepYxYtU3t+0o4W16ar6wwo0I8r98+eO4f29C/bXfevs1HRKgZWrZqQ+2lV3DxYzF0DOeZLK8UYKWHdTsGVtZyqgpFnsaRUlzmIZIQpDpgSRbGT++hp/VG6xW8haeVohWON7Q9uwMUXsc3siKdRbBqrVsGsmkAcR8OuZlUgYUDcpMB6s0CeFvoDW+T+zZMS3ulwqoBcVaoZCU5mfie6oAqPoZW1ExPJR+jrOVCOcSvExGywYwfN/QN9//aTXcZLCzd02J6r2FEZANg1pUolwbbgLWRrBhO41tsvaW71lA5Fxl7bPXWYq4OzPlPbd8LwVkGsqODWLACFEg07g075HiL8mBupbZ3kr9eyrHVoMW/+09YEX+tJLM/8nAKR46Ht1PfvKeXnvxxZeSM6KzPdoK+oWCAS7fs3dfrIvv/92gXOyll16Kk6dOiMrYP16zGpq0wa2ql5IX4T0nQ63suZYhgLzoTOawtjZlwqOYv/LVr2p+Vtcps0oI1UQg5mjgGhibQPNSzgX2RYUqTFLCaTJ8S8UNBqeNrPSsE0Gyh+f3aqWsfV1i85YLtSdYz4eVkJnCrMwnxydiZXFRzgKw8KEjR0iXjH/6m/8svvWL34r19aVSPdNfEC9kasS9eyQNP47jJ0/E2MhIJmxSftnerm51hCLwnpm/s+eSPMdj0/oQuihUwd4rUnyEDIosMLIIvwfPzV4VBztoiJCujkSQ6Dug/I+2zJaveA8IaYkTvhg3+lwhw0lUNeUL98Lwph+HjTKht/SAKMqZzxAyHRwaTIO3GCQOrfE+Msfn8annLc9kg6K1z1oyqZax3sO1MVAbyTo7n/+s9f9V8WqI/m/duKMSsbv3x9Wbe3sTr6NH8VpKzIB3KI/C2k2LxX0A8hDkxieu9LSXrq5YRZjVh8AxtdoiZNL9GXsaVnS1lZlUh4kIsF96+iKee+F8nDlzXPE64uvAgiS2jT96Ili3q7MnPrx8VeVdjLOvvzN+/utvS/Hz3BgnlK944a2ALMSzzCybr0DPyIF0QpSVrQ5AiS81wmtXDSaKvEYa/Hx+bitjKxwlcZXDUSsOe27aaCXhw5CEEL/cAAAgAElEQVSfFYjvY8Xiz1qB2uvjda5Xt+UEdraBwPvEoetaal5zwh1zYWXOdVAMSc5S4FTKhNazLSOHUPzMXbSypb1thjGscJwN73mx0eJMWJRhoh0kAG3LI8fQ4Mf5DDb4nISWQj0bMHCdhN9Q5Bnm4HqMjZg7GfB8v+6Cxxjc6MPjgfWvVqbaJxBTFGFkI6kev9fWCo33GIs/AzRp6LwRuiX2XHsJNg68rvrOLo+83seUZAFboqQnHo3H7Vu349zFi7F//76YmpqG8iR6+3sVLwf+5fkpbbp96358+MEHmttvfvObSaDS0yaWNxkAJTO/bnRhIYlSaBlnpYmLhEbL1NC6E1uN7DZH4iIxXCE9oBYRYpLbv3efON/dWQ3I1klUGBknjh9vjUWygWelo2BWm3gjJtqTPzlOHJLkslCLy9JUhPeTv6D0xyZEUfrNo4Td7MOoippsOBYckU4RuSYl6VKlp5tbgslRqszvnn37oq2zW9UzhMwuXHgm2juplKFJSW8sr6yrckWcG12dmm/2uvZZeQbODwY1Z+/atWtx+DB8HQcbZEqKEnm0nkakz7+rQLxWrbOW8yPoH+ejNHTRXsagLOsnA60gpH5u9i4uiuWSuqdVTVwc8rI8a8Igxcg1QQ1zxX7tY/5L+MlniXBgdpBLo8Cy2etUy8lakdeKu5Z5jx49EurGT4OAlbn1PSHR6Tv2n7Y27c/412eS7Paj3/wv4uGDibh5404sLcFk1Ckqwtwp9iw6IjZ3dFCoL2bjIxiTTalFKqAFVYKIY2ipHDgn6g9cKEHT09B2aS16OTD2buzVNF7Jrg5b7e0IP+AVmgukcdHVgxe/HRcvnouXX3k+enqzVSZJcQvzi3Hl8qexvg4ETKnDTuzbPxRf/bkvyvoEfodT2Mq5tthrJcnmJgGNJi7ATj4cjJNDhXeKdVxD3LVnjicpMp2S2c4s8Nl601nY1waN945yC4o376Qvb1ILJ8O/Vuq1xenPSFAXiJnxmSilBUnlGvN8KNr6s15HrsV7CDa8V4SJoUnCsEYcuL4U7MbT6IOta67NP8ZgJQZPQW3AcU/Gop73Bd3IvvJZgiavrFj9DmkYRZGS7u9tkpq4F9fJTPq00nlNyW47W0JobNDYILKAcIJjKoA8/Hw2CWZQpm4olGfAxqjngGcSOQbzUbq+NR6gciJa9Jw+AxgHFq71vuQ1/t+EV5qyzpakkTAlaXMh8ztWl5cV/+1s74yx/fsU81xnHL09cefatThz/ryoVxln38BAyU3oiMnJCc0zY0cg//7v/76IYPCqZIyImyBh+VasMeOq3p/a47Uib28XREvLWhRspl0A30L/uaW6a/IyfvzDH8ae4ZF45ZVXU1mW/Ai9v7qqa7D/NB9FztDoQ6hHiZfmjCSEbyOo5cW1MuFFo7qW/cnr85PEIBkGuXr5crz40ktS+t/97nfj/PnzcebcuRabXInLP7h3L44fO9aMCwRRce3Ozph68EA9zmkhjDz4/ve/H1/92pdifXVBhClUDcGdTzXLh5evxKuvvpJeMWdWOSiJevLseLfksty4fj2eeeaZOHfujPZEo6RhQizypg4dKPxQjI80pJP0SkaKQ39FaWblUZsIhIRskf9QwkKWQyQSWs4zPozrkbEx8dQzHvZgLSN0Plw2Rz6RGBsTvUqjOO+lWHvDsBjx4P79pic9n98daqodISvj2oH0MzNu5AahxMbArhympwyBvX/1Z1TfrY9/Jor8v/s7X0yiDxouKPlMp6lYJ05SSARG1r8yerOWfIfWmfo8CjQPsayx4pWYNhEDoItsxa1tHXjuQR1tZ2f2REbTZzesrdhcT/pObSSXErRn71tZkw0cXLKLt+mglF4VZUOmhB0a6ovjJ47F+fPnYnV5Ne7ff6h/JMlwcORItG3E17725RgZHY65uZlYWJhXEw1b4pnEl8lgZnBDCLIB6KXOZhsaHMpSOT17i/rRnPTcz4q8tVlS+NoLTrj96UxT/u9Nb37kGob391NJ56ZRtjoJKxlo1hpZmfq79QHnu7xvFIH3WlBVixVM3ZhUo5z7geQ2fjuxBGVoOlOuIWi19B03lIawVtJbCUMYrTDU78NrD5MQj5Pi0rvOnAzmIuV9IkDsJe7Nj+YJ41IJb1m6BlSuxD/i2cTA6Vm9uibGvvSCs7mLPPVSI0+MHMXuufD6WWGmgs055nPq/FdYsuSBVLG7vHcm59XCwhCivQB7MdnTPT39RqAVys6W4mklW/GajAXBmC2ed19DWdhApVs78fGVK/F4alpNjQ4ePhTdfb3R098rT5T5QoFpTkqpE3PVCZ7cFmqEQynkHjUwaY8nMzNx/ZNP4s0vfEF7f25uXnMBFOoNaWWTz+L8jpQtrr1mjTGiUVCzM7Nx5869IJ2O7Oz27jaVbA309sbesT1SfHoul1dGxJMnjxUvVsetAiNnwhTKIOeymYt0TRqjqDWfiRohyhgPncmQV8OjI6n6S1iFM02N+qeffhqvv/a69uDi8rL2G16xYtRwBug8tsXDBw9ibHQs+voHCmnWhmLkoA14ljgDfQNDMTIyGlevXFE3PpgctYc2oPdpiysff6wOcMePHdVelUE1tic2KLWDp75UkSzMzQtJAoJ//sXnm0qZRoEVOteUo8mkvFUqO+pGTsg3n0kb79rPRamyN7Rni2zGICUrX2gcFy7rzBRgtOTeb1MMX4YQbYfpWbCxpTVjj4P88Xt9LdulwvhGtY0S4HqeznviLFLCZwIndAt7izM7XFjiuF+ighn6sqzZbZQj93C6MFBrzz7lQiKE3iOf+xj5f/O33mo8H8ORADd1TageCk+8xMgbyBlFp/KNlgfuXtCGnHNLQ93ZTl6NaAU3xH7K5gAKLU0thvoyXruRLTkd60yhmQhB6vccmb16ey2KmVL73PF0O0/G4+ScWhBzmd6+7vj6N35OpDZ0aHv8ZEqWOAvrDVBb7/zNuCiFYiMSqwLq8kZhTLzPjw8QDFXc1x5bxqJaNdXa5OU7/lwqydygVpbpQWdsyhnu9hg0bxhhGB3FqNK4SwjE62OF5PHyf3uxVuKMnesbbq4zQP29RnnIGEGh5qGxcvfzWxDYYpc3V3IC6nnlenzGyIQPqQ+k571hHCvGruG0OhmRewBr8sP7LmVhrzHPeJBu5cj1XT7G8/M37/EszmfwXrcnbA84ve+sSODHJYE2RLg2c4ewEt1vVS9ez48/Z8/B3/fn/br3o4WTY5ppSOS+2Ck86xZAnNf0s6i0WI7LVHhs7UjQb26tqgEKHjk1yRjYD+49kBdFV0HmHMrRnpIgiOIhk5zEMpQh79+7dy+OHTum/f3w0SNB8iBSHnPWYadQVFkjNd5bKILsBuZadrLPt7Y3VML6T/7Rb8TY4Jg8zN6Bbl1v3/794mTXmW9vk6C34fjgwQPB6rWyzlrkdjWwMcJR792yff7UL84YHeBuXb8RE48e6R4vvvyy0JPuYixBq4qMMC+3EJjt7Xj/gw+kRF9/443YMzomhUaPhCtXrsYX3/5StCk+mV3f+EnOgvbYpPa/KMPf/d3fjW99+9syyp6MT0RvZ1d8/Om1OP/8c0rChHSJDPD7d+/GMT1z5iUhfUk+pbpocXlR1QY24DlX7HtgeZ8JyXlkBrK7eMS1F6u5yrTxZv185ot2UwVBEciaYyn/gr6KOa6gOlKQ5X3g8pnHj2OETHhVrGw385BnIsOSlqPsGXNb+BzyuemJyejp7pbidvc28csXz916zPLBC23dYXmIvLl165YMsKaMr4yV+1mmSRbu+Sv/pm3z73z9M/HI//5ffaN4m+k1aA1LCQHKJEt96N5TyBtsnQJ1KMs2SzCsuFPPthJ1ElrEtkRxd8Xc/IK42tdKmYRqrXc2VbfMfbraumN9LWvHbRlWuTGN5aSxRmuy06KiM0560OkBJakJRgTjQ8i3YJjt6OzKHuinT5+Mza21mJ3NbmkIe57JcI6FKL/VuW1zW14dGwFYxpuWA9NKaCu1l1gvpdGHFFpJLKwPDq/74PleQh+KN8VrjqPKYlW3tTqhsNXb3AeOzxti9zWtjGpr1dflflybDc14eB2hvlsAWtG0rFvTsCZMt3vcuw+Pr2dFJU+4HHwrbu6P4LGRY2/V82wjwLFu1pUDT619CyVIT8pKhXgp6+BEPnOU21DhXijj2oB0TgTvIbxZ7zrjHUVhYeFDbw/QhpDuLz6Bp0k6vH61gLKAsXHaeORVHS7f43MOH+jMlBCJzLiCDFho00pL995ui1s3bkdXW2csLy2ohHP6yeO4/+hhPPc8in0rrn70ka59+vRpecSZ+JjleWqaMjen1pszs3NxYP/+JkkPUg4lYJXzJSWRrWtae9iKQR5xGgL26jA41zZW4tJP3ovN1fV4480vBL3VqW3Hk+unlr+vT2eH7wElk8EtWJ4yUFCPKuM45w3DNmvnsxSuroP/6bKXZ2Rf4DV/dPUjGRGgOhjr/D3+8GEQU339zTezA5cMELr/5Vl3BzM8xsMHD8lg+Y3/+zfil37pl2NsbCTa2rPUkJHwGfZsZ1dPKiPg9ulpJa89+/yLceW9S7G6uBQDw0MxMDIcBw7uU0koMf+Z2dmsEGG+u7pj4Ul64jwniMiho4cbxK8uQ/Oe4zXEdE9n5jDUe6kOZ3lP18Zss48L1M41HRJTiRiskRUUboNT56J0SRMa09YuFj4ZEg3jVsbl67Nj+VF7yDOPn2jcI8PDrfAHa1HWmM/W5beWiXauPA/8H4OROUWO+16WGbXD87lX5P/Vr72eh67qi0xSkLiNVafbJU9PvNQoyoqxqpMWpBUVZQu2TQ+EieDzeJJddAHa2pFHvrS8Kk8h60uzLScWJ+Vf7TvtUpJWRFzHzGTp7Vs4p4KsY7eizNQYM6tZsHh7RE93NsawsZEEEGjCzfi5r31F1KjQtM7MzmjMe/ftUz4AY/DBE5GCGdtW11WWh2C3xeg5lJVdMje9IXPzpyHUIsVJg0OwJ12WSkaxlS2vp1edvzm4OoAq6MyMfeL/QN7MuwlhvAYW6PZ27Tkaxvc4PX82nKwIXW5nbxcDBmHtGLEVWBo7ychnRb4b0rLYrD1sKysrHH9HWcql5pVrOzu1Vm5+Jj8rYyFGioC3NZ6ITYtul9wOe938Nt2qhRXfQ2A7CY/YmYWc97EREMZMTTocBzYqGHftVfuZtQdkyKVhxb29j/zba14LzFoY8rez23Xvnp5mj9lzoAxTrANFaXl9yDJG4U2OT0V/70Bsrm2oWQdneurxtDKDz1+8EM+cOxs7bezFZMhDueD1YGDzo057EVI2jx/PxIULFxQWw1OHf8FEQjZkdP4lMXcpTb1Y4tQYqPRAn5+LPaMj2kMPH96PoZHhGBgajvYdKIVLiK0YAqorppRxjUqTRfVOh/MCJeIzk4JabcWr5K7WOPic597CuzasdN6q0lnvM84ciM3axkaMUZaFkUC5VxW/ZU7u3rkT1z65Fl//xp+NH//JD9Up7fXXXo62tuwBwBQA6SI7ITnyD69fv3EjFueXYt/oHiEDgyNDcVC01PuaODP3UKIXrUSZn81tGQCs6+jYaOw/uD+h8MIVoTNFwlbFdqhrFFhe5XklFr4Gux7PXpyz2mO3Y4PHLZTJiYAlDIRjR5x8t9Fa72Ubp0E83VUZRf+4NbTXolkbOwhlolC86yurSn70uiusWwxHyxSf393nq5ZDrLXPbb0XlLZdGdCf+6z1//JX32hYsEynaVKL3NDFui5ddRAi9hzINErFmexY6cUmo5gnJQX0jihVSYKbX1hUr99VdQgirpelDgODfTEyPBhtWwmB2jJUvFWx57QefV3X/zI+Q4uEEtvbgLJzPPyg1EE/UYSMW8JUih5YaSeeffZ8PPf8s8pwJ06OgEcp1ExdeBr8wKYkq06lF9sN25f72PrAG0lIUZZz4dhwKtiWsrcikLAssXIfmBoacgynTuhqCZ9kgrPnbzpU6ni9mW1Y2ftHCNrTBebz+tVxsZz7RCZ8GKwgW55kVi/4swiNDAPkevm+NnT8bPbcbUDY0Kg95npOXBbH+H0NG598DiQBIcs4+YwzWvN5iMmkR8Y8YnwBv9eKms85657rOm+gtsrt3fA9Jej1pCLnH0LSAstKQPuhKLOn925rT9RGj+eE17wv/FrLSG4JHo8tEQ1C5BnesHBSnHJnW1D0+MOJWF5YVhb0GkboykqM7d0T03hynZ3xtT/79VimCUyZv5wPCHRaHjnzcv/ePXWcO3jokO5j1j9R45bYaVPL/e9S5CUJ77f+n9+KQwcOxetvvh4Do0Nx+87NOHwUGuZE6fxPz4sS3t6OWzduqoGS5JFzRCqPTImInS2EqDYnvGa10eP96c/ZQPL8e643KaFsa5MnRxvX/QcPyMjB8G8SRVU+SY+Grrh6+araLr/y6otibgT1mZyYkLHKntm7L+PqGksh2Xk8PRuPxydi7slMvPTaa7G5s1U4MpK7HWPGPQZQqjOT00oywysn92F075jWgv2qhDNixzhVu7q8qZVoOaM+545tJ/tbxrC9n2snjkNv7vgG7WB5KnnhuayN9pRSakNTZHFyxHMfK3Jfz+e85ZykHOVfNzk7hfhJcqYajw19zoJROcsiGxmWHUYYPVY7AvpdCGo0/s9797O/9x+/IvpUxV+KIlGLSShUS+KLutCUNpLi0mXSRVu6Fj1dHYLUxKBUSjSetoyT4S1bRnbFcvHI19TnPNuWktWIIh8c7FfmojI7ReaT8JsUZ+l1rUMtC47x5fRrsSiNIyaqxcsFzA2wFT3d+Xcq/exDjRJHmV989ly88sqLguFgbkORc8DqNnrJG94Wj0WzWBLctrZ1SFBgHBSscg6kUYb0pEncc419Sc4qJXqZEJR9v132osOkxKPCVdzwjOdnlSFPvWvxmtQ0RaVLScKTWaTQ2qbH3t6esaq0OPMarBGGEv94TuBo2s06JMD3M6SSyXJ4Wjo43T1NPLiBy8iZUOJCJkvZsOBeQkQqqkjLdAtGlY6V53SfdR88kuucnW/lyGf27t2jpKJEIFp8BOwJvGmSFWsXMM93ge4j0RWeE0WOR6TYpxqatEnIAa9xP2fGG4pz9zc6sfG+vPhSimmP3oaWlY4FRAqZrOV1DkMmIibkzXiAh0kC8nxYwTBXNmh9Xe9rv+77SIE3JE2tXBK8V74L4dH0xFQcOng4gCbpLU6scnxiPGbn5+ONL7wRQ6PDmj7PL2fMitwe+ceffKJGO8SCeTR6xzMWZZ4LVm2RoNiIqz0dZarBowDXw8Zm/OEffC9u37oTX3jj7RjdOxqLK4vR0d0RJ0+dUogPmcT3XUKGoUEf84Hh4ThE8pvqu7km56vE3csfWXpctHytyXNgJQ6cDd52AwdWIrURwXOKIbGrO5ZWlkWIwto6lKAkLXIWFNLJuvU7t+/GT967FH/pV/9ibKyvxNZmGqLsPc4ArImcQbxLjGtCBlsbGfP+6MPLGuP5558Va+XSAjTYiQyOKUt/J+7evavSPLLbN9ZWY9/Bg9HVk3kbvg/ISutsVslfBd3TXKh2PMsgHSJU2VopWUzErV3llduweZawgpWs5AVNkEq+j/dwfR7sOKi2XBVR0HcnSyTvra0up3yumg9p3CXBmbXEOMEQhZ2vNm6VAFlqzdEQyyspx51s5/Npg8VOU22cJM9CJgzbaKd6gB20PfZru3fQv/f/P5MY+X/251+QJZQsV7D/bMraYQFErC8r35ZtKy7L+3Tggo/bVk/unoyxu3yNek57c7QqXF5Zi4VSAiPB3U4t8Xr09nXG8HCvmIuS+jWhZ9jF0lrd3SXNMf0UdoLO8bgliIBR6QgEN3g7jO4yJGiekpncxM3ZRBFvvf2FOHnyiBQ+PbTx1FhcSsuMPKA0FhfW4vbtW7F//6iaxfAa3ghCnyYItvAcc7bw2m2N7rb8bWFa6Pl3bZV689lb9gb2oebgZU19STpRPSzKNbOF8xCnKgWCZ6yZrLOj56UpAgYFRozhX5qRqKlJMQQ8FzbSak/FSok7ONZfC9BaGNoL9nMWfqBiZLRaciJUWpnpST7EmvA6exUjylUR3B/ljKLlvtkO1YaFlUuGN3gOhw1U+1xgO8ZNPanocksOQguNKFnqNStcYbhyshn3tVL33Fh4+v8WZJqPQl/pNa0Vtr1qe+VOAjR8nwZjzokFVFpeGU6ohSirj1HkEkFtgyqe6P0IFGujDajcXo0VqBRqRPz43Xfj1Onz2jtkWXd1pdDkHANxMwcar1paZu0+xh7KT2u+HbG2shY3btxQ9jex5zfe+mLQHRBjGKWGksOQJvYur6jUdzMvMM09fPhAe4Gad81fB4ZYGkaeF7MQ1t63DLNCuON5IuxBBj6KUbqgQpG8bp5PynKJnzMevFWeU+WZlISW/Yky5hngT0e53rh+Iy5d+iB+/S//asTORibqDQ429ep99HYv3jgo5QaMiW0dMowwnliT8fFH8WRqMo4eOyr63CfT0xna2NnUeMjsblNr6XVl2qPQgJ+Zf4cUvc614qohcGslUtPY/zUiiTEoBsYS/tM6FkPB511zRCmjOiQmMmSvFkup3tOWKcpf6MI5KVwKW+tNxQPXozyTZwF1qJE8UBFyFATNUwJLQl8pGbTzxzpuwLdfUCKfE1+nJX8SbSQO0+yJgsilE5C0wbHn1/+9FffuD34mivxv/7lnpcTYvzBVwTUNTaQ3sWOfhlR53R6Z4CeSiIBoTIRRCjz08LJ0CzlM1q+JfGZheUWbDmVDz3JY1bp72uMADUO0ea2YsrQqD2OLHjENg5yu2vNRswIxDxWiD3npbdHVQWZv9hdOAhAOfptapf7Sn/tm9PYiALH+1+WpWWk4LIBOmJ6ai5s3byhWdezYESkUK3KgeJUrAUXtKq+qoRsrdyu5Bq4r8SkfCgt1z7M3hiFue2V+HW576HSdpKZDW+gOW95dlmzRIEVJNp2dUtwZ9+6KlZVlHTyzmaXhlGvNOJ2lWx+o2nJuef5pXfPjw9NAb2XRGJM/w96RwkKpyvrOqgVKUqDXTUZBYMJNeeS8NjQ0KM9clQBCXUJUjhgj4vkvVryTHrUvqoYeFmYoJ68PgotnZP2zlDDfs2HGvmGcfibCKeub2eKWf4bDvYYWnIY4rdS9Z3lOBJHjczWK1QjVAoXynIL9C+c8Y0PZoUxsREtQkkhWQdFchzWmhIt1VYJWQQg4TU0iVEHTUEJksLcoU1o17czD5PS0StCOHT+pay7Oz8axY0cLJAw6k8IbIQ+0TDgMFGJ6cqrZVxLuXd3xr37/u3Hi5AnVYGtOS44FBhrzIk7ygnIpntyTiBChOQxP5oJxStmtLmtvkzxF4puM510ELZxLqk24rtrKFiOOebz3MDPfxa1eDDt7bJ5f1geFwfhQpiS2QR7Fd/ibMRKi4nPsJTLI+weG487tO/H+e+/Hr/ylvxg7W+uxukbZY+bsUG41PDyS7HOlXIucBUSdkEr1akiyramHD2R0M65XXn9d+QuU/OF03bp9K06ePBk93Z3R09crr5n1cjc47zGfXe9/I06tMFnE2hJzmaGixhOuqG6Th34za7x3lfYx8C1CplWHOVgw3ReilgOSF5wdFLkQxe3Y2UxDXFB+geg7aCxUEkUtP+dnZpXoJoemEN7UjoPPWmZfteSQ5Y7HbWWeiiTPsc87Z6G/r7cVqvq8M7v9zV88H/0iy8hiEKxb+HqzaUqLHz1jmOmZO9M34xqt7kFZRpgdchxnZCGx0DolTDuV8LawhAJZlqXT1zuo2GZbx1bs30cnnwL97GS9IyuVAjdh4ZYSa/HsOkNR1vQW9eXEMA23pyLH6AJSp7e0Mugxwtoj9h8Yize/8FqM7aHkbCtmZ2d0Hyz+Jla5tRPXrt0U9HX69PEYGR2S98c8MHYOsLnL7SVZEFhR1F5arfQMdTtOZo+1thytFGpDwF55bk7iEK3aR3v57oKk7lIb9EZfF5nN6MioBAKICsLCZW5WSMrup2PdZmavy2BzP/MKqqwFhJ+Pz6M8uIaEQZXJbnTCnoCs7pIYmIcv4cBUopmZnddN1YbQ49rEbhl3i6M8Mp7bS2e3RX2XsafSbRGSWInyujLei8HBPQiPMBYShuwJ13BczeLGc3f3dCcJSsmM3+3p+LktVGy41N6Imeak3Epy1VNQZYHfHU+1R5RkNoks1DkrDRGTsoIzLLKytNSEDNzIQ1B/VV/rBD+ui5IjQ9w/3nPMN4lu1HInbzaKDR72bjUmGh4aThKVkjPAddaXV7NFKZnWT57oPVCvE6dPxezcvDw44H1zDeg8zc1JgVDDTscyfu4/eNDQ8J48djzh5QK5I/CBkpFbeKHehz6PEtamEaXxEqRDjknv7MTly5djeGxUilABqBKv9Zmrc0JIcuP7KHQMAie6YgwwPxpTOR+Eoij5oyvb4sKSwle9PZ2qKUfh0UVwdXUlVlZXhD5Y1mBYYxTsP7BfnnH/wKCcG4wQaHMhfXnplVdkRPzzf/YdhUqw906cRpFT+z4UbXTb24U2WUH5DHieWoZ+5nqsLoGuZNmmFXJS6mJxl5ANYrbiT/eccc9sQFyxuyk5uZXgWcswe+QZ8tuJ7Y2VNABZH+9PcTTkXsaQQS5T579ndLRxFng26wDLTyl2jMNS6eDOfzZeaiNE429r19raGOPim+tr0hUKnRz4m82Z+Fn/+Ew88r/17QtSeghCYmL9/dD4ZWN4Kxcy2KE69YGrhZLluoW6CF+K99wIJSzr6Igu2m1SvL+yKsse5TI4ACsXtZUbcegwcR/iMsTgEeBpIWc3tVZsJ72eVsF/U1bGfSUUs/80ISDG0EenH7X0xHPKuLxia1C79nRE/0BP/Jlf+Ibg/aWlbNvJ4VJMegeEYCOuXrmmjX3x4lmxwjFGvEJbvZSspVJMqMYwn+eltgJr7/KfRswAACAASURBVKyGA/16bbnWkJQVoYWMFZ0UAdBmiS011im9GCvhlBSrg/ocY2ceGT+88cy1u7lxvd4+CFxazV28eW29GzqzYrJAQBnwGXeiqj1Oj7s2ZNwOtDZ0WpB2izXQ+5HfJoXxPR0qwEsG1vQ9LRzl1QihSGu/gdmKsOM6xNjdIMZUkhY6GBJAbKwv95chgOfX3jJEDKvvXlt79p63xnsvXdJs8Dk5rzaOvHbOeGc/ch0LNBuNfI4QGHC2CWDoWU1yJvtSqEXJHtCcKfkvjXLuP0u289CQlD/XpomKx1Fp9IQ3VZuOn8MB69Te+a1/8S8UHrtw4XyMje3RGTtx4lTc/PTTwHtCidNK9MjRI/HSq69E//CghDUKUMUjxPAJlZCL0dPT1AcrN4ekra0tJdkBww+j2MqeNry7sU0mPvkRIeWK8bBUaEsdGsh1aReznchj2ttltL3/wfuK90OugsL0OfVa6/8w0BEOBG3AqAUJqcIs8pwLwmFyovVVetdH7HR0xqV3f6JSr9u3b8ZXvva12Ld3r9ZkdWU57t27o/7vIsR58iSGR4bj0aOHqhOH9IXOZjob7Z2xubKqKgHgeRTeb//WH8T8HIx9W3H+wjPxla+8HY9np2PvgX0iybEcqkNftQKr/9aZI069nLC6DRjNNQZv2UCSyex7KoIq9jjJKRkypQdH2TjZ4vTpsKidFL7f0QlhUvYd2NnIdsvO35HMb5IAMySoRGjRt/Y2CEqzH5xwaSNApc3JglfvZ8vUxlDRmUiZKMSmIGWbGFpLizEIbffBv/Wz6u/W0VlfX/83ZGq0rvl//F+/of/8nb/+K/+/bvS3f/l5xYuBMiFGUQ14R9ZHIsgT5iA5Y0sKVeUItrhK/2MnOpElTVw1y9WywxOTrgPJQVK5Q0eQ6IalSpIbikUEK1vrceLE4ejuMqSEAl8XpeL6JhR/7raWU4L3zfXVWrEzY0qCZhVxwXQsQru9LXqUVY+HnrHzLIcDzgvVkkM489LLL8Rzz58tndDmZbQAR2JwTE8/jhvXb8XRo0fjxMmjCkWgGFRzWjKls2NYJubY0LE3ro2bkqQhwbDS9XdqC9nGQA0X/VQ4qGxYrgojUyr6rKdXtnxJWGOsWP9AnXit6jClzO7kOl9eSr5zxqschfV1hVgYIz9i3VPyHKhKvsa6YuBlfDRj1K42YO6k6CoovfbMa2Mnm1tkUo3Zznww6xpYecF4+b19Smrz4WSvqe1uR6c49h07L8VPTUYsrIKgFoZwZcypDLFDbVB5Rix9IxDKpC2xWe5Fu9T04Gm32KVOapQewXng5DeHCegtrY5uxTs1VG9lmolyrXNkFMLzZfSDOeFvxuSsfj6jygN4zH0+3WAFFINM8uVlraH6eBdFpP1lpqqqBhjhheFKNy7Gh5FECRHKDnpUYGz/aG/TBrcdVI7S1F74ZeKP/+iP48SxJGWZpxPX+nq88uprMfv4cfzTf/ybgt8vXLgYh48dk/e8sLSgevTVjfVYBfbfuzdLuHCiXP0Csob82NqMR4/GdRZVXcH+LmfJ52OjyAezjHEA2Nv8sEdJaNQakYxXnAPOwKcffxJje8ZiYHhQcWt5sWWOyErne8w7n5WRXvaE+NMLyySfx2hyGCbzCwjpdajdMe2eOzro1Lg/rl+/Fh9//HGcOXNWfOjE5VdWl0v53momsW5uxfzcbBw4CP935rr09Q9GuzLy2oVYwL3e298XP/zjd+L+3Qmt38lTR+NLX/lCbLdtxPT0pEh9aJNsBwi5J1a2Yuw52bbxyKFUpT59hxBrd+PhChlzq+bS6lp7qaujlBAbNSuceVUTldw3CadZ3nmP51tt0d7Zk2VslCJvrWkfEBsHsZDRWClidzxjX/YPZGK0QixCiJIdk3OXSbYFXam6EdYK0s/d3p6Jq0wvMm6thD5gvesFvc12cJ9/Rf6Xf+FsDA8NCJZpC7xuIJWk7SSew4RCREA7PSU8VG0oETSCKDcoUcqe5E3ssyRD5CKyVsnoRCb1+hr9v5djaXVZ1g6KnFrqI0cOR38PhDC0o2zFWsmqF9dv5UEhyBDGMEKxSZUIpMYuydOsA4vwJ16uEjkUARBcJmRhtGStaSa/vfTSC/H8C8/E+vqKlAGbA+W8sb6jw7e4OB8vvPC8PFV+EK78QxA6c/0pKxaYSXGCp+0rZS4X6MreOM9Ve+Ge4/qb9mJ3Q+68zjxkX/EWdafDEPU9hFx0Z+KIjTGHQDBIsgtWpzxTFLMz2Z3lzntWLNxX76PQ19Y1//Zi1C60kPLUB9eGgRXXbi/cc2ChyPX4PvexRQ3sq8YJhsVLBjjXRnHhUcI26IPK2tTWuL3bjK+lsh7bu1femIyyktlva53P1wgU82almtQeuZ+MPtUIRb1+Piv1Ojcwe9WvgM+5o54y2kuji1ZIKZQASoRYcCJnkkQvGeCZaEYCFFwIFpbNGhhuRSArph4xOTWltUZJInIxVZ5Mz0R3V4+acLz+xqtZvlcomhGyeMgeD/P3B9/7Xnz1K19R+00+mIYgyWsR9+/eEyrAPWSgFaibWPCHVy7HqdOnxaxFQmorjEZdM9231mN6usW2qPNVJrUV4UlPzWuMMlf+x8pKjE9OyItHUSyBOozuyTAbTU2ezMbt6zfi8JHD0TXYk5zxzbV3ZJAo2a54nbylahIg54pPnvWiEYoSKFdXCyskCqorVpfX4tbN23H9o2vxjW/+GSGA169fj57+gbjx6TVd/9XXXpMRucyZG0ynBq0yv0T3uREhbfSToFQXA+3xxEQsLM7H8y+/HI/u3Ynv/b9/HG07fZIfv/CtL8X043HtGah0QRl6+glvIXPyzOcZTIeNBFnJHi0MTHTzMdSXjHO1DLJ8cohN8o/S44rISXuZOaKPe4mfe3/7nDfVLiVJU8Z4F7zuGUbd3EDu51r6nNQyn785G7yP46YcrF3JnbV8tAxsjHMM8uJgcC10VlLcsl7ZAW9pfkGoDVwm6s7WFvp74Jm/+7Qg/xn+95lA67/69dMxNjosT1hVRzvAWxnbRLDx4BL8JUZtj1MTrZg4AqQrNtQQIy3IsjUaliw8lCwDQzD1qZZ1cXkpVtbWmtpLlMe+/ftiuL+3IU9xrFfGqJpRpICWIi4LQJo89Zl5yFOYWbgybigm+1TSUIhi9JtSOBQRVvuOqFpffunFuPjs6VhfX1WMip9Dhw7F9NRsfPTRRzE2NhoXL56XF4+XYM51DB4OgJutpKGZIqE4xk9tSs1bRZ7iQ+INmV516yA1NaYldmcl7I0uaJbEwtLecreiRxk6JqxDUZISregYJ7Ah72WVQvKhW1n5PlYugjpLnTbXAKUxFG2vWXKh8JD7eXYfSAnGis/4qeep2jBa+FjgJJlPJvPo+2WueY34mWr9KY8p62DEI2VVUuwaxmYuQA5AIbiO4uPqq55xOa5vRc7+4rl9XcXGS/yuZd0n5wI/T6ExLs10sL/qtLQbwq4NL8aKUGZ9uF9t0GyuZVIZ7HIoc9CCVWDR0mfeeSq+nttAgqgghFVOhudaoEQhKNpDNHQh8TNRpO6uwsyo9sXp7aASnCcD7eb7ly7FF954IwVweX6UGp4oa8E9Gra3UgXBuswvLSoEI3REOTEpOaDNpP/B0HB/fHz1qpQxhonWrTJWPde1IWxDjRjuBol2E5MyXkXpurEVnW2dOt8fXbkaL738csw8eRzHT58Q8mAIWrH6xRybS0Gd0Q9k7T0thVbyZHhG5gce8bRWyOKO+MlPLsX0+FR88ctvxdLyotAf5AeNP4aHRvQ8GDUQDNF/nRJXus4Nj8B6hmPSHbduPYh3vv+TWF5ajHMXz0Z/b1e8/sZrAenG/MJqfHzlhhLdTp85Kt566tAHB4dibnFe5Wznzp2N9s5MAtVctyeZmkpWK6U582RGRDe7ZchP29/sIdATn6tU5EpyaSWslVwpyzPfqzHgkXVdmcSZc5mohOe3geDLuanlhZW05Yb3guVo7azURrZlc46pUBuj3rpJXdiKrY2k0SU0gpNJngKfHTzznzdn+2f94zNR5L/29WeimySJoX4pcuAE4hZ4Ns5UtmA2GYcXQtmV6l/bplILxYSoD6UMoZRkEMuRsNqJEu/ZlvBkgpaWoLyENjU745CV3NuVsJg9RQnfkonMOPi8Fhr4SggBryFAsrzIWateMBR5DxC6lDnQMHHx7njrq2/GoQP74t13fhhf/uqXVcMOvSvePHFW7otypiscbR6hcT148AC1da26x7U1CVjmSh5NJajz0CQM6E3lg48C8OZ2Vngt/LkO1jnCjnkk8QcBjFfhRiK1lZvxqRTMVgz2en1dfouwoniwtZWa0FRa7HzfFrUUdfFouZ+SjEoNuz1wFByb3kqGz0nIl7aLNvxqz8bKsBbAtQHjGLmFhN4TrJOZ3vIcUbKFatKfY85AB4jVOfZsIeQD/9TzYdn39WbCXalRhSM7rfUMP9SK2UqR1+Qpl7wNz5/X1PeyMeD3jUh4TE6Q47oShBVTFveo1wSlDnMdY6Xcsas9wxft8O93Et+bk3FLfa1ba/o5nDjUCEzqZAtcSovQU9Rsl70r4qWOrpgcnxRC09efFKJuZ6m4dGGq4/rvXbokj/r0qVNNJjivJwthR0yMTwo6B3Kuf6Sy3QgJj6zEUXEMGNvUxHjsP7g3blz/VF+7cPFiliYVVzypjtNs8NzV19f6lZg28z4+Pi6HY2R0r3qC8/9Dhw/FtWufxAsvPa+Mdww6N/oggQ9jlrNHEp32e0ly03wUpETyiTNR8ieyZjtJnxjeH/3BH0V3Z0+8+cUvxOTUeFy6dClOnjgZx585HY/u3W9ChChch7CmpsZjeLhftNHd3X1x6+aDuPSjD+L111+L5164ENPT43Hn7p14+dUXk91tHdraqejoAljujHff+SBGh0fET//df/Wv4syZ03HhhQvJaYH8iuSeoJ7fe5XfeJ6EIX127ER4jvndGLQlPORzopJIwmN01iNJsRiKSqQsrIdOOtS+LPFsFLnLQLc219T4hXloeAOqUCXfsxyxIrd8sQLXWSv7xDLQSGmt9NNZAV1lHuhTQKlam9q94jCSWAhiAqqh83Twb/ys+rv5/GeiyIHWd7Y34sjhA4CKssA3t5JzuPYMRURShH2LGxxJluVneOMkrcG6tEW5f+nKlbAcLnWHYt54w4PDGU9dmGslViCIyMQcG+lX8h0TLW7y9vZYWVlXklwq8symLERdTX04L1AuRfK94P4CscGzPtDTnV2cSsLb8PBA/Prf+JW4c+u6wgoHDx3AqVE2KYuPIuc3Ht77ly4rzvbyyy+Jd5pEtyR9aZVm4a0aVrZwltAuqEWtsLQZ1fwkBbWFugWpha88viLonHxiz7lWSk6wU+xwVw2sY6tPeX2lk5aVUg2D1RawFZ53o5/XB6h+fU2x1IFMTJQ3s5AlROVA+gDuNnRqhV4fyMZQLMpNiq7EdQ3vI3CVSFYGwnfUlIOko5XsbFZnxPte3tNptWQyXxeUp/SRdyyQLn1u31jxdNeKVXNaJQPWXsxuhWzh43Ww51evsYWlhah/19/hPGSJ4ZYwcHW/ojwnsvQqkzoTCaoNGP/9/zH33sFxp2l62NMIjW50I+cMgiDBHIYz5Awn74Sd2XC7e7t7t7rTJZdO8vmuFE6Wy7Lssv9yWbLvP1fZ0rmkuj2ddb7VhtmcJmeGIYdDEgwgiESAyA00OqGT63m+7238BlqF/WdrMDUFEOjuX/q+Nzzv8z5vpS4vvQgHU3LoyN5R2gDXmSCRokIZ594/pwEpff09MtC8v6alTlfAfxO+5ucwiNVULc8FseNtbNBhLmLfvn1OeCfwpcDQT7BjNwv7oPnsmJFypOfo/lHs3TuMVDolg8r389qduJRX1PNtbrRLLLnsNtQbCTejXhPvcjkJ4qyvJtDc7jJ8StLembyDocEBxOqjjtcBKBt3cqduvCWdsz0PczBGIOQ187gsx5n2BJ0kk4/0Vgav/OwVDA+P4OCBMczfv6/+efIMDh06hK6ubqEDZM4zCxTSGA4jk0liYKAbe0aHUVtD7k8YVy9dxoGxMTF0r354FVvJLQzt6cfa2jIOHD4skhbPmRwYEpPff/99PPzoWQUfb7z6Gh488zCGhgYkS10uOz4Mnb7tCyKivFZC68Ev27O29i0o5X40Z2z3fWVpSQGEBdt8DzkXpnpo690+S+WgsGsl5PMp5LOOoxWQbrW9YvvDgjYLioOImyPWubVq52nnH7SzzpaRf0JiW61QoyI47MqhCqyPs3wlG+l5T/HRP/lkO/LfeeEAcpkU2lpbUB+lKpG7HDoIGmcjcxFKYR1WLTO+r5f2hJCYI8IVkU7nBDfmTGBGxoHsVP6dtQ/X3tbYGNem3NygElJYm5TwNEUhujoI87uNao48m3PEquCiMuIKs2vC5LSrzMxZWzPhDDn+qipEwhSlcJA6RWEGBnrxxNMPorq2Cu1traohcXMxf+bC0Gzr7bzg1mtXx0W0OXDggOu3Dzhyl3U4IQZuSKuVM5Mx581M2b4qWbKfIsff2+JWnSzNlrydep/dgyC8bpvGIlAFBGRke2KUxqeSmBboJ95RFPOznH19ObjI+bNdjzk7O4Y5Jm42bkr+Tyega+TYQl/u4PWT++CY3aaA5oKy4GfSWrr2Rpf58ji8D+Y87XdBp6tY0M+x57Pns9nezmlIA794DH4GB0mwF9Y2bjA4MaahXbcTi6BueqQiAsPgy6B5tRTtar/jcaxLwpV8rLLqnrIdNxjo8BwqAah/LuYY7Plb9m7rxgZRWDDGz+DPNicdRcLiYQU4ZP9WNBt8n3hl0e3MJnGsds8LoPNjHZj3Mc5JXBouwtiTmtVOiIllCraikknNODq/nXMwubIe1ybI37tyR7WUxXiedCa6nsC8UQUkARImaUl0Mgvz8xgYHBIMvbS4hFdffVXIF5Xm2FHCHnTWsXnuyY2E1p45ciE/mt7lZrwFA9bkpmsLdWu0hLm5OUzeuiM7cuDwIfXLRxri0pmgxAThbaIZCjC4llhS9IGdRi1zKmAm45y1lC7dGtT6kAb7pldbc0kNn1+pUMZf/9Vf4+mnP4Xe3j5896WXXB96fb3QDgY4S6vLeOj0Q7pOCtOQ4X/ygePI59PKsNnVw9HOE7evIZXKoL2VYlQ1ePlnr+LAwVHURWowun8vlu4v4uChw1hZXlIrLaeuLS0v4ulnn8Ot8Zs4f+EKvva3vop4nHwT12FNIrGjB7MOzFJItchuDk0wBr/TBtAyd73Bbq9SWdMTkG3tMhimamBrqxtAojXhkQqzIRbUElnkfaypI7TuiG3FfM7Px3BBYTAwCyY47rNt9oQLxi0h4fOQ3fKkNztu0Napy0CBP3khTreiXOUURdU+SN+TczbdkMbmA//wk+3If/uF/SjmHWGqpTGGugiJU3kXgZOxqcZ8QiGuRi22apibuUYOmvC4mJbJlFsaYj6TlevkUJkl6315D3eCsoQx/W590xl9GgfNmA3XYrCnVQ5TCZPPSPlwODFNrW2O4eDECqQYVY1qDu3wjlo9mp58JCPpJ6LVR2P0eKgLh3Dk6D6cOn0Ara3sRfQsR0ZfTPNpsLKu3e7mzVvYTG7g+APHVSM3CNTES+ik1bKRzWnEIw0XxUo4Xk/Oiws/tENkc9fhGMjBhU1ImM6EjFTrjQ4uwKCR/49FyzyeI5+x/un00YNwtkWohL4sWBBLnPfS150t6t393bJlCygsSjbnYtfDazPVNNaa+Dpzxnov10MgizWjWQnQvMHUNfqe1YpxlnY2a9lEkk3Xf6fVxUoAzFKZmQQzUruXDAA0PtfX5CyqZzZLRSo9XyniuXvEL2UKRHfCXrnMoymCEitTm3acePD5mPGpBBl+Xdo6UqC5K1O1e18xjoYSeATIDb6gapVT55MR03119WnBiv5rdzZSCS4UcVRheWlZbXdOI5yGWTJA8oskvNIhpVMZBXgMmjgoiPXqZj/mV0GkX0PbRWdA6fxsNoEplgXXU5UeoStP5bYLYmA3xptw7u3zSCS2cPDIYZSRx+BAlzK02el5IYQHDoyJiMrech6H/egso6ik5UBBP0+eEC/nr7uyVzqZwsK9BUzdmcH80n08+MiDGBzolYDQvel5cMzw0Migrp+yqPxs7sUwtQrI4fHCNPx8GnqzLW4PlNUjTnuokcYkx+bZHlVUi9rc1AJeeuklfOU3fh31kTBu3LjlSnHr61rLR48dxfLyghwHUREmENRLZ4BGhCFaT/3+aizML4BLv6WtHTVkWVeF8Z1vfQdNjQ04ceKEygR0fKP79lUCKcrovvnaq3jsyUe1H27duoPUVgaf+czziNRz7kUBoSp3L22CW7lQwruvn8OJB44i1hBx4lzb7KdmO2otwhHC0GxFY62SPCM63EA3jpchVjDspV25lzSFOsD9qSCUTGg8P0Xr1tfUg4jc7kza1pLtXcvQFSP6pInEaQmRMcD1ts324n9oV71OBVue2SlRVa0Ak69T94dfAw2f9Iz8b3/mAEqFkCKQ3u42RCLVEi6wucy8YYRHqJMuZmHBTSAjNEHnzgVDkRdCSdskttAxiyHujC0zYOnXUrnHP2A6HJJpkszgvRY2I1XqOo8OdSnCDg4H4U3VdC86KT5vb5FcT3gI1aGSVKton5nN20N2BruEutoqxKKclEPnuo3nP/0Eevqa0NnZsZPlM8OwGlwxhMT6Bi6cu4CW9iacOn2qQoQx463FqJYmF71piMKWkzhlBs9zkMQpyXi+r9xqrkE4mz+3trdrQae9Wpk5TnP6QagomOmZoQ5mjZYV8h5zEdqm0Wt9tsnMn188tqBCjxAYic0cnTmcYEa9Oyy152TRs20UqzXbOSpLpzP0/AALMiwzDV7X7vdWMmivAc/Xsr+W0X7w/fyZmY5NLjNo3QIKOR4PIVc+k4GnHBlrhA6SN+a6g+AK4iVYOcQMuQWadq/M+ASvwxAYQwVct4QfkOEJfbYWzEAFEQRz5gYfmr6B9lHZkT4r2QizZLXy7SBAMoIerWA2qclduRyaWtrkKJhx9Pb0uLiJBprpmCBuVw7LZrZx69ZtnTOdFMVbaAu6Ozv1Hh6LRk/6EsUC0v7+sT3LRo5KV7tUkvoZz5sjSVluI0lyfn4R+VIZ777xJvoHhrFv/yGMf3QFo/uG0dPficTyMt58/W3E4o149LFHkEwmBLOzpYuf1dbRLn5GZ1eb2N7MWBvijbJT7Ihhlj09OY2lxRWsryVw8vQpHH/wCGqI4KGM+3NLWFpaxd79I0IfbBCMjH6ZLZuuZGSEURMVMUSA93dzgzLVcWXrhsSJ81UO4f13LmJqagpf+vLnNZCG7WjshGHAzlnuDPoHhvqdNrsnHqrrYGtLcL5B0nTuc3MzItINDAzL2Vy5fAU3r1/HiePHMTLKzNxJ3F67ehWHDh/FG6+/qQSjf6AXh48fw9XLl/HaK2/ic5//HEbHyGfIS83MWg7v3JlAW3sX1pa2MDkxjs6eNhw+eBj37i3g+tVbGB7px6kHjzuFzRDb+dj/Td9Jp8ffuZYvZvl83lyr4hEwofBT+bQmAlwcllZoD8hElv3ww2Zsj6qUsnvQS3C6JBE4/16x5T06Zsii2pMDOu22t8z5m81iQChswnNxzP6y3MHEQHPRP+ms9d9+cQxVZbY2ELZpRFtbA1B2xstuqPNvhMKc0L9R9pNbKWXihNhFSGNPLqUUyQaWFKpr75JB9Bm5ZU4kaWylWft2w+UJrTNSH+5rl3M24+WcOOseIeQoRerRATpoZYKERjmikpmeMpwdIpkeDGdJR2oQrgmjpqqM1tYInnz6DOpjNWp3qxhicgC4SIk8bJcwOzOHO7fvYGTfHgzvHar4L7fJ3eASATjlMtZX1xV4MEviJif8Zl+cwGTG1aLLIBFLjryjQ3UZGgP7m73HjIaJ8ZgB5XmIaOaHFFiwYIuUC5AZhTlh/t61yOQqAzp4Pk6K0UXl/LIaf9CZBx35x6DqQBuerZXK+QUkYhU0cAqd5DF3Aq1fBKvr/T5A4vny2OY0K0htuSyjSVIU4TwLVvh5rIcykjYnyms0Toddk6A3nyHIkfphC4705jIvc8z6HMKIJm8KaL3urqEHP9vey/acXOCZ8jWC/70D5mdXukICpC0L3Kz9zu4/najq0awp+0lndi1y+r7bUQbKB24kYlGbu66+HnSw/Cw6PSqrLS4uYmz/fpE6qa0g/hNcprm9XcTtmzcxNz+v+eQMmjjIhAEUNc55PDrxt99+G6P7RtHT26s9TMdHp0iYeGTPiM/aSpqhndzYxMDAINbXN+RgFxeXsba2jlOnT4t/8u5b74lw9rkvvqgM9J1X38D4tVvo7+tH30AXmlriWF1Zl7aD2O7VVZJL3UysyaATos0QIcwXsLy6rhaw5eVltdGO7t2Hx55+HOEIrUReycK96QWUy1XoGejRtZAkySCXpFsJxqRSOo7rbXbTsLg2NNrZI16JRBINDa4Gb4p4Nszo29/8vvrn9+4fwnY2LUIwUUf+fXJyUigf9eq5loVIUtp1c1Ofo71CqJuOSyTTbWXrzc1tKlcy0Uhtboiw19TU7DqEqkKYvjuF5haSBCfQ2z8kWP2hh05pEty//fq/Q3NzC37t1z+v0c5EyNSGhhA+unIFTU0tuHFlAu2dLWhrZ4kzjK0kWdssr8SUlW9ubGJmZgENja0KpJpbYog3cGCOk4kmcsr1KTSDXQbcW1L/9M7a1nm112JnYOtbQQmIWlLC9WVjkw1NDJZU+Hf+m3vK9i3VQy34VpmgtsYp0AUEuiwwkH/x+177peDLf6YnH/Ka85GIm/C354925zD/xf/+lZDdvvbcXtRUR1z/X1URfb0dEoih0TDnIaaiHhIfCJ2HI9xsbxewvLKGqhoyOguqYVIsIxp22ubqCZTYlKtDO7aeuwAAIABJREFUaPNTH1uDEBg1u9nHhAiVRaGEkYEuEc8cpL8zUYsMWM4x5+ACczqM7Anjh9lHTkOk+eg7I0zlQKrc30SCqynhqafPYHCQ83rLysgdrOigIBE4SLLLFrRRZqdnMbx3EC3truZj51M5PqfsaNbzooN7y84R0pFXapliubtrr7w/oPHN33Ejc7Hwiw6YDt2cvjmIYGDD9/B/W8TmlMyJBoMAy7x5DjQURA8MLuaiZs+3NLz95+3OLIOZosHkdm78G8/LSga2saSb7KVWzdHoPMI1YrRaVmqRbxD24utU51Lt1W1+vl6bzbdA8jyizJSyTibXsmteg2VQFpXvBKOuxGHnbrVpV+91cLrLCnwLpc2D9+x1tap5GJzvkZHy7Tc2qz54X+zaLHC1oMWuxe6lGSm7z8EMn8G0OX1ej3EUHLPcrfPK/fWOXJ8TgNg5MlPqbhJEcfV8kTURws0bN+SYmakP9PepPZQwMfuLz71/Hvfm5/HIY4+gv7/fCfCEQrh67Zr+TWIqf8f52ey7pWKbrVEGCIv37+P48RNyjjbjnA52dnoaF9+/KPJqpC4q58H7SHLbe++ew8jevXj0sdOC1b//je9hI7ElktbAYBfYpr60kqioEna0t2OVsxGqQmjpaNOUh6nJaZFuOZglvZVGXTyC02fPYN+BMckOkwHARCWdSmJtKSF4uau3U/eRzpTPh21HqgF71IH7Rk6lrk49+rxn6VwOddUUT8p7FMCNCXVOo4jx8Zu4cP4KvvZbv4WamhJS6aSCFP6vvcaOGy23oq6H/fza+9ks+npcYMEgRcNP8nlE6yMSbGlt7VDmS9s7cfM6+vt60ExhGbaQlkpYWFjEdrGosbBbqSxmp+aRy2bw6FMP4+K5DzF+7SZ6+7rx4JlTaO9s9YOR4KcK1uKNn7+LR84+iK2tdVfCyBXQ1t6GrXQSQ8MDSCXTeOO19zB/fx7FcgHHjh/FI2dPo1TMYiuVlqOnUl0l81bf8M4YZNvr2issl3Fve5qJpqft2s+WmJjX5L2zgNYcu/YWkxDPlzGtAvK1hLIGyrQ8ru1JSwBkm7xOgtnWStBAzlQyiaaxf/Bf7Lh3v/BX4si//PQQ6us4jaeMXGYTHR0tqKsNVepcXJx0XGyetzYw+lfqdtOxukyc0qYZEUQIZlM1jS1tvK/O2brxnpYlaWAABxAkneQgHRmNCfv4Do4OoMrPKDfn4qJfKkIRxncyHNJ4958vMptqZISKdxTJXI2cjpz1dKClKYo/+uPfw8rKjLTeqdTGTWlGnBV43oeNtU1NX0tuJNHa0YJ4kxOzUJTHKVEa+OKydzpdwnvMElguoIG3ARyOWOQdhF9M1sJnTo+faw7AokwLdnYHAPZac9j23QyoOTR7nRl5u+8S0PE1comJ+C+1i/jxlRYEGCytoCvArt99vhZwGYHEPpcTiux9dp5slaKh4/1hHdACEYO4bGPRwPG9hjpoU/ncwdaE3T/jFNh5E2J0I3Zd3+zuL3Ogdm8ZcPGZVCB6P7jPNrTOwxXsK4Qa+0wLBqycYOdvx+B7g4aJ77Paujlse60d3/7N9wXRFAtMXI2cW45tm451rC9PcnP3CXIIDI6lb+BRh6CYCtcrncfAwID2NzXZyfJmPZQO98qHH+HYAycxum/EcVJ8tiOxFx63qkrOmjV2ZpHNLc16XryfdEyJtXUhP+xo4DUxs+V3ZuurS8uq83d19eLe3DxmZqYVmKTSOXzhi19AYyPRpAy++VffRnNTq2xJ/0CnZnJPTd/T3mSNPCKiVAgPP/UYttkGls4iEo1h8f4irly4iM31NTzx7FPYf3g/QlI2o64kA+o8ivltLC6soLm5HUW4tUoPSX4LP5PXrEDK6/LTefDa2GpK1IelAif1TITFcV5s6heH6Xz3pe+hubEdzzz3HIrFLJYW72kOAG0dHTazbuNiJDY2dOwGzg3365bPnzaxvcOV/2hL6dBZn+a8hHhjI9ZXltAQi+q8+AwXFxZQXx/TyNru3j5c/uAKLp7/SEvj81/8NFCqxQ9/8BPZwnC0FsdPHUVPT6966IlErK6sYer2PewZGUCpmNP6CofrUVNH3kEOPT1d+OjKddSFG9Ez0Kn7RgSWiATtSiq1qUFUdM5EGLVONcjKLVHb5xW7zkSPe9t30rBkEETYLBi2/WXZNPe87b2gzauqTHp09XHZPT8102yhhM78LHgL4lkipc+SDr9HOfnduoRkrwb/7i+0J/8lv/yVOPLPP9wv4QVuFkp1xiIxdLZEQdtOwhqV2LJZ1lPoyN3gDSm/bReR2HL1cSdhmNNQlGrJE3oZVNZFHQ2eRSNHJiAcRqW4bAYriS1kMjmJF7Aex/a0Pf2diEZrkdumSAnr32FFfnTkfICMgF05hV6cnAuyTh20zrq8yDB+IIobWVotSJ1jDg8f3ouvfPlFrK7ek5OmLGW8sUH1PZ2iSH4hjF+/jVYaJpAlXKf6oIsM/Wx036Zmi4hRM+tfXMxabCEna2qQji1i/ttqylYbrWTefiCNOT9G7DL2ASMq5yMyEuFel/U6yJdIodstMkLaQJ785JEN55B2/i6FI0HeLrOTg41E3Kxy1jMDK1TQsrGzfeudbS6+jA7HtUW5sYly0NTn95u54uAICWv2d01l4EQ5xPqaZ97bffWERgsuglmq81kOQhPsyLqOhETcvRE5yVoDg4IzFV/n7ouG8JAwJgZ+WsGmBSPmxINIRxCpkLP1xp6vMecsY+GlIYMOVs90lwhQEOILwo4WkIivQE1wlgb8gJhKf61qeb6dy7QDpIHujCWfA51pK9etFwGxNejuHSR7yiCWjthl6iRusve6CuffPy9xjpF9I2hqblFt1uq4WkOsMJdKEh/h/m5imxZnyGdziNZF8erPX63wRIiE0UCzJEADmstsY2pyDoSk6cgy2S0nxRqqxoGj+3H6kVMoF/JYWljGqz96HRzzqclmEQZ+RJWcih3LYD0D/dg3Nob5ewuYnZlVXfvhxx5RAENHklhdw5GjRxCO+Hlu2ighZa98hmTt03GTHGVOh98Z2MoBBcRSiCpI8IrBezYjRIF/59hQPrP0VgoNsQbU1NZh6s40Xv75y/js5z6Dzg5mvVmsrSxL0Y2lJdox2h0+q2RiQ1wFonj8HLbFsQWP+1qjWsNhPX86R9qyrU3Hc2hsakaO10F9+bgjD5NEx3VGxn5XZw/u3JnE1as38OCpU9guZHH48BG88/Y7uH7tJqqr6+Twn3nuSTS3NeLNt9/RfIvV+TWM7N0j0h6HFDEorqPWR5gKnjmhAvx68YufRrie8sFFJ5tbVaXrYE26pYXSwFyNXh+htCOwpPWj0iSFqhgQVgvJFeBW5dY6gxntJQtKc7mKPTUEiyUTIk2WsSs4sAFNBpkHbIU9S5XZAtPvDI0VHylQ8uLRM+mU9oSkoT/p0PqLD/YoAuZAkXKJwgzA0f1DyG1vqS2LtpDQewFFbGxuKPrczjHbqcLaRhIFl5hWsi8+ABpYc1Ri7FaEURxjm/UwEmNW1pOaTx6NxsR+pEEd6m5HQyNFAnKoCtUilyVbPaeFwkjUZWqcvsP/i4iEfU2+xs2Mlk50mHVYqXjrd8zYWRd78cWncObMMSQ3V7FyfwUtba0i8LicixaYWfgW3nvvonpY62PUn691mtWBGqkQCj8Yxgwno2cGMbxed42c9x1MmBykY1Hp7uyZsX0QdnLwm5vgZo7LICSdakDWdScp84pyPnvk6w0BsAjWxVSOX2BO0bWLVWuB05mpRhxw+ubEdB6+9h0MUnjNVs811IKlGhOvsWyTG5cGR50K4bDbnL4Ew8+2LNxY4nZdQYMavKcSmOAIRF9q4HGYsZK8xpJH8B7b+4J1Nb6PDobZlh2frzMEg8e1+xY8rp0P1w1/NhhObXEmLGMKf8bW9Y48GIjYcw0+P167lT5YJrBrs9qhSUzW1pHRbHrxXlFNXRIUZ8opQGMgoA3soXbdD5UXqnDv3jzaOjqUUbnz4DOvws3xCawsr+DB0w8gX8xifWNLjoW64G7UJ8sdbp1tplK4cukSjh47Jga1Ofg7t6fUuxyNEKqvVT86sxv9z4lgROIyrDvTMbIjoAbhWD2+8re/hFAoj7qaMK5+eA3XL1EamY7ek/oouVwLxBvj2De2H+F4XLO6h/pHcPH8eaxvrOLsk4/jrbfeQFd7O06fOa3jt7U6zopxWVlzdsOCyDRvFvSvdeFnsvO+Wkul7VdOOwxHY04cx3QHiLiUi0IyYtF6ydpm0tsKhMjwf+ZTT+LOrXFEo2E0NzYg1tSElbVVqbu1tLc7OWH1M9fsTIxkUOyncLFDgHuF/foacmST6UIhrK+uoj4SFcGL5637ZNLPLNHV1YNKbUQJmTGvrixhdN9eoSfn37+E9eVNbBdy+NwXXkB9QwQrG5tIrieRT2/reqjrwV71lZUVNvuoTs76fnJrQ9yiL3z18+pyoOYG15DrHqhRqbWmJoTOjjYUS45zQp8S3ItEXrliJUojR+6I1PS/LEuEmCzQztPWCJl3ztTsI20T+QIkDupZeR5V0Eb/B/sssIGtndDea/oMtB12DJeMbGNtZVXPoPXQn37Mnv8y//iVZORfONsvZ0E2KE+eDL7BzjaE60KIx91kmlyWbPESkilqcFMPOKfMPLtdUD3GppTR6Dny1U6fn26M72vmpuL/JKRxJGAimcFWiuxGTrKpRXJzA/1dbWhpiaNUymqjlwrVyObSfrg8N75zeDw2HTWlCQmLiL1eBV2HqbgxPeKGZMdQOFzEf/PHv4+2lpgirfnZe4g1Nlb0dEUUKhSwcG8JH165hqNHDsmRk6xHOCy4SILiOJbpcPHzWHJCNTWVzNQyrKDRtoVni02ZX8CRV5w9jX9goVYcqoeebTG50oPLOszBW5Znwj72tyyRE9aYAyNGjYBl1+gySJ91BqROvUf4WE3aHJ8hDfy3myXtdADozI2wxuBPgZ0vUTin61rKeEyD8dUi5q/Hzsmuy+6BXW9Qic2ic35uUDzH7g8/k2xg3hM7X9NK4Ht2s/wt07ZjmmO3eylBi4B4hcP/Hd/CkBVpIUhV0JHczHjYZ9qztn+bwxZ5KhZz6Iavj5vUqXs2zrlZUCk43aMpkmn1Tl1wrFtoCtCEwHieC2vBCkR8bZd7WnOZueaqQ0KqZF2ZOSaTmqil+nzIXQsdos2FF0HMxcKYnZ7Dm6+9gXg8JmY226IcPFyFpsYYcukcXvnZ21hZ2nAGvDaEw6eO4OyTZ7CxuYKmeBMuvHMet8YnvLaCG8DE8xoaHMThI0cwv7CAiTsTskP79x3AHU5a4zyE40cwMzuDM2dOYWtrA0dPHEe0jiUIx5GQ/QiFcG92Vs6B9V+y2yuT/4guer0EOk7eMwuqM1nnxM3x8to5BIZoXKS2TjwgCrjMzM6iu68HoUIeczPT2EpuoKW5WcdaWVtD39AQUpmUQ3IKrm1U6yTkuEldvb3KSjUW1jPAWcZgMEWHSecpVrvKSJTmdeROIifLi4ty3Awqpqdn0NXdg6XlFdRH6zA42I/5e/NIJFJ45+1zGBzqwaOPn0ZjS0zPnXruhRwVzqpRRWSnWMT8vXt44/X3BNlz0As5T3ymXT0daG5rFpmQyn7MpIlusVpNJ8ugnUQ+G0RjQbr2M524FyViWZakRHPkRG3Nkat7xPevB+2nZdG2H60EZfa04mR9Vm82iq+nXeDzs+Cbn6vyl1/n/L2NCSafiAET90nrwX/0y/juj732V+LIv/zkELKZvI9uCG1kEK8Jo7e3DVXV3PhOyi/BPnGviOOk/VzNPCviG9mYnGHNvnP2cHqxCF9bpXNXLyHbwyiZWhdWFry+mQGZ79Rfp6YwRxG2Ndajt5cDH9i7WkQ2wyAi7xR41MLmkox0NgfCshSzoOgL+9XZU05GqQQqNKjF1fbCNSEMDbfi937vy2pVY43t7p1JGUrC6zS0at3JF/DBhQ+xtraJs48+glKJrO9tQVcVwhUfkWfVB52nyCZsx/PMXUHIgRpmMNKzeo0ZcS3AQF24siBl/D4uOKJo0vdl2mfqlDxisDvjt+4Dq9dS05nPSYbYZ3+8DtWBSODyDpT3w6Jog5hJhjKnEjx3Ht9Ib/w9P8sgZnOa1nkQPGchAVxfXo3PGNzWF62gwNew7RqDpD+KCTFqNkTAMmUaOzoec+AWTPGzyM0wPWf+nrVbsVIDmTk/x45nwYVdY6X04bNhXo89Zx3Hlx6CDtoU4Gx3B+t7hmzYejFkw0ig/JxgZ4JB+ayRKyD0xCkqKjLDY+ujfdk6CwZ4/JnIFseKDgwOVurw7Cm/dvUaTj/8kISZqJPOFjHuMRk7BuxaZ9UivgpN8e1tXJOUDO3p7lHGvb6SwNtvvoUnnnoCvX19QrtmZ2aktbB//yia4o14+UevgcMdtW5K23j4qUcRa6rTiNMwapBJuho//19dXtaznJub1dRETvYi4sLy2EBvH1KpHO7evaM6+ANnHkS8qQERZvmRWrS0Nutnhxu6uddGHDR+zuLSIvr82NBKR0pAdIRrgxk2URDeA9XKqfmQzcpZJVbX0dLcgts3b+Pm9Vs49sAxDAwPCt5fmJsV/M2hKCxjMIHp7OnG2jpJwjWym7y3QvDKZT1Ddgdw37rJjjUuWMrl0N7ZqbVLqV7+nqNRCb/zb3SkVbW1WJid1XqMRNg9kBLf4cbNWxjZMywp2ruTd9Ha0ol//41v4/lPfwqtHXG0tDVJ5jebykkF08RYXAshsLHB+RPr6Ovj7HNXr88XnWAW7Z67P2nNWud7uD6WVlaxtryCo0ePoLba8aMsGFdTJMuZnEbHcmyY43kdu0PlTZ/4ifxG9b9AfZ1rUf7EB8ZSFNw1m0EBbkCEyo5t9kyBmSf48j7T7mhgTEODfmb7H6+J95XzCxiMfOIFYf70d85ifHwS8RiHFJDUlUd2LYmRvX2IRAkbUrKxiFyeUBh7Kwm9Eh6tE+TDmrV4NoJ1wqod8UHSYFZ6jEtlR5Chs9V4QTe8Y2Mrp/Y16a3LkSfRWF+DkT39yOa2PLGDEZNrrXCb0A0JyVJwpIatZRHUiJFerf9dHznhJtdXTiiQrRZf+vKncOzYsEguhW2IcJPJZWVo6qJ1YjcmVhN4793zaG/rxqlTJ5EvZLCe4PSliLJyi+yc+IZF+K6abMIwRr4y5xg0qpaZBg1s5e82ds8HP3JK8uguWzXnwkW+24kGwz9brPb6IBFOGSeJLl77mK+lE7P+cWv3ElGMSIaCLlfzrmxCH3AYFG0BBN9jdXKNf1SU7TawaqPM9nw/qTlWZaf+WdGQmUM0clkFgQiISVSegecOsD4no2edB+Wya4FKpSqb2Rwnr8V+z8+xbNoQCoPYLVo3J833W1mE526se6JUvA/8u56tZ7xbEFBhx9IBmtKdNyB2b4LXaPW/IGphhsuyeVe6CaNak8acIEuePdzptEhYTuns40zd3euDMDEdIqFbAu/MoN587U2ceOABZWky1iCHohql0MdJgxqBS4EQL4dLo7+4tISlxftqtbo5fhOdbV24OX4Djzx+1k/bK2J+4T7efett6ZxHa6KgH3jozBnMzU2hrasd+w4dwN3pCdWOu9p6cPXyNe1vPsumlmY0NjTKUedyKWwmNpV5VpdDaG5oxNzsAqamp5HJpdHV04lnX3ge81SMGxpSeTAS8XwCL9XuyLslUE+dOvCJjYS0HExiVo6CpTxfq5VEq547BzqVURuJYObuXY28JGE2mdjUsI03Xn0ddbVRPP3C00IZeHNFpGXrLVtnt3Mqa6X8kJSObjLLaecc4kHnxKzbSpNESlTPDbR5kizIzJtPeDudUZDAQECKGeUyZqanMbRnREI1jfEGXLr8oe4dA4cnnnwMU3en0NHRi+9883v43Bc+A4RyqG+Mqlef51subAuhCQashZAbGOQksDk5TxbcTS0LjG7m2qNzZs8+aYUXzl1EY1McDz143E3q8zoHChRk0x2sziExToLbzbqQsIuY6C4jdyO1fYlRIjV+5DLhdo9Gmo0KOmsTK6okRrxnvuxke9r2hpVEVcryk9xYWiDnirYwOvxfB7fRL/XzryQj/8t/8bfw7W+/hnwpqok7kTogm0yjo6MZ3T2tgqWZhWWzRdWzCY+yzYA1an6ZWIIZRj5g1b74MNS+QKlC9uixZldLmopqRmR9Jrby2NhMSlyAkBQz8mi4Gt3dbUAoj9oaSmeyOl8CmaCmrMTMnJEmHSwzP/atEzoir45Qu2aXq+7n4FqWCP7gD38D3Z1RhDi3tggk1hOC1CgnyCyVD/LW+F3cnpjAgw8+IP11EjmSmwlBQaylSZJR89Z3xPvNEPN8Ntc3ZLC5y1SbpzCGb5kyZ2wQkcHA5iBVXzWKmY358wbZAgAz9I7YtqP5zmPq870souaGe4dhi9iR47gJd9rg+DdrcTINaRoUY5Ub0a6SpfsgQ47Y11qJVjBzc0SmjKQ9uWndGEsXTfM+kiBEQqQ2u4lCCNINfWzgjM7bKUtUSjI0fswEda88cUy91H54CZ2Ywdl8vzLvgFhM8HfmXI2YZ5G7tRgZohA0DNYeafffID1rm7HATISZaicvbFmADIYnCwYzcXsuFpQxiOB7rAbuGMNu8qDUpWzwhAUgHlrn3zkTvi4SddPYPBRvEH6wNmnWh5MHGRTHY3FOa8brr76mTP7oscPqGOGN5X7lD+ShOJhefaTI5ygA4gJkx0nkLISMBoewRHbpgw+Und66cQtnHjmDWENMtdYPzp/XaM2mWBzFXBmXL11XH/JaYhmf/bUXkC8V8MprP8fZs48iWteIb/5/L0lPntk693Zv7wCSm1vo6G7Avv37xPCmehoJX7Ozc5KPvXLlIxw6ehgHxvZj7t489o/td/rZKlE5L84y33pi3ZUaSlQsq1crF89NRr42jFLezR7na1Sb9foQjk7pSk7Xr19DrD4mRHBhdgE3xm9hYzOB5198Dt193SLQ0SEy0VG2WhfR/mCGN3V3Emyd6+nrQ01tSBwESsayVbCfyICSlZIyePZC034qoGOnD2eG19ZqqEdrW7t4EFTHq68jc72IxNoaWtrYeeSkbC9fuoxwOIIrV67gqaef1L06cOAIXv7Zz3HixDHktlO4v3wfBw8fEkJTVfI8Ht/mK9Snqkr7e7uwjYaYkzXNZfLSHqiq8oEeR6LKhjndBtpzOtzZ2Xu4t7CAM2cfRj3ttXhXDG4cz4r2wPa8npEfhSpHLhTXkTOVmHhwUl1D3AcMDgKJz27vShsQFsLox/bK7jjBI2XycGgXbYAp+Okgfg4AOy/4HFiqatr/938p5/2x4Hmb2NN/5utffv0besXf+92v/ude+gv//vN//Xfwje+8idn5FFrbWhCLhUTAIEO0t7tDKkjlEvWEWV/IKlhKZRlZEqJzNSPVd0hE8S1Nbrok4Q1mCuyPpjALVa3Ys1tAQ0M9MtkcFtfSgtb597pw1CnIoYS+vk5UVbuxqKzPUzpVzFbfksMIlJkYiR4k1JAZy0XCcyWCYIaV3wnjU7DgD//wt9DYSPZkQRsjk0oLomK9h6QJZinvvnNR1/3w2QcdlF4KYWNtXVE02amCmvyQVmNIWuRKZ7a1yTKBux/8n7AXF2clmw0MNQk6WjPqu6Fsyz53O/1gW5Idn6/dnclZVs6/BSFt+7dl60Z842dRYU/n3tSE+pgboGDBShC2t2vSOXqZTtaUyN7lLquPN1TqjjwPtt7ktp1ymrIaT3gzp2jXan+3jN8WrUXQdo8se7easmX5BlFbKYHvN3TEFO14TG5g1iD53aROjbXOczNI3SJ1I+xZFi8DE9hRysoLzgDbPbNj25S04LV+bKMHBrPYc7Tj8Vnws03li/eORqfECd4elbDPku56UPkqQDoNHi+dTmk/lcpVuPTBhzKUp0+flo5E8Nz1LLyzVnaOEGanZzDQ3+s4FIEPpdJcNr8tKJw125aODsmS0mjns1lB7tyvW4lNXLrwIbbzIQwO70E6m8TTzzwpaP5HP/oBvvLVrwrK/cF3foJwqBoNjVEF5snNlIKJUHUGg3uG1KscJcGuusqTUauVjdJG7BkZkbb62NiY07Hww1cJkWpUZamIdM5pfdOmcTpZNOqmF0otkAEVmeu+zGRsZkmT+vX+ox/+EKc4urUEvP/OeczNzuPkQydx/NQR6WFQYIuOlxk5CbUMkCnyUsrnsXx/EauLSxjZO4KaWqI1zra5CWzsEspVOiG4Fvk3vtcgY5bvGDwxYWrv7JLdVMIktIacoSrNQucaSiQ2pfvB0dH8LArzDA8NYXLyDvaO7MFaYg2t7S3YM7oX9bEIqk1LwS0EBTPryU0sLMwLvWyIO7b99OQcGhsb0NQSRV0N21pdxmz71xxkrKEJ61spXL92DR1dXRgcHHRCXixm+m4Xdk842+Jox5xAptK432BBBJPrjkndwuKixkzbeNxfhHJq/oQbIPAxcjDLwvZ62i6iHER+zC5oD7IziIiMb0v7xDvyV//iv8I75yfw7rkb6sHsaGtUn2E2k0ZHewvisaiy3PW1DbWJkZVYJpxJWTsPKZpjMYNpRpU3xMHrThmOm5qbktAd4fq1pIPWudAUwTEiDgEDgz1yyDTSqa1tX48xQhSzOCf1x+yBkW4dRWCq3dAUitnwIRkUw4Xd2FSP3/2d30RLaxjra/d1XWSGzs3dU1bCyJY9lO++cx5Dw304dGS/Fgh759eWV9UL3tDYAI68JFHGWijM+ejBs/yQcT3xrLfwujURrMrVmoNOla/f3V8c3AT8u2WEQQMcrPuYIzVSG++5IkvL3HbVjYI1W9tsu402f09np6yczNqWFh2+Amvt+kxzNq76CAVIbI+hsEZN2L2ftSZ+MUCguhS/eJzgeQav1QITC0qCQZD9zSBvMXp9Nm73ybJYc+T8rpq9r63YGViWAAAgAElEQVTZfebzoXNkpmGO3J6JBaQW/MjAe4dqzpiwq9AXfz021tK07PneCiHPz/EOrstg0GbnbmiBMhrxB6i4mNY5chgNMzxmB5qTnN1WTU9G0eB6r11trNzgswuuIwqmEJ6lIMzknbt4/KlPoTEec2IpNKTBoTqVaXnsGimobY2kJzo69af7/SDkhYNYNjawvLKCoT17kEomtAfUX80hKZksthJbuHDukkhfzCxPnz2NPSN78fYb72Fy8ha+8htfxaVLV6W9Hg6FMLJvWGxrN/Erha6BFuzZOyKSKmuZvM/3Fu6Lgd/R04MGtrmlUlKko9OIxqgZzq6KnGBSigixjZajlnn/Fu4vqSWNfBnOgGCWx3HBCvK4h0l0rdw8JzdN4//tb30Lzz7/PO7evoO333gXBw8cxgMPnkByYxkzczOCnZlRd3V3obmtTQSuXD6H7Bblrt2wksJ2FtlMSpksUc+Ozg6JS/GLTqrkOxBIfOO5cD+x/Mj7xt/lBZ5UVcbbCoYvFtDb14NYrBGb6wnNi8jl8ti//4CyeSYvJmMcrw+jpb1VQV1ja7NsPREOXrMF0iw/3Lx9W2uOwVNTQ6MrO+TL4kGMHdirwM74B9alqrWsIUY1yJeY2JSwuLgmzfdTZx5Ge2PUJ7+OkKxyXpXbMyxDqAXNc4GCtpE/s27OjgmOxjWVPXtEQVvLlsiQh95dacAcuC8d+JKhSou8pyRRU/gnEtHz4HVy7/H8PvHTzz586e9jNQn8m69/R5FwZ0cH6upq1NNNJnhbS4uK/YTFBZ9uF1BS1M/e8W1Bf+rN8zrSblCKy4LooJ1hcBO5HGGMmbojrS1vJtVHzoVGR87P4ibr6e3UKD/+vqY66rTXWbvxx+BDc5FWQWQROnLWxjktiY48CIu6tpIyGuNRNDaG8dzzj2J4qFuOfH6eAwuqJUzx0UfXMDM9g8ceP4OOTo4vpJBLlepfzCTr4zEnvODFQWxzm9FjD62jWDonzf8lDhNxteIgS5L/rtRPPXxuztUgeHP8lg0Hg4bd0ae915yH/dsMvDnF3XB70KGbQ7LzZ9ZifczBz9+d5SsY8L2hhNyYkZPBTxIk1wBb9+jMxR3wZEeDmINOmj8bQhAMDC1YsHOw1/DeGqnN3hsMIIObn69jphi8l4YKWGZun8Hrs2cVDCrsvRWCo2/P43EsS6+QhHxLnBkXg+CNrb+7zBI8b36WlTvMmNqz4bVbf3ltOFJpyTHYUcBhoPd5x3A5FMQQBGah8wuLmJq8gzMPnxEbXfCjn+Zm56Pgz3NTOJKUHS0kPfEZU1mPIjKsyy8u3seZs2eRSKyr9Y/18K7ODmTSW8p+aRy1P/IFrK8lMT93X7LHTW1NgsmJ9v3guz9DfT335zP48Y9/isnbU2CZma2xzzz3DOZn5zExOY2TZ45hcHhI105GMeHquXv35Yhv37otOJ1169pInbgDuVxGJTs6STrR9ZU1ORBmv32DAxoryjIQ36P7rYlujhDHdcPnoWBZSMvOxL4f/uAHeObZZ/HWm29hK5nF8aMnkN5Yw93JG2qpZP+9JqzV1Sn4oopkcnMd8Ya4m0vhHQsKrg2Lg08YnPAesg9b0wUBzZ7X8A468rY2TNy4oX3J862PNwrxZIvY+Pg4jhw5glR6C63NzZLEZp84kYbpqWmR38gnur+wgEOHD+OtN9/A2P4R9PT3YjufRVdvt/bnxtqGHKRxLdjCtri4onvFZxgJh1XX54S7eLwRVy5/qLnxe0aGkE5tud5zJlkVz0o+FEt4JMfVolCuUp2+qTmGgf5+lySY7gNxJg5iISLMxei1MUzcyWxPhgN8MhkFHLwm209BZ67SFtvcfPJhNtDZEbcfgjaPrzeujUoqVPNLkSzoUOfY3j8OxsK/1M+/khr51e/9CYpVDfjW917FpUu30NZEkRSnvFbcLqgGxFpQsZTTNB6u5zX2NNa4Nh4uON4cq7FSQIXZtJvA5WuFUrhinYekIAXISGxuolBVLWiLn0NH7kYbFhCtpxIcM9oG9WXuaK87ZSwZRNXpHImOUBIdeW0tIXrXGmMPSUM61N7F+jnw+3/wFXR01oND7KXbnCkiVt+Ic+cuSFb2meeeQk2Ng9/YV8/pSdkcGath1bwd5uPFCgKQDVGCdNLVaq1eS/iVI1stsAg6Z5EqPJMz+Ptgps37ahl3EMq2DDnoYINO0d7De2DBlt03c0h2zCAkbVlixeEHGPO28IPnak5c99prlDOaZk2UtUFmrXwf6688DjNyGy3J99h5ctPw/JhtWJBjrV/BDcj3mDPjebB0wX/vbjVTrdrrYTsGrxsRyy9mWoQieRxmJqbyZH/nPTB53eA9NTa5OW1+vtW+7TnwerQyfFBi5ytWvu+D1T3zxsXudxAtCdbhK5m2X2cWZLCDg1ncx4ILx636mCO3dVIJKDwpc21tA++/dx6Hjx7B0GCvSGWO6OU+04JTIx1ybVPKlPVl9phHo3HNCWdGzrYkOoUnn3lahCreX7aCHTh0SF0kbPWMxRuwtbGJiVu3cOnCRwqen33xccQao2hubcPli9dw9/YcBoe68eDpU/jWN7+Jupoo6qo4GTGEEyePaZxwKrWNZ37tORFWacAppsI20vVEEm0dnbh08SJGR0fl5G7cuY3Rsf2CjXlPF+7NIbOZxMT12wjVVGF0/36R4d4/fw6tba1yblrHzMK8XLIQtYDJVlMCk5JSCefefx+PPPqo5n6PjR3Bz3/4U8TCNdjaXBW/povDaCjZzAlsmYx0yuPxenQNDegeMzMmqhkJhdHU0irC2is//Sl6enowMNirdUmbSvIb1wmPyXVNYqKC7VIJHR1dyvw5v33f6KjKYZvJTawvLeLQoSO4pWx8G6P7DyCxlpASH58tHf4PfvA9PPOpJxCqge4RbTu5SLl0HrNTU7L/LFFsbW7i3Psf6F5Rja4+6oJycoVIUvvg/GUFAl/6yudkU0maNsTA1r+csw0sCoc1XIvOnM+QyoKVdc7iDbePn7Vg0LrZSXsUuUJeHCvejw7OqfAIku2dSlLEVlev9UA/Zfva8T92lOb4syF4fDbsJmBHAlFEchn4t8gnnex299X/HgXU4MLl2/jWt19FTW0jOtobpOaztZFyUHgNa3SurStPFib7gUuU5EtXtNLdzXNkM+qfy0Hwd1J0K2Ir7evq28yu6dRrkC3mJe1Khx+J1AviYl95uI59tw6upnFhYEZ2M3cGp5yJZOE4jTpevJ5Et5AmrfG7Qf4iDFHpTdKrebS3N+Dv/L3fEaGvVMiJPLO1lUViPYmrV6/j+MnDOHhoP0pFR6bg+fCBEi5k9YYOyerk9vD14CW0X0Zh25G++F7W2ujI2Uur8aKBEZ1BxrtLenwVz4/hC2Z5QTjZfg46d8u6glmdbQzL+g1e5jNzpDo/KiG0IzZjgY+LU5ywyE4Ot7PozTkEjydHRDY7J8jlqWOdctr7vvbLtjVNgvO94uYMubFMVMUGUpjz5GsUTFmdzAvZaKCKzg8KMM3oWgBlQZTV/e267N4poPCtK/wbnxdhQz5nlSYUADjCF9efg1gd8mTBh8HodfXRiqa8oDtQ698NejGehDJ/r2cvZ+mxR9MHCIb2CmI0e8CJvSgY9joNqvNRvdAPnnGzpN2XfSYBoV+YkZtGAdug0mkJlrA+PTg0qP1CvW+ndOeGH9FZt7a26dr5YCmHevvWHaeKxkyovlGZOe9DV3cH5uam8fCjj2jSV3NLK+7du6eBIB3tbWJ2hxl4FMu615N3pgWBF0sZ9PZ3C7V7961zSCdz2n/dvd24euVDjO0/IFGTdIbCVGVkMtuYuD2B4dE96OzqUL2dxLHF+UVM3J7G2OFDmJ68g/aOVifyQqnlzU3pX7CW297eitrqWqwvLgt2J5LAlrMPLl4U6vDI2bOC35nZE9YlmVJtkP7e8eESkaAT4/OZmZvD0OAQFheW8c4b7+hcqsoltLU0oKmpQYEshV/o+O7evSv+UaHAFrIu1Dc0OPWzapYoOdeBxLVWZZCOp1GUo2IgwUAgGqv3rHRXoqIDZDa6trqu7gM66+GRPSoppLaSaJPzr8JmYkPQOgW3iKD09fVjdW1Vtd+33noTzz/7lDp2dJ5xKu9lpO7GL5YhNreSuv5kIiUN9XrqvW9soKGhSfoP7J7Y2iIisISTDxx1jPxURi1/TqfCscTZ4aSpaWxb2+bY6wKKpSp1O/A+M2BwNtHtP+6TUiFf0dZwAYF17pQ17IUcK34ONf9t/TPL5Nkz/+DrRcj13UW272W/qhzhdjfaSdSO+4v7l3alLhyRHeA1tBz6hPeRT7z8T1WXXlpP4//5+vewvFFCd3sD4nX1IOyTTCVRHa1FpK7Wyed5Q0hDqZuZd0PnmSUQVmdfb8QbLmVvJBOks2o1Y88goXnCrmTZ5vPM6J1Oeaw+LsiDogvsLaZgAFsdWKvepgOgkAyz63JJY1JrmMHT4Ja20RAnzAhl55wjXMmIQyGNTezpbMHevT0Y3tuDwcE+tcDZpKNstoDz550S09PPPIbGJrcwFAXTIG/nFcnS6bBGVREJ8W1hlWyHko2+xsx7JHILlZjq6ytohXOgzolalq7aq+7TTptZEBKtRJe+Bh4sG9jP5qTsXFwNy0mmGkxsesxBpbjdUSnfV6nrfiwT2Vn0wSwyGERYJkdHQWNE9ra17FlgwRqptbbx9apn0/mXShUyF+85a33Be2TnyesM1m/5+YR5eR683iAUbjC2HZsG2IIvvp6GxtojJYPpp6gRChUM7HXRLWunkI5lBirxUJBD86J3WvNU2+YaZxnB1/2Ctf4gtC5UJ4B4CKEpluTITYCI98oQB352JFbvMjQG10ylFCi7TE1QqCfg2TUL0SFBzDsjDvo49957iMXrceLUAzJkWrOpFGrrInK4q2sJvPyzl6XtwKlnnDw2PT2Nax99JGdD0ZPFxVU0N7Vowll7exNe+Oyzat9cXlqSk+N+7unulrFXBaxYxuryKvK5ArbLecRbG7RGOto7sLa4hMuXPsTmVgZf/PUvYW11WWU8DvpgoETUhXsmk8shldxCYnkdYwdHmZNqitpmIoP33ryIw4cPY2NjGYeOHkRre5MyVrL4hRd7rk4xX0Jqy/U9S7QIwNWrV0XEZMbZ1dmpwInkKwW03n5VkC8UxHDncyJHgZD8t/7qJayvrCvxII+GXTDRCIPBospKnHLGBGB1lW2sUSQ3HeGzqTmO7t4OpIt5PHj6tIKVzeSGEIxG9pv7lkojnlI5TkTCTEYZI88/ubapQTdk8DOjTyeT4jaFI2HEozElRTeuj6Orq1tlBq7ZcH09ovF63L51E8MUrQlRUTPje88jCiDInCdPQEFbYyMuvnsRsVhUJGSWWKrD9ShuZ9HT2+UQmIkJ7Y29+/ZLspvCXn39PSiVGBD5coQXglJpDNSxd9exQaW/3LbT/JeoTFi2n616DNac4uaOLLPWLNEwrzBp/Bcn98kAwQ1QCQbewYydAY4lB1wX0mT3A5MsGaigoqFqZDNZlVqaD33Ch6bcfeOfIUJmJML41vffwuvvXEV7azPayLguFbGytq6ebcqqEr52PScuOmUfihtr6vpo+T+heEaRNEjcCJJCzFIrOCKCCcfckTC2nthENMqpQoTWXY2cXxlPoqvlRDMya9nuVeWmqnGxx6J1ipjJLtfmqY9KJ55ZuZwQB8KzvuThSwYgB/f146u/+XlU1zIQ4cAT6n3XyYBtbKTw5ptvahTg4089InjdHIeMdNExubkwjFxkGSGPUanP+NYWsUl9jdxq+tZSZL7RxFbM+dlxgg48mG3Zcfjd4KPKZwXm+xo8REPE+2+OvAKx+jGXZpi0kL1ynP0czLSDrzPkIQjnBwMeg8SNL0G5Wn4Z+5vH4TlV2hU1OdBJwfJLgYbf7HZ/g0FFEPK16+LxSS6zwI3HsuNbpmrohpUyjNDGLJzsX/7e1N3UM8+WSYoNeWY9nzlJVeIM+HawSnDkHbll4Fpzfmobj28seHt98B6bcp4FBxVUo1isEAQZDPLLjBUzbtZb2ZJUW03VRVfTtWfCTEUZiSe/BR05z5GTyyg4cuLUSQXdCm48M5kZWy3LQ5mctMsZVC/dv4/+gX4ZMzcNsVbHv3XztnglN2/cQltHM55/4RmsLK/h6kcfaaxmc3MTOrvczHKn7FWFpftLmLg5gY30Bh5+/BFlvjTUd29N4NbtCTQ0tuDRJx7D/fl7yvxIMI01+CmC7sbJ5nz0wRU8ePqktODZr3x/fhXn3v5QamaNjTFJyxLGrg6z9kZuiuvDFsIjIagpidM8/sQTMuJk8BP6bm5qqsgU67x96edj5Q+2TjHTq6qW2AqTkG/+5UsoFx2qQbItXz8w0IN0OqmATLOsYzH1tW/nishlGVxzcl4Zvf1dOHb6OLY2EiLlMcCiI68Ju0EoRr7i2mBAw2fAyXLsfV9fW1N7XiwaUxZJKHxlaUmBE+9fT3cvLpy/qMCD0+pS2Ywg7/p4XN0o9bEoQmU34pZriGuGwQxtq8SUKOwUDgtFufrhOPbtH0Uhn0FNuA6rSwxcOMimNxBEk1sQQp4T2O7NobevS4gPiY5mi4NBOJMwBlr5IrCaSOhZEDVhGZXQEO0+ycwiF/ps3GyAhnPVUPvdcbPsedFf2f42O2Z7wUqCskOcD0KGv1dlNMdtPswEmIjgaJjY9jZaDv9DM7m/9PdfSY189p3/GZQir66JYm4hg//zX/6/SGeB7o5G1FaVkckVpMBGuNz0h4NCF66l2LWHseVChrHeKaHRqBJak8Y2HxxZo+y3lkocNxfbgMhoLEoQhp/DYSqss3d3dor12hCPqabCyKyzvU218SbNImZ0nFYWkc9lvTBCCTV1HIKx48gpBrNvpBtf/c3PojZcdLrtqEY1HEt+fPwWxsdv4NSpB7FvbFj6wMHNywdJsgkzTUby3JyWVQehGTlbMvHX1nTttsBMyMOcqbWvcTVYECAjHpjcE3RC5twUyRosWxlH6aBavT+grmYBRLBGao7MtRN9vEXPHIwcY0CByd5fga4CMK4dM/g9GATweixbrQQdFQEVTlQrutJJ4JqUyWvozU7PqAUvdm78LNt4yqKlKeA2tDl++0zbvPbe4PlZdwE/i86aDk7v86UOO459ptXD7ZkpQAg7voYhAlI+Czk0xLShd987O3cx3v2zM0fPFkbNu/YBAzMwN3fb9WzTmWm6m4g8jlQpQqIvEUQbHB/D1gKPXRViMFzCrVu3JKd58uRJQZPZbFpr2RA2EsJiDXHUVNeiWj3qbj+vbSSkfshzIEGUs71jMYp7cHCSI6HGG+rxwfkPMTd7D909HTh46IDgbJYkWKJjxjo5MYkb12+gs7cLTzz7pD4vsbImYtXExB3Vysm2Xl9flc5EitlgrLEiJUzHwmU+cWMCg0O9Kr+tLq/hyofjmJ1cULJw5Mhh3L59S+WsrXQWre2dMvbMjDXQA9s4fHRMDmoP1eHSaQnLEEKmw3ro9OnKmFF7rrZ2VOpAQX30tGUMCtZW1/Dz77+GztYuLC7dR7FEYlQYHe2tSCRW5cB5j8XJKJWRzmwDpWqsrSXQ1t6MJ59+DJN3JzA7O43+/h4MDA9hfW0Fvf19GtSk9e0Wop4ZuwGY4bNu293To5bdjVVHMCRiQqlUopb8DNbFpyen1N6rYU4S4gIOHj2KG7dvYXTvHszcuS1WPR0akxXeE64enm9Ta6vq4/fm5rA0v4oDB/ejo7td5dS7t6dUj19dWdZzZAsv1yI7IcglYhsgyyYDA/0V1Mf0IypBp28KJPmNQ1P4DCjQ1d3ZwbqnnDiVNulzuH4VlHISI+2gxmq74MOCNPFSvPx00EYEbfnOzw5tNdts9oPfifwQVSZRMcRS72ZSiGnTJz0jX/von6OczymqRFUz/vXXX8J7F2+iqz2Ovp5WbG7lkNjMa6CJ9MwDc5nJXCd0xZtCA8Ub4W4s+0e52An5OUPHfk7NwymzxSmrjcpFz1oGNyF7NJl50FCUQ2UNGYhSWrFcRq6QxujoHqwsLcqZM2nmZmZ9jxlQMpFUH/ny6ppGo7J2Ys6QGfzePV34ja99HqEQYRJC2Ryz52p2dOSL95fw2OOPo6nVTVri+do10TCzz9BEOeTIxWfakTC1hcPedBpfU/4yo0/4qcJaZy0y8N7K51CsxTtYczjBY5jBrTjFQL3V4CtuJuvfZA3QWiiCJBAaV0a/tqgt4DCHbBuN12u60v+pENTQgt2vCU4Bs2O5CpYXd7Dv0ud29WcLVmyymN1Xe5a7r53GUfU0r/wUhMiDTtt+DgZOxg7nufH52Dx4HsOG31hQYzKowXPnPaXR4pc9G6EWgZnK1sZmr7Hvbj+wj9tdt5VC1Bfu5xTQyfD+27NVUFVTLcIlgwqKGvF4UrnyAVh9o9NOl9MxTkY5hPsL9wUhP/zww3IslDqlFrhkPZnpetUu1vJZGuD+JSFI5C5RU1w/Mc92ZuqOVB9RJvxd1Mxyzgv/8fdeQaG4jdbWJpw+c0pjMnPprOqjm+tJjF+7jrt37uK5z34arV1tCo5ZtmppahaMmysU0NLago0EHblTjWxu6XD3V1m9m6POz8rlttDYHJfC3PJSAjOTM8qoBwaH8POf/hTPPPdpKZrtGd6D8fHreODUKbVKdfd1IVLvJpudPnNGjpzPKJVJS5ecfdUMnPR8vJMwxEhzwYvbSjyoRsaSxY3xm3jnlbfR0tiMY8eOIp1LKRulIA7veaVbw3+eCJJ5IjV5nDh1HHOz07g1zrp+h9TnGPzwGAMjvejr71P7WTKRUJDZTLvntRd4L6TFX+fEdiiMk9rcVDthX2+P6u+bG0mNot0/dkABB2Vhr1+/rkFR0Xgcre2tyGyuY//Bg7g9Pq5WPQpk8d4QLSFcT4eeWKXU6gba2lqwtZVQ6++tm3fR3z8oQjKfDWv0RHg0mrg6JH5EUzPvIwTNs4xpo3TlNGl/eGMpZIVqZfEksPE5UPxnc41BUBSNDDTlzF35yrg1XIeFwBRGrXna7ED5a3dQH9y7KtYbMVSTO10Cof1OJC2fl83nJD8iOnz28f2fcNb6xvU/Q02ohFyWYxOb8O57H+Ev/u2PNGGIeutcMBuJHLa20l5i1WXOZKFX+znjvHAZA1cSFylG4gmVISIhRGpr0NzarNoGa1uE1tkCwtdQ3Q3FECJ1UeThpqW9+MLTWF+ex4eXruEf/5M/wuTkDaTTWziwf69mFSeTG4jWhQUtUSyimC9idX0TC4vr2NzcUsDhJpDlcXBsCJ//tedQVc2Fxx5dCjOwjr2loIKZSn/fAFraG3SNgl8845pGnQ+aET03vTa6AhrXi+hUh1wmR7U412/s6jBOUcoJ5VQyc82G3gkUDLK2wo1Yz772qToxe0wrAZFb0PySUSiwR9/VkMzpCdb3G8fJuzpFK/7nstYdxqaU75gBB4Rqgtm6BRLBDNccvWWWdj7mZCvBhx+5KqfsT5HEI/t7Jdv3MKbrQ3VBlFNz2mkPCR6jgiwYCqHI3Mn3Om1qpzNAch3rtRzHuKNVXq1/a+qS9b57zoehTL7TXUaIx6r0j3txEGWmvnXIzVR3Dln3xd9rQskiFmogCXkbYQezBzSe9bz8cBhmRORo0GBY94fUwPxgG56vCHMMHsK1foSmq+3xRHkc1k4pGuKQAK9PrVGj67h44aIIUKcfflisZ0KajS1NWheCHvk5VUA6Q/icXSdkg7o7IYSsItPLwJ3Xyh5bButsU3WSyd/91o9V7uroasHZxx5WyxE/d2N9Qypjly5eUuZ45tFHkC/kVNbiACYadd4bislEI1EkU5uoj9QpyKYj53PknbozOYGRkRGkNtJCzejwiGC0t3cLlXOvc0+VNoa4M7skeB8VXBXzqI81qTWSz4/zuukkKQnLHn06LqN3SgHRQ+tqQhC8Sj4QRVbKCkDiTS149WevYprZaawejz3xCCL1YczNzGBoeC+SG2m1ZiUSZD53YmlpAbVh2oJ6HD9+Egv358Xir66KiLzGa+R64nl39DRLs4NlDgEx1SHsOzImNTc6fWaoVNGbm53TZ1+/ek3TyoiY9PZ2o7u7F3NzC2LnHzpyCLNTlJMt4IMPLuP4yRNIbK5LxY/7sljIu+l2zc2yVZxzru4cwM83r9dY1vbWNrR3tAgVuHL5Co6deECZK4mNXL9O2yCLZknMArX1EVSVi141syTnziRumoz4bE5BDoPZxuYWiUdpt9eEsJFYQ3trK+ZmZ0TcOzhGTY9qP1PACec4G+UI1ZWhUpwL4BUUZS9N48DvzR1Ej+2ibAl2QTQ/hzaBa4Z2hvtI0/B8BwqPwTU0cPp/MhP3S3//lUDriav/e0Wcw7WT5fFnf/YXSGyG0NrZipqabdQUa3FvYUURIhnjzhBycTvJOzboM0sgoYIqcASu2RtKZ15CXhn02OgI6uPOyMzfu49QqA4z84vIl0vYIoGjUI266gjS2BZb8OD+PkRqcnjo+CkRYIrlJL72tS9rvCr7wjmQgO1e49dvikBCqCmXK+Kddy8hm3XjLdnGVl1dxL59fXjiqTNobiHkTwJODbaz2+odJ8lCm62jE40tH8/IBQ17EhKjYmY5JK5YtGcZmzml5cWliniKOUTGNHS6lbY51fGdo6pk/V5H2JykOWW30JzT31mYOwIzu+tAfK1N8LLo1erJckrbTmnKBQFuqpMyct8eFYQT7RwswwvC9ObElS0FlMwqsJmHjCvlhMDIVXPKQdjb7lXw8ypZfAB5sOyfx+Q94WcE29Ss7czO3QIDC5b4mcy8d4KInTbC4LM0dMnq+3ZeQfEVy+4NaXH3gZP2HGudXzyOm2Lmel15fONL8DV0YHYu/DvRHMvCrf1IqnlVbpqerSNlx74vysRfKJHKX+l58j3V1brW9997H4ODQwhHo+jt7pbiGU/h9TEAACAASURBVHuH3T7eEeghCqZMn8OQcgWkN1MK1ptbWxTURLyTcdflHGa5TOZ8FbaSaXznGz9AXbQGQ8PdOHn6AVSxXQ05OcFyLoQ333gThx84hs6OdocU+f57isxkshkR+DRwg7KaVEArlcX45mtJfuWQDgYxCzPzIp3SoM/fv68BKm7aoSdVlcsaztLODNZLF/MCyDxmkEK4lNPDiFixzsxrJsFrcGhIx9YAE/YQZx0pjaQzvr6fA2bkIMJStxsZ2Y+XX3kNU+PTKJe28aWvfg7xhii++52X8MjZxxCujWJxeRXXPryqMsjmZgIdbU144NRDmJi8i3vTcypZZDJbCixMZZAoJUdKr68msbmZklb5sROHsWe0T+RCnk9beweaG5sxtzCLeHM7Lr59Di2c5NjZqrnnnE6ZzZfx6JNnURst4/7CPJIrKVz5aBzHTh5HJreJ5tZG9HT2ac3cnZzEyL59Cq6yhW2R/Qgn8/on70xiO5XDvtF9iDfEsJnaFI+B95HiNUR42OvOYIjrgCNqSeSLROswMNSv9f7++YvYN3ZAqnGUxK2PxbG4uCSuFJeSNOU577xANBaIGnN8mzPR40JubU8LLQmovtneNHtgaJStbYcD7yCoQVSuglQSwSq44FdoB9cBEzkvmcx92XH0n/zSDtze8Ctx5BvX/g/Xl22DH1CF73//Lbzy2hXUxeJobqpFvC6Ojc0cttJpQexsO5Aj8v3hJLHxoahu4dt2UCY0R0ZtVjOEe7tbEYvX4dChA5i4M4VbN6dQKtchRXLFVhYoVqGqXIVMqYi6mmr8we+9iKOHu9FUH3ebXlLPRU00Sm1tSFZxZXldbWtcQNH6uAY9/MVf/nug5GYLh8M0DnTkvWKkt7b6sZCFMjbWNvHqK6/hwMExnWdHR7sWIAczBKFogzspusANx4XL2pc5JHNkCoJS6Y8ZRzk278ht+IhMoFcEswcddIyVh7+rHr47891ZqM5hGMnDMktzwAYTmvNzuvduk0q1iFkjB82w/uQzUJ6rLXieD++HyEJBxS9/okFnaVGvHXMnCt5pX7PrCBLZbKPxb7t/b8GGBT3mcC3ooHOzjNuIdDyuISp2rU6MyEk12t8I7xnEbgbAzi/4WRZM8bvtFZ6zGQ++hwaLn0tky9oNdW/9sCByAuzf9j7L7C1A4RqyLJzHN6fPdhl+johunkhKR87nx2OyBkxCHrMJvq6ppUU/v/vOu5LVJDucMCmNbVNjI7opseoHHVmwSFSBeSgJXFRRI9OcWe6JU6dE5GLdWeyqgCMvlVwrz9LiCl76xvcxPNKP1vYGSZVycqHmJajlK4H33j+PT73wrPrC2Vpkz4/BArXPKXZCh0pnXfB6/Xyv09gPoZB3basUgWISIbJXNcWcuuTIK0xl44woAHKBpt1fZmIM4IWycJwttQUYVIeo99Coch+V39jaxQCCDo3HEXO8sUl15La2dg1PIXv/oytXcP6dC2KKHz9xCKOjB/CTH72MwcEejIwOKRAiKY7yqEuLSzh9+gzefftd3S+ij66smBPKxyzbzRQIYSuzpbIG7391TREvfOYZCXVRS57jYimIw3WytrGOxoZmLC+u4/qVD8GlVldXi6npObS0tqGjqxMHD4/h8gcXEampx9T0PHr7e9DV3Ya6+hqsLK5gZGSvdPLZO06yG1Gi+oZGlVFJfLt27TpCmvFclh77VmoDN8fHEa+Pa9od1xXvy9ETJ3B/YUmT4La2khg7fBD5bEatb1euXZfKHdsRychnYPThpQ/V809iHQNO1ue7ezvVqkcSpKmr9Q32CimpBGpE0CT5vSO+ZWvYMvEgksi1G7SzlkDYe9SuKbvnumU0unVuTuI8ZgN5fm2H//En25EvX/pfK21CvAF00lMzS/i//9V3kNwqoLU1gnhdBMlkRlKKt2/fFuuR0SmjVo4TJSyRK5DR6Zr4GK2xfs6F+MCpozgwNoyV+3Ooj7nJZNXVtbi/sIbRA0fxb77+N1haSyOEGrUdUOiCjvx//Gd/gJ4uCbprmhLf58Tv3Rg9tpFk0jm1Q/C9Gs14fxXXx2ewvOxmg0tVDVkcPbIXh46MYs9Iv1oiioUQxq/ewcWL5zUghVAdo76+wW43ntGzfgWHe0kILjj+T0fO/81JmXNgL6gYrUEmuO/rNfKbEbIIMdvrzCEEs0ZbZLsdfQW29pm6OfPg73f/bDVw+yzXm7+TLfLvdOTqffdzry2os8/nBiEUFmTfm8MLBhhBh/efysZ5LsFsN5gZfqy+6086mJ0Hj6sMl9G7b9PiZ1orltp0drXTGWLB72pXKzgmugUSfK/VTXVfamoqQYK9xp6NGRa7rxZM0WizfLGDOLi2d/bqWiBgQVXwM2gs+HuTtDUjotfAIQ+mtMfMifjlCsVB/LQ3GiSy8Hl/iDJdvnzZM4sHpXgmWdByWdKpVPEiDGlBmq1h6qXTkd+6Oo6JWxPYu3cUA3uHxKaO1fP8XSBEeF0kuhJr8VCG+c4r7+Lw0QM4eHivpmlxPxJKpu+/Oz6FiTt38eSnn5az0WRCvzd4c6hqRqdDQSDT3ZYtCrkZ2TTd6+tJpJIp9PS16b03xscVwPQPD8tuVNaIb6krSxl+hxjJa7W2MdoGOi86DGlql0sid1EHncGE5nwLwXLDU5jNU9RmZmoOa+sJHDx8WDVcGrzCdhFTd+5geWkRC/MryKZLUoYcGO7B3r0jGsHKsiMJhG+//i5WlleFODogi05kRxmQz1wcoWq2Y9aLNNjX34r27lbcuXlXo5eHhgdw5NgRNya+OuT60FcppFRCbRWDlhI+uPQhjh8/piCBe4MDbCK1UVSHIyqrnDx1FLWRKmS30rpekYcZyJfLQoV43VT7Y+lziVMiUxSnCQuNZEcA105+2+kNMNBhuxrXJkuVhM35WQxgaC+PHTuJa9dv4e133sRnP/si9o6OYHZ2Bsmk44AQaic6wlbHts42zM7OquRAG0tp2+HhfmX3JsyjwJ4CRR7RtETK7GkQFVTxyttaC+iCdrbyWiJnbCv0Ux+55xhUWzJEu9Aw+iefbEc++cY/VfRhxluM2VA1/tWf/1BOsaGhCnG2N+SyeO6F5/H2W2+5uceM+rc5AKUZic0UZucWUWZhTGQf1m6rxCytqinixLH9aIzUYWvLDylpbtcCTGeyeP2djzC7uIV8geaKPZplhKtD+P3ffR5f+eqTqCkXUV2kkIXTZOfNZe9kzo82XV3ZUPsa4cDW1h5881s/wfz8sjZOLM4NmcbY/gEMDnXiyLEDaqEhSee1n5/Dvfk5fO5zL2BtfRmJjVWMHdyv1hljNPLJMTJ3gwwcxMbFx0VGw8qHzcyJ/4ucVOtmRHOBWAbLjDw461tZJx1nQK3LsloLDn4RjG0OLOj0+LMtxt2ZqjmeIITtBBJ2tKoq9V4/CSgI1Rskb61ddHx0MkGIP+hUDY7WJKxtJ6fLTKNCUPGZke2GCvlvF/Igg+vh+qAD3x1VB++fBV667+yW8BONglF8cBc6pKggx6YpXt7g87wNdeF3/tvQCR7PtNktwzPjYdfCtjVNrvK1Z56PyIelgjIpy9oNZbDP4fkvLJB5nRVsTHUvvk/nKBSg1sn9sg95YwNLy8sY3DMs7WxeLx0hnc2+sTFXaihSnnNTozlJumLL0NzUlK6NdebmjnZ1oQSDPmaH28UQJm/eQojO984URveP4f7aAh4++7C0JlwsUFZ9WkqMgtZDWFlaxdLCChbuz+LJZx5FqNqVAwhrbq5u4OZHtzXamLrq2RIRuJQrA/gxnYSLO7u7sLyyrOsnhMxZ2y20E+kULl38QPvr0cceRXqbQb/LhklYqyBdQQk2PVEXLNuz1bWWQ9jY2KwkLhSMYYZIg8+kRFr2da4N1jnVnDQkuO5b2zuwuZ4Ra3x6ZlIJAFvzanmdZWqisQ88hZvXJ/DBuUsSrorWc4BSDs88/yzu3LyN8Y9ue/DWcWj4P0fJkqNjgSCDnIG9fXj47ONylG+8/jN89Td/HZcvXMHi/UUcPLgPJx88gfW1JWyHKKQVx8Stu4hFI9gzMqhnnKVGfG0V6qIxTN2cwbn3Lkg2ljPs2fL57AtPI5FYFpmM64uBIcluRB2n7t7V/Rk7cECl1FRiQyz7qnAY6eQm2tpbJL9LvYH5mVn5AmbTvP0kMPK+0a5TEvbW+E2EqsJIZwpYT6zg9JkH8NDpB3BnclKBAEWHmADReQ/vGUZPby9ef+01ncv6RkKo0pOfekwohQX+fI5BR2570Gzobm/LjJzv4X6ivWbwZzZtx06zDs7WurArL2Sz0hQg0kCbT+GgyODf/WQ78rl3/xc5L0LKzNZYO6MQw6uv3cLf/M1P0NwcQVMsinKZilO1+PJXviDWKwcvlEvVuL+0LshmemYBVdV1gia4WLigjhwZ0xCSYj6JOg5DGejFzMwU4vEmpNM5DI8M4ZvffR2Xr91Dnjwa5EWUqyoW8N/9t7+Hkye6EA7VIFZXpzo5o1SSPCSHmqPzpzIchyAU0RBvAkIR/Pmf/7VGrvJamlvYulPE8GAH9o0Noq+fAgYR3J28hzde4YCUfjx0+jjuTk3ooRFm50LlZqLCEKNyI5JZrYwZe3NTcwWu42JYXFoUjMYBLsZ6l8PmqM1qJ/kZZCDTue+UMlwdvEK2+gWQetBhBmuqllGZw7Ns0RzEbqevv1esm8uM1Kcpne0dS2iOcXf2axGq/d2MZDDaNYfO6+GGkQPyQ0sqwYgQATfClIbEoObgOfC1/L19Dv/N+xiE3g3qD95Lws98VsEvC3jsOPa5NjPdJFUtK7YNbjV3y6QNceBnW23eDDDvgZPvZN8rld0cBEwDEovVi/Rjz86IbPyuujtCcuTkmDDrobHhPZMjZ7MkWdLMEvJ5zPgMhgIs7W1tkkpl3ZHTrFgLp6Y40zXH7SCcz8zZCb8o+BEznj28H3fk5LNMTkxh4uYtJDc4IzukPuBwY53LAJXeuulUoSpmu9Qf52dU4ac//inu3J7EU08/hrEj+5QtMrNfXFjAwuw8ttZTOPPo44g1RDE9O4O7UzPSj2D2x2X3yNlH0dXTjb/5d38tCNY5l7T2vmZgV4fw+BOPoYFk2cK2oFjW+g8dOuTbPI1b7nX/PdPdZWSeMEoNdWpCJDZUY+bIULZeadpWqahskloSJJYxEaET4Z6WGE0mIznUSxeuixB4+OhBBTXMwimNyvsSqiqKfFcbjiGxmsLEjUnMzc0o+xwaGhQMfefmpOwmWd5s72Nwt55YUwsfn/fI3lFl4el8Cpc/+AgzM3MIh2vwW7/72/jJd3+ItbVVPP7EI9i7fw/SWxtIk0AZqtE8iM72DtTH6jRFjohLfaRWmf/l9z9SCZKKbv2DQ5ibn8Pnv/hZ3Ls3LYb77PS0yhPMqPk8iIrwors6u4TiXDh/Hi1tjnQ4NDQk9cw6tbKFcOnCRZV0ODlP3RT5PBbm5xUwUCFudnoWdeEYJu5Mi9f00JmTGB3bi+mpu+jo6FbtnnPkV5dX8PwLL6C5rR1XPvhAW5f6/YPDw5iZvaspcfv2jTqbTF0Roil+vGnQkZs9c6bMIbgu4HezPvgrm5bG/WpJCR082+pqasPiR7BcwFY6KnoyKeB67Hvgf/hkO/IrP/hT9X5qXGAVe79LqI9HMDOzjn/xv/1fqKqOCe6KRjgzvICnn3kIHe1N6i9sbunCW2+fx1a6gMFBkj/eREdXB+LxCI4ePYy56Tvo6mrD8aNjqCpRGcuJd1y4cAGPnH1EZLkfv/oBfvzyBygUWWPMyzhUhQr4R//gK3jxheMobzvNdyey5MZf8vtWKilGMEkTIfABU784he/9+C1sZ5kRkBFZD5SyOLRvEB1dTRgc7Hfa0G+8j+mpZXzq2TMY2tOF2Zl7mJ7iVKdO7B8bRrwhIiZjiUIPztf4RbqgqJ1EEwor0NCSzW563cF6caWWWuUyOWOta4lV70ij2jWZU7JMM5hpByHYIJQUdDDmrILnYBmXZYDBDJdOxRyrBQC2Uu11wYDAnLg572C28x/LoJUdZLNy5lJSo4iQd4LmkG2giH2uXbe1MprUKp0e72EQ3t99L1w92hGbLKuya6u0Y+2aLGctb7xWnqs2tx/Ry2umI6ZjtYxAE/o8sco+22Bwu/c2g8ACHCut2DPSPakJI5PKVBTpWB+lm6QaGp0Z0Qwen4MvqKBIAg5brAwVamxsVpbKrJtM4/+fufcAkiy7rgNPeluZWd5729Vd1XbazkzPTI/psRjYISAwJC5FcUmtRGqXwY1dUbGrZYgKiaK4JEVyCYAgBIDgDDBw4zG2e9r7rq7u8t67rMosk95snPv+q/6ohSIobBAxBUx0d1VW5jfvv3vvueeew74eK/WKqkpBfIpKikXdjH7MuuWjP5/Vqj42fV5bsSSunrkk14DVPI+Zcqi7D3ZLD1qSD1o9SruUGvqq6KX+AyvyuTlqpdcKa5lGJqxc++4NYHZ2TuazyZgno7uqrhrJREyuIa8tj4njULwWty9fRWlRKQJlJaCSXsjNAiIvmuEHGCycdmSseczPzsr3K6qqZCZcAqkxEqrXPKVCiVTU1zfh+rWbMvdMwZaSklL4fCFxTKupKpUATL9ttgDyVKe0EZ5OI71JvoEDGxyTI7QaLMKZdy5gdnZaFM2qqkolyLZ0tIkXOis5CrWIr4MISTFRdmAlHMXwwBBu3eiBLa8ErjhZwb2OgZJCLWXlxXjh05+S/v07b72H8PySCGjxvldWl+LFz76A773yXUErv/ClLyC+uY616BoWZmYFFmfgYRBmJUuAwOv3KN7ExgZCRGVmF7C8sCoFVji8iKefeQapVAJ2lwODfX0oCIUE2latpbgkOWwleNw+XLl4CS1tLZKUUdecrymrqhICM1suk+NkxCdRXFICu9WJ0aFR2ePJOSCjfVdnN959633YHHnsO9iNqtoqLIVX0N7RKkqArP4HBgawp6sLbrtHWrfVVVV47913BSnOZm3o7+vDiYeO4cDBfchlOVvPm6WCswrGOim9j8Ko/cSYojJakfeTbmVqpQsMZf2rVBWZtEUMGVwq9xFlI0rkqv+1T3YgP/utf4ruvR2wO2m2TtKbU0ZHYrE8Xnn5LfT2jsDtLUBh0C9mIkeP7sWe3WoEbDMWx/pGAj29A1hd3UJ9Q4vYnIZCARQU+GC30pjCIyS3uooiqRr4/HPBMbtyeLx4+dUP8IPXLyAWV+NHfHho7/eZTx3F//jrzwLZFOzMzI3qRqtlZbNpWTB8YN0uvwTo1dUE/ubbP0R0LSajLrQvtSGNRx86hInJYezp2o26mgZ85+9ehc3qxOmnH0ZBwInFpVVMjCl9aAZyp4skJS4QVtSED5XJPcfLOHLB1I7MSx4vGbLc9LTkJ++27kszQyTjVleSfD2Pi31+HYR0sOSCNEPEOrDpYKshch14dCDWQddM4tgZbHXA0SI9erPbWcmbA7n5uMyV/c7VrCvnnxUwdTBlEODa0nPtWiFPKlyZ3bw/aiaQZoLzx0pUR3+26CA7ndu2nTuTDF1Fiy+zAc2bEQNzsrJNdjOhELyuTB4YGMju1wQ//R5mVqw5AdLnaG6PSP+ds7FG0JdRG2O2m+8jkpgUScqoc+Vrxbs6R3lQt2xgmsDHviVHJIl0VdXUKB5DPCFICtcSx6aoiz01NYW56Rm5lgz6NO1oamsRGVGSjzgexGpEHzu5IvwiDLqwMI+eW72GQpmqZbjBtrS2oL6lAYODA7KZlVdUSkJtsVCQhjoR9OK+LKNSu7t3K7jc4RBIWtAW5JQtpCHZLOtAy2vShlMclHIyLhWJrmPgzl0RO3F63CLIMXi3X9nirq+jqbkZHZ27MDM3Ic8Tx7CIvpDBrI7JQBy02xURnXRWZKHHxyaxvLwiTmgNDY2oqKrHmQ8+FHJV5+5WLC4tY3x8RohsHLstCvnhZfuO4iAk33rYosvj7q1hDA8N4alnngBFLje31jHQ3yfwOI+FLHT+nQGZltBEDxh0eO9phzw2Oo2h/iFhdnu9fqxGInB5HXjo0RNS3fffG4DH6cdWZANZ0fWwob6xGg+ePIaPPzovUqsrK4sIBgqk6BgdGUJ3d7eMhFG9bWZ6GgUBHwoCftkbx8YnpMJmZRsIFMuetrQ4j5raaty4dk106QlnEw1qbmmRfndFdbWMtTltDqlSqQ538OB+SRT42gTbZjK3TWe6AhnxZLJD8RjqBBQXFstaI8zONdnZ2YWzH15ALLmBx08/hrLKcqm2m1ubthE33k+iGfRlpS4BJ5CUpjvVF9lauYW1SBjVNVU4cuSwEt5xO9W9F2c6TWjbqe2hK3NVBOo9UhPgNELG/YAKeCzK+MWePYsBoko8F7fPB1f1r3yyA/nNH/6vKC6hAIBbhBhIXLM7bLDYPBgfW8TffP0VUHq6orwIYKaa3sSv/eqXEQr5EN1Yw9Lyirz2/PlrWAmvy1jGxMQkWpvrUFIcwt59e2DLU/FsSaCh9vY22ciCoaDMvX73R2fxtf/6NrJZl6HgoyDBQ/tr8Qf/7jfgsGaEzc7v8YIz++QGv7m5LtB1Ik7hElqMenD12l28+ZMLsFpccDpccHlsCPgdePKxY7h7twe7du1CZG0LN2/eQXt7E44e24tMPoFELIu7d4Zl7GPX7haUloaQSidlhIS7hBD0rFZsRpUCFCsRVic8Hh3IzX1tXY2L4YxD9d10kBZEwWQXqbNEbkR6oen30sHKXDXqitYc6M3VOL9vfh9zhX9/Id+HIs3B2/y7DC7msTfz6/SmqY/LfHw6SdDvJUHK6E+xt6Wr1+2RPGMMSgdsfX93OpBxI9EBUScx+tz4J685Axth9Z2Vuv5MfT13BmIzAqFniM2JkUYH9Gagf6aDt763usrV7QCuc0LlfH+uAb4Pz4+v87iVVSQhZL2udS+dQVRXDAzg1EUgKsZEhhuM4mVklPZ2Mik+0SODg8inSUJKKS1uokBOO5x+H2bm52Tt029b9YAtIhmqeujzskFbYUMksi6bOiHrWVazkjgkcP78eSHQFZLJm82grr5adBg217fw7js/QbAghBOPPixuZ7FEQgJKR0cH8qBug5pkYUKsmOUEPNWomegbiHJXHvHNBFx+H2w5SpjaxIRkdXUDs9PTGKXyWygkLoRL4XmcfOQRGTvTa5RiUEyC9LqU+yn/5/w4tb83RDmOa4Nz73Q8fOP1NxAq8uOJ06cE1Tv74UWkE1mUlhYjGd9CYWEAtQ11qKyuhD/AZz2L2HoOfQN9OHzsEJKxKLxeD9Y3NwWC5XWleh7P8dADR3mGsDnIbyA8b9hy5m3IZ22YnVlC750BjI6OobK2DM8++yTGJ8YQChVjcyOF8++fETOSdDaHYycOY8/eXejvGcL5j8+JVHZDI9nlNIyyobq6SlAarhm6vkU316VVwEvAfZgQNAPyvn0PSEJCtIHEtcgakcSYGMs01NdL8KIIClEdxoC2tnaMDA7j0qUrOHBg37YNMBEXJpcri4uSoFHjnh9GWJpFzr0796RyJzRNdGItvI6hgVGq1OPxpx6F2+vG7NwsGpsaDM0HLakNWHNWIb9xrXGHItwfXVOubWwfsX9Otbi9+7rFYY4GLMoaWSX8YqO1bZyiNDyE/W+oJd7fM1XfnF+6X05b4LnZWYWmGD11tnGZwEniuPsTbprytX/zNA4f6Uaw0C2QODcXjl9Qy3Z9PYWvffVlzMysoawkJJrmycQmHjl5BHu6GoUBTvGI8Yk5xOI5DA6NYXSMggjV2Ld3j+if+3zUr87D6bBKD4pawkoxzIYssjh3ZRj/4Y//FqmkS2XQ9iwseRvqqrz4i7/4XfjceeRSCkbRQUHmbyW4klWcxtzsIiqragRa/+bf/hhbW6raoD95YciDJx87ivHxYbQ0t6Hv3qiYPjzz3EmUVwaRSscQ38qht2cEuXwKBw7uUW0GBmEr0QmbqNJxZSVjcWEGk9nPhcUHSLMbdSDWELRAxxYuRsd2IN8O9jsET/QC01C5OdCYIXcdTLdhaYMwZ65GdOVpTgz0++nvmf/9swK5DnjmAKjf15yw3K/u7o/4aGTB/DOeAxWoyAZmEsZgtt3rpjaBU6kq6S8dsHWg1hCsli7V39fJAv8t7HMTrK4rZZ6zHtMiamIO0Ob30eenWf0aVdGv2dk+0NfInBzxs3QQ5/e3oXqqZRlVOYM5/xNkxrAN5YZDFIDPhMOhkBm+l7r+XH+cLHBIAkxUg9UKNx59f5gsUBZzcWZOvkdSnNvrQSwRg7vAL3KfND7h2KR6j+y2H7asVwuJUA6kOAUSiUjvmBK73NyTqQRGRkdQW1uHltZW+fzKumokNjYxPDiCwb4BVFVWA04rOrt2o7enR3gsx44dRS6vhFv4vKiNlq13pRBH+JbQOHv5wwPDmBqbhcVhwSOPPQwHY7yI3SjNCqoRsqe+sbEuQYDQK0VICJez1aUmWpTJyf0xNPbGuVED0XXV/+Z7kIQXXdvED3/wQ1RWleLp55/CysoaBu6N4e6Ne+CcCiF4yrF6vE48fvpxVNVWYmNzHRcv3BJi26OnTiKdJr+BmutsE6g1LcprHIfM5DA2MipQNmVjGfBVsGHlyGSWUxM56YHzfWtrKxBeXUFhUSkKfIX44PX3MTk5I8z60889Kf3lD986K8kT9z1C+5RHra7lKFmprC2SzhoaGrCxtSlE4JWlZUnmKirKMdg/KKRkVsKUWWWrI761IUjG2Pi4EM4YPEWLg4TPFEfv/Lh84RLW1iLo6tojZGNC9bV1dfJ5hM15RznBJImq24OiwiKkE0kxUeFzQFez1XAUH390AaXlRThw9IBA6+Pjo9KGYYAmsiIs+YICjPSPyOd37tol95JVPUcT5+fmZUxuYyuOc2fPoaq6AkePHhbORS7LQk611Cz5+wZGOjknmsWEl8+IJq5ut5Y4M26gf2K7Cr5K9gAAIABJREFUnEpLcUl0gRatTETIaWAy3XDkEy4I8zufa8Gzzz+G0nI/ioqobewVzWX2cRLJHN5+8zzef/+q9IRCtOeLx1BZGcLnvvCUGMkLa3J4CucvXEd1baPcAI/PhWhkBfXVFWhorEUqGRMdYJmT5LAY1anSKcCex+2+Bfze//GXSCToWkbN9gyQtaEoCHz1K/8aoQANzhQLVoudKDgyKzcmGt1AIFSM2FYcM1PL+PYrbyK2lUaQBvf5FEIBF1767Gn09vaguakD77z9IRoamvDE6SPI5vkQWpCKA0OD05ibn0ZLaz3qG6pkbpaiFoR+GYxZPdA8guMVVJNbi0bl4eUC5PGY4WpNouDmQjME6cUYm4xs0MynDRa3rt7N1YTexM3wsRkGNwdrnVHqz9dBYCf0bv6dnxXI9c91UqGrHf255jE2/RnblTjJVKJmp8glO4+Vrxe42XA+kuBhuA5RX9lcYTPYmMffZDZbrCNVEqCvmxk94N+ZvfMeCSRtKDvo1xKa5WdoVzFzW+Nn4WVco3yNlgbdrriN0SajIasCKTUB5PPUSBuhZB4/H37NntcMfn3dVZLHAK1U/jSiwGdCjwayFSEiibyebHnZ7bJZUxZ2I7ouwXJqckrWVkt7O+7duYMY5TodDtQ2NIgtJaU2qZjm9HqkwuUMOZElqYotNty+cV18uNkDXl5YxEaYFfmcqSJxIbK1oRTySKyS5NgJu4PCNw5UV9bi5rVbsqH7Qn44PS7Z5LnWDx87hrmZaURWw9h/6JDIsCphlVrc67srpCUGDx7PzNQcRgcnkLXn8NynnoHDQh9pEXtUOuNGlaTum1Im5HjTuqGPzwSI/gx6jcj6tBqyrnlgYnwKxUUlSuLW6cHiQhhXr1xFaXkxHjh6UKrfW1d7MXhnGE4LteYBb9CNQKEfDz5yAv6AFxcunMft2/0CMx85ehjJ1JZU2ol4CoWFRcL4ZkXLQOCgT7vHJ9M8Fz6+KAYmnV0dsNoV2kBIWqsRAuQlxYUwW1vXgFQ8gytnr+LOnT4EQyE8euphTEyN4s7VAbnO7MdrS+fC4gIUlxSJnwWTrKmJSVRWV6OkrAxXr16WZUoC5PzcorD1Sap7+OSDMm5aGArKWBd/l8w9JlS0QSWUTGvUzY0tDA8OS/Amo7yiokKZqLDdQIOW8CrmZucEKSHDmwnB3r17YcnlMTU9JW0KriW/L4irl28iWOjDw6dOigZ9zkITmAJJcEQEyc1148Plc5fR3NQkbRw/+SCRCNY3o7h76zbICamrbcD7738kXJEXP/MppDK00aY2gpJSFU6TIeWq0TKiP1y3FBBTgk58zX2OiEbZNja2tv00VGssL8+FKB06HAi1fcLHz/6nT7XjxEPdaO+oRmGQGVyVkDRsdiVQMDq0iJe/846Mj5SVlSKZisNiTeFLX34RRYVeYY0vzkXhcHhwu+cmmlvbcfHydRzYv0fEG2prKlBQ4BGVNfr9cgPghdEV2fT8Kv7V//yfsLbulCyY2bj4j1sT+NbX/yNKQwqaYybLDFeP5fBhZVClAIeMBSVTGBmaxtvvXcFWIiu9Qdb89VXFePb5BxGNrGFyLIw7dwbwyKOH0L6rQRAFmTd3uTE2NoGhoXFhkjY01cLrdcpC4wIxV6Hy+ekMlpdWtr+vqzJd8ergzAeGfr/mnrkOdDpQ6greXIXpQGgmaO0kWPGKaEERXQnq9zIHXX2dzT3cnYFcB2AdUPm+eoHz7+xtkjxjThJ0EBcFKP7PJPMqG64JdTAjDvI6Q7tb8aeVRj+TIgZxze7n+2tIXgdkTXzje+j5bx6T7qXz+3TIErIbhXhYZdIFzniIJSPnXKmsL6vMD5uvhVwjhcnKMTKQ6y+RXzWJqAgEz9fpPnueGs0pqSIYdFnlaulWvowJIQON0tvOSAIgm48hFMOqTghQ5IPb6JcsqZXoKsQzCRSEgrLZEhFichPwBTExNiaf19TWJoIgRJHKKiqEAS7qaAw1wiPZMu7f/VE7tWbIBVDVTDKewsTwBObm57dbATTDYI88b7Xj2qUrMm1CVm8wZIdXJjfs6CNE3D+MYLFftNJ5PVmlcYMXaJLi4haLJCGsfkpKKwRBY3XN13Fj5SQJndYeOH4E1ZWlUrmK3CZFquh0KNdT+E10dwLtcLmHqHtJM5KkJDckT5HnQgTCmoeSDY0npHrkc03DppJSBpgFhMNhuY6ULM3kLOi9fQeLcwvIZ7Kild7Y0QKXiwZQbjhtfly92IvF5XmUloVw4GA3ElmuqxxCwYBA2fxsVpcMPtZcHgF/gerfAiKLS8OUzeimTNgQGvZ6qfBINT2ZJldqmXmK/KTw9lsfifY74eovffkf4dzZM5gamUZ5aZlIsTIIksgnCI7Tgkcff1i01SmENTY2jkCgCMvL86itL0ZdbRN6bo8ik09hcXEGL37mBVy8cEkq3KKQD9V15aKsx+XtdFLuekOuNY2kiHrIPpvKoqyiFBvra9jVuVuIe2zFrKwsS1DluGR0PSpJKb3g1RrwgVD+7NQczp+7hLr6SlRWlaHAHxD+hsOlEn/as8osfyaDc2cvo6WtWch/1ClYXYkIKjEzPyvjznzPG9euo7iwTNZSWXkJKivLECr0SzuYKI4uonhv1Z6kxLJ00cV7QsU/tQUpZjuDNteQanm5hYnP9UcDISJHol63/3d/Vs7/9/reL0TZ7V99vhtVVQGcevwoSkt8stAJ/bjcSo86tmnBd771GkbHplFUXCIEjmw+jmefO4Xuva3ikLSyRJecRdnI5haWYXF4ENtYE5KGNZ9GVUWJqKwxsPHiceMViDGTE1OW3/rtP8RKxI6chXKuKoNKpTfw53/8e+hoDsgMK7dYNY6jRO25qQl85PIKQ5IQe3Q9jW9+68eIbqWUhngug9aGSjz3/IPitPbaD89gaXENz77wMEJBt2SC+sZzo7l7d0SCd1MTe0bsYSolLyYKeq6aC2JliSpvZNIr/25zINHf43Fy43Z6nfKanxWozcFVJwH/rb6rQJNmSU2T7KlGKqSHKmS8+4Q7zczc+Vk6uJordf5dowuabMb3ZrVBRMUMN+uqlgFLyznq99QObzpB0EnIdpZsVO38vm6XaLEcjUzoKl6vFVYG0gc3tOH5fSEjkVFsMrrQQi96lEwT5PTv8f7xNXx/BpLtQGw8kuaERD+lGiExoxb67zrJMKMKZnRG3zdWHrpa2GZrexQrW5+7JHfpNFgdcHyH6Jjd5UQ6l5YgSZh9eXlJvs9xy7GhIdnQ2S/mPaKXAUdJPQyQDILGGqGiG9cig7D5vmtJSn6PVelA76AEuO59+3Drxg3hoZx6/JTAkoNDo7h25aqM0rV21KG2sRH+YDHWVzfw5o9eFxOQppYmGV/l53qcnDM3qmk1tCaKbpG1KG7f7lV9ZTd5OW6sR9fluS/wF0gCzgQnEAoiEGQB4BPtdZq5iO1lTgnnMAGQay6plxqxI2wfXloyxH4yUtlNjE/ISBQlWP0FfuEDMLALwSqXM+xWVcImNrvxBKKRdcRSRAzK4HY6MDMdxodvn0c6mxRhqaPHD2FhZRnFxWWGi59KfL0ej7Q96OjGREKq10xGztVJn/ZYCq9+98eS4Ow/sBdNzXUorSpRegbGHqGTt/57/WLKcvr08/jO3/4d8imISh6TXWGpb6lgU1ISwpHjh2TW3mqlNXMcPk+BTB7t2duAlaUILl+8hyzopZHH8y88i48/Po8CXwCpxAaOnngAhSWFiGzGkE6KpR7Ca2vou3tXxr6qamqRy+SEGLe8NIeCQAiR1XWkklS59AlJj3sA4wbXHRMNBvDIakRG+pgkFRaWIhGLYCsWRUV5lRrz8qj4Qu6HFHc2Oz784JyM9nGEoLyyBkN9gyJ8RJ5RbU2NoANEG+7cvIvzZy+iuDgoI48FhQG4XbT2NaSvjcRA7e1q4oJrhq0i1UpSr9N+8/wZtUgI64tTXji8LRjFooDPUu2R3/t7Be2f9aJfSCD//V9/FBsbyzh9+iFUV4dQWOiHl5KBVDtzkKTlxa0bfXj11bfgdHrkgQkE3ahvqMSnXnxCCAdUfVtd28Tk2DiqahuxEUtibmZcxAsqK0rhdlnh9Nhlk9I6vqxK+BDG0nn81r/8j5hdyNAkUHpe6sJu4t//23+BwweqhUTD1/LiM9DwxnDzXl5cliyd2T9JLZR9/e73P0AsSVUpl5jB7GlvwPMvPCSM1e+9/A4sFjeee/4h+Aso3qJmvPmehJ6GBqfEHGHvvi6EQn4kUzSucMvDI+IgVHzKZDAxNiGQi+6BcsFo20pdAfNPqnk5PUokRm/0+s+dAZT/3vkznq9mS+vKcSd0ra6VUiHiMWgXL61QZ67I9WfozVwHVo0gaLRDxrxcaiMWsRtCboaanQ5q2/A5ZU6NcSwJwqKgxdmb+8Yn/DwNl2uYWp8PNzplbqO+zO9vRib0TDpfYw7GPC5+8SHncUvVnsvLv/n7XBt6bpwBXE8XCOGykGIg99W/zC0BfXzmBOxntQ3MgVEfv0Yz9Dnx3/w8fr6sVaNdIMHDGIPhvZOe3MYmVlbCInDEwM3NJ56OC5GJcD2ZxRSooB85SWW3b96U+V6+L4lZbHyK4QvbWMY4HuF+3kcGNvOXJFrqoHHz2k2sLKzKPX/01CkZZ7t25Qr2dO5CW1cX3n/jTazI2FAb2na3wRMsQCqbFyLq8L0BVNdVIxAMbJ8P74Ukv1LxK46JNgsi30VZ2LK1IIKbuHjmHBYXlmXmmYFZzDAcyheAcH5xUTGaW5tRXV8oiAcDeyweg9PhhM3hUutOzIU4DaA0DEgqpetaz50eHDt2XKBqsuIpwCJ69HwfJgeZhIyOSdKVz2NichrZrBXNzQ2ifnbmgwsYH50VC+QXXnwa5VUKpp+cmBHCWFtri5ADab3MIiPo80uhwc9hcKe0Ndc/vSGmJ5cwPT0v67C2oQqxdASl5eVob20VREVQpXRcerMeV4GYrFy6eBmD94YR30rKPDtHEsWFLZ/BU888hVvXr2M1vCLFi4ieBEpQW1eFmnoalTjw2vffF3a812/H08+expkPz8DnDWBjdQW1jdWSAFKdr6V1Fwr8XoyNjqKjs1MIbZww4rEUFHixtDyPoqISOJxeuf6cLuK4GnkVDOSZHNGXPNbW1hEKFaHvXj/mZpdEffORx06gqCiEmzduCJPdalXOaUxwCdszGXj33Q9x8NB+LCzM4MixE3jvnfcRKA4JW53tHY/bJSjLrWu9uHjuClpbm8TXncGfXvQ+L9uzqirXKCnjAgMz4wXXI/lfvDdS6OnWlc2GhXlVefP7kdVV2WPYSuB58rmtPvyvP9mB/N/8ynEkkzE0NVbiySePweuzwBegbjn1bClT6UY0uoU/+9OvI7aVRVlZhUBf6cwWPvf5Z1FfXyFm91ycc7OrcHuDGJ+cEPOUru421NdWIxDwwO22y3wrR2V0pSbZUiqH3/3dP8Hw2AZSuSQ8To9AntnsFn77N38JzzyxT9jyYklhkIlYZZLty2NkL0dt8i4sLETxzW+/hkTaIrBcKr6BB4/sx1Onj2B1dRkXPr6LcHgDn/7sKTgcqseuIVxW2CPDs1hYWERX9y4hkZAMwplyXS3rzydcx8yX56GFXPScuBl+5sPq8io4V39/Z2WtA4EOIubqVQcG3Qfna/TP9eull2v02/kZWsTEvJh5nPo1+lx0kqCPR79Gw9f6ePU4l5lFbj5m6f1TBCWXE3UsEmcYGDxez0+J4JgTFz7ArH54zUSS1EAatH7yzj64rv7Nx8oNQFt98lj54BGZ4WvZD9av5fsziOlWhjY+4e+QEKYRgG2E4af6sfcnAMw/Nwd8npf5+HYiHzqoC0HTJBmrIEt1XBoV0t7LlNaktzdHQQnbUoRD9P0B1WeurZUNlZUelRZ379kjntB0OKPGGKFKBk0J5MbxsXJnNaoFMfR5SyDPc7OLYGZiTir8U088IY5Yly9dEhY3oVw6D3IsjhaZDNh5hw0ZwtpMoGjq4nRKEDWz7VkxsvpU10ALDknnX2D5bM6C+bklXDh7ARvhKIoKi6UaFnlntmdsJDE6sE40Rlzmsjh0uBvFpcWC0FWUlyNQUIC8TbG0pZ9uTH/IUCMtNo02EXUv6OBFAhiTIQZPJpx9vb1yboeOHpF1yNYFR/Kqq2rEAW55cQXv/+QjWPM2rK6t4Eu//JLoxXsKfDJ+R+U2ohCi1224bvFYiQLQ65wBhMmDPxjA6vIqVte2hLTGoFZWXYpMPo2FxQVpaVBpjex6WrvevnlLgigJgSQ1JBJpjA6PC8GQ8qb8r7y4CI31Dbh69aboXnBstqgwBI8ngJWVJbz4ucdB5cve2+PIW3PwU9ynaxdu3byN9cgmXDbKUpfLMfT3D+Po8YexOD8tiAWh7L37D0g/g+9dXlEiM+hFxWW419snx1RZTc/xOnEp47QDeQnBoqA4vxX4Q+i5fRezs4vY2oyjrb0Rre1NWN+MwW13YWNTVb1CQvN4ZB849/F5PPzwCaysEGVqw2s/fgu7unehsaUBG5GoGgVzuXD+zHXc7ekTM6Knnnocy+FF4W107GrZDs5K6MACkti4J7Hdol38du4nvO/kjFB7PyxGOpS7tSImomdq6mbPU//pkx3If+sze4QE43DkcPr0MVRWB8SYhOQCBnFW4IQXvvvKO7h3dxxeL0kKbpAkvP9AG/Yf2A2Hw4Lh4QnplV+53oMjx48in0ujvLwImxtrsngoBsQFbzavYP8inbfhj/7oZXx8YUgqD6dNsY/pHf6lLzyJf/KlU8jnlYc2AxoDi8xDp9LSJ6EnMStjZvkFgXL82X/5FuaW12RcxGW3YE97Pfbua4DdbkEy5kZPTz8efmQf6tgbiivIhQ8/N89YzIJ7d/uk57Krs03mZbNZugEp/XUNoTOJYE9Kn4uuOM0QOn+mRoDYUlBWobqiM/e7zRWdGcLlhihzzYbrlQ5EutIxJxc7q0qNAOxceeYFfD+ZUspqvIZ8mDQEzQqSgVKpWpVuJy08Lv6nWwryWbBIBUxYkdk1ISomL9zEmMxIwkOim8Fc5nHwvbXneWFRkepVGz1pfU/08ZuPW2fa/B5JbAzoDHI6URDIPa7OhckHEw0+yAKlst9qBFNJVOQ/dV/09dWyrPpe6+tkrq51krMTJdHJg5m7YG5HaGRg+5qwYrUruV65h0zIckwOcxgfm5CKnIkloUb2ISnaQfEMbjZl5RUit0qTCc4JM0Emi1o8nHiOdptiiBtWjwxknHMW1MII8NsVeT4vm+3G2paQlih9yueN13d5ZVFEarw+DwoLC4wZYrvofJO0RJMRjhVy3JPnLYGc192odvR108jQthsVHJieXsD7P/kQ2SQd0nIyKkXVOFoN6zE1LWsrQZmM5q7dojpGLXkymjm3vXtfK9o729SxGYz/vFW14mRjprywMUd/58ZN7D9wQMh7nGNfml/A5Ogkahvq4fX7YPe4lRGLBSIb/cYP35YATGiXYjAvfemz8NLT3EmkgeTLjARsXlfOTfPeNjY2YWFmRuaS+fw2s9p2ONBz4xY69nST4A+rE0im44jHMjIzrycyrly6it7bI3jooROANSO67SWlIWGTELnIZKk7v4nrV28gl0hjZnIOmxvKbGb37lYh7JLs6/Y48anPnJLZ9ZHBBVTXVcJX4JCxOpfXjzPvnlHTQEgjWBxAQ2OLtDwKg+q54fPJ557PESF0HkciuSmk4yuXbog5S11tNZpamqWyXl1Zkb53dD2CdCoPjzuI/r5hGbXj8q6tr0BNTYV4pB8+dhybm6sY6FMz+ERDSsvKMdA3gMamWvGadzncuHr5hujMN7U2ybWksY7P7cbFszfR2zMAr9eFz7/0WREYOvPxe3j40QdRFAyaCLFcT4oXwgSN94LJvuYe6SSaCRinDzhKzPPluikpLxcuS96Q3/7EV+R/9NsnMT3LKsqGhroifPrTj6C8ghBZVqpOVrrc3O/2juOHP3ofsYRFJEpd9jyKiz341V/7MlYjcwIHhldi2NzMYJNBcYuz4h7s2sUxtTjcDrdk97RDpEiKCEpw7hVWfOVrb+HNd64jK4GTBgMuMWZ44emj+Je/+Vnks1tyM3QglxuRZwCij3pSbvDiwrw8FD/40UcIR6goloEVSRx/YDeqq4ulYhmbmMFaZAO7djWjqqxQbjgfQBnJyXAcZBX37vaisqoIh4/sF4MAxbAhm94Bamiwf8d5W/4uyULKSILsZfZj1Lw5z49JC1mhhKilyjW8wcWr3LTJ6cBkrr7NlTc3Rz7kGjLSD7wO1roi11WiDvB6AzVX7vJ3Q7KSf5fKzbDtI8iqVdNEyER8qnOie01Ilpu/VHkGbKUJcToIMaAS3pWKOB7H5taWVHA6kPHhMAc+3R9nFSeSqsaxyWgiNevlyIisKA0B+ZfhZqUTHgZd3jvCZZJUGcIqnGdlH1lVfhw/igrcztdrvXh+PnvHwiEw7of01/M5yfzNhEF93DpQbwcLs4WrQZLjpqarcI2OaIEY/r5OlJggK0lkJnmqX0gmN+8z1xhhWSaM/JP3payyAsUlxdIn7u8fxPT4DPZ0dwkUqga68vAVBGWsTa0pRSTkvDErfVbvZLAzmGsfcp2k8LdvXruBuelFYWDTMY2GLHaLFeuRdTQ012N2fhoPnTwB2p2KkaThfkiiFI/PZlGwsFT+lZWqRcIkSV6tNlMepjiZpdLisEYHwqnxKXnEKI7DOXpFPlJJH2+4ZvHzPjHZ5KbOZ15mpMWchgkLHcQ4dVOEqppqVFdVI1gSAKXgCfvevXdPzptWnNSCCITYOuRnKKITzZf4vCoXQLbxmFBlMDcVxo++97Ywr3lJadF69MRBuL12MFGgWZNGl25cvy4VNLXbc9RNiKvqTiYlLFaUlZXLuBmTgePHjyqxIIcD8yur8tmEjSmEw5bJu699jJGhMRQVF4quRXNrDQqKvALbe70BYWfzs1fm58XcZmSQOvoQ6VcmKGTjl5WH0LmnA0P9Y+i5NSAz54eO7JbR4PPnrgqvSVqWFqC5pQ0zUzPCRO/qbpb9jC0RPu8k/nF5RtdXUVtbDafLi/ffPSNcqbKKEkkmq6qqhOlOoZWh4SFhlzutHiwtrKCnp1cKGbriNbfUi+If9VsI55OoxpYAnTJp2dra3iJ7LtFbOsxNTkxjeSWMw0cPYXJiVBILvy+E9945i+npORQEPXj66cdFcIzrkuNsbEFxH1BfeeFkqP0lL0RIERES1I2JGtt6SqyJ145TB9wjOFvPZG5tZVUCPHkhdcc+4T3yN//qV/DhRzeF6W3JbuLXf/0lNDaqTIyMQS/7wrR2m10VItnKGqUiC2HJJuD1WPHSFz+FQMiB8Ooy7vaMwOEuwODIrOiYc460rqFMRtEO7NkjF0SeWouCE215O5K5LF5+9WP83StnwK55OkXru6D0qk8cacUf/F+/gfimWuw6k1JEJvoOr8jsJCsubkocBXntjfOYnOaoBTeQGA52N4t9KaFzt8+P8FpEZj07mmslEDPYMPtkUjAzvYb+/j64PBYcPXoAQT7wohtPbV9FNCGrdGR4VHo2ZEqKCxLuu1Zx+dAshuMwhAUJG+nZYW5Oorlt6inryk+zwHXCor+vq1FeL1a83AAYWHUlZ4abdTKgoWkNk/9Uz5b0VJM/L8+d/WzpNRsbvlhpSha7IdmpDtASJIwxM+lBGpWk7k/rIKm92zXUba5gdbWtRVY0ZM+xHX7FNjcRjyUQKiyS5OF+EFUmxPrffOD4HnrkSMa/jOxZW4HqvrwElWxOHnT9uTsTHk2kEylPQ4mMr2W/VbdN9O/IHLjRizejHtw+NAudV1kQAGMsjX83q6upqer73Al9T/SfXCP0ieb95vWnVTB740xswuFVnP/ooih0dXa0Yz1KNcWQVImEsnktmMwotOG+Vevo2Ch2dXYqMZb7mZ5yMowncfXiDanCa6qrJYHweX2YHp8WVKm2oQb7DnTD7iIfRHEa9NpkW4O2k9xAKTDDZ1LWscDpVjErkceeCFwqgzdffwPZZAZ+d4HobDOhMYsk6edcJ6G81tJjjm3B4/MI0jM6Og63yy1cGBo68Vw1gsXEz1ngxL4jB+B2OoXdX1pahvLKcpSUsZhggs71qzTWmRDw2ZbWBg80B0n4P/7gImamloQrVF1TiaXlWXzui5+B10tiLg13XJJwcF2trK5K8ssZdz4HZHSzsREoLJTevSBZ6RzOnj2Dxx9/Epl0Cn76qosHfE6QAB736OAQzn1wCRvrCdHToJTp2MQgDhzZj+b2NkFPqcVB3YDSwpAEUWYsQ0MT+OC9DyUpKSktlvnz82fPYCMah9Phw+Z6FEcf3ItgwI/vv/oGMmmOY7px7OgxSQxXV9nSSOHAoQ5hw/McuJ5J3Cvw+xCOrAi7ngHWAhel+VFUHBRWN+8/1xRHx/h9S86K3lt9mJ9dkAKPrZjKmhLU0ZLUYkff3X40NjeAFqVEUVh5j49No6yyBMdPHEY8uSn2rL29/VJgHX7gAKZnxlBVVQt/QQhvvPYepqcolVuG5557QiasOBG1vBxWgVxPm+SB+NaW8LLIJ6moq4FNSJHqmeC+zvtCca+tWEKgdRYW0kO327EaXjOElzaw7+lPOLS+eOOP8ad//k2kM3bEN6M4cqgTT50+LgQTGitwY+INdrsD+O6r7+D8hTvweQLwudgXs6K1rRbPvfg4ctkEhoemsBheF5F8XnQ+EW6vDd1d7cgmmbnbRaCAcLUYVmRpk5LBB2fu4i+/8jq2EpwBphBDULKo/d21+Pe//5uwQal1aeIXNwmOcTDQcPNmwOCGR1LFR2du4c7dGXi9QeSyGzhxZDdKSygv60R0M46enrtipbdvd4tIV2rCGh3VFhYjGB4eRSIRF/vVomKf2m4tNrnpHo9fRlfYx2MgZ7+QVo2tqlLmAAAgAElEQVTcZJR6GxWOOCfqN+xarUpQxui76l7oTiLYzp6ruQLUMPx29WT0bPR4BTc1vakqlEAx+3dW4rrCdNo5t5qW68VzF3IMM1XD2EQnCBxrEh6C5T4hUGB+l5JJ1Z+pj0PIWkaCwsxWGPtO5Vuvg5MO4uZz2e4bs/Ugc9mK/ERESEu6SrCXER3FNOWGtxN+lzWRoviIGhfUHABJrKj4RllTo1omM5vXgJsVAyCDF/8TON6jRJHMgX57YzCCFz9bjtuopM1tDvI7dOtBx0q+XmsJ8Bzl9SR6USPagNS3uRWG4pnAwuGwVNgC0Xo90uejBgPbQNEwRz4dKCstkevGap4JMpMQzcrltcxklHkPyVGj42PiAc2kmGY++ku1FiyYHJsRXevCkNJxF1LVFmVKU6htrMXRE0dlvbMKlnvKZIXtLsMHXa6bMTEhyZMx/sNAzsSblp8fffgRFucXZbaa55CKJ5UmtklbQUb0DMKabuFwnfL537OvS557Hie1wHkNeY5MBgS1sqtjy1k4vqaIsNqFr7AkgO79u2QyhTwfNX5nk7XBpICjfkQKR0cncfXSHXjcHul1s+8cCBZgeXkBv/TLX4DbbRV+gNWiWnw8aY4saXMkaz6HNU4RFBYq0w1D95t26oMDwzID/8Dhg0hlEnD63MIA5xz1/PyiVJ3pZBr9vX0Y7B9BV9c+qWjnFuYxOjYsvhhtbc2oqa+Bkz4OMnnD4EPEKS1SsyQlb26so6enBy3NrQgECmW87sTDRwUCP3vmEnzeIFpalYEJlQP5xfn0Awc7BOEqCBQI8Y/3gcgVkx7Kq1KB79qV2yivKkeoKKCmLmSdZdDQ2ozFuTnMTM3C6/AjmchgZGQELo8T+w90YS0axsTYFEqKK+R3ScjjcSYSREVSkrC0tjVK5Z5IZbE4tywiPoePHMTyyoJ4wnvcfrz6yuvScmppa8Bzzz8lxGjuvcOjY9ICkZaagTSur66hpLQM4ZUwiopLhTfChJDPG2VeNWJlsdrleWNPh+fEyp1jd/w7p1v8TZ9w97P05Nfxxttnce7cddhyNgQLPPj0p08JuYE9CDI6ebLMfPv6Z/DXX/8+nHYvgj6vmBhwjOClLz0Lh5MbaR6XLt9COLKB5aUIDhw8IASJ7u42tDfXYmJiTIIoRVioLmXN25F3pHH15gT+8I9ewVZCGRZ4PUGZGW+q8eP//qP/RdzTuGlIZWS4ZU1NTsvi5+YbJUNZLDptAq33Dy6KE1uB34YXn30YXh+nGFwYHp1Ab+8gSktLcGhfmzDSda+W70N7xcHBCSwt0NK0Cc3NVTJzSPiFFQszai4gViTCKvW45D+/3wufn5sK4Wk7/AWUjHXKpsrq6P/T4zWIPzrY6k1cBzxz4NBBabtSM+llCwqRSAi8rOevuQAlIBr9QoHm6aRlKIpx0+JrNcNdqmhhN9+vsPhZ3IDYI9LBWMbSREtbsTgVBKwEWphIcUPk97XhBj/jvpKSChk6+GpSnu5Z62Crf07FPm7QvD6EE5kYBAoJb1pk8oGfa67adiZCO7kAPDbCuVIlGnwAHiurb0YROmnxWhKd4YgS75lueejgzz/5OxptIFrAcamd1br2mtdICa+bUjJUycH9BERJk+qkS15v9O25mTAIsrrlsURXV5HMpEV5i3af7H3PTE5jYnRMrHMdDheqqqqRSmxJn5eVIZEgScpEtY1uVGnEk0nppTu9rCRZUTJR17P0NhlVunn9ulwLSqxS2YucFQbyiupyPPjIg6IyJlW2QVAUENOAMnUrQZ8TP1vKH1bk2Tz67t7D4OCwBJy21naMDIwgk2QrjaNyqgoya+Wb14vmLrCi5oZLKFSNkTMBVFCpSmINxytLTlpbFIZi24eVL1nnngKHcA2693ZJH5liTwrAt4knde+dPly5eBU2mxcdHS0YGhxAZ2cHhodGpGf9wovPoLiUbpH8TP4O9flVW4dBgusrsrIswYTVLP9NxIrH7w8UYXJ0Fu++8x72HezEiQcPCTkxl6fdbQ5vvPYmHnroJEqKi8RjncYxVy5dhyVvRyZNoZVJaT9QmKuwKChoYPeBfbIPEyYXn3grn0mqCqZlhIxjt7yud2714unnnseZ988gskb99RYMDQwYft0qSebY7f5DnRLESAzLWZTwDoVfctkU2tpaMTu/hJGBCTG/yeXUJA9bGnwuysvLcOv2LYyPTMDrCsDv9ctcfQ5pPPPMk7jXdw+xTRaFan8kJE5i3fp6DFaLEw+fOi4jbvHEJppa2uW+ctS3pbUBSyvzgoqWllTg5b/9vgiBtXU048knT4o6J1uW8WRK3AHpSUD0iyiERTQtHFheWEHAH0I8Rf6AG8vLiygsDsFfQG5HCi4nTcNsiBncIHk2LCpBYfHpqfvV7cT3v/cvv5Dxs/zsX2NpNY6vf/0VhBejcFntaGuvwMmTJ2SO0+5gLyEpkPDcwib+5hs/QnwrCy83BI6WWNN47IkHsP/gHkxPzuJWTx/sbj/CK+tYDa+LolE+u4nDBzuRTMRFiYj6zdSatlucyDuTuDewiN//g28hkSSTNy5WgBwLKSsC/suf/G9w2tQmrPusEkhyhGEZTD2yARIe5MP4jW/+CCNjq7DZ3PC68/jSS8+grNQtsqxj43O4dbtfoOkD3Y0oKiqUIKRmlK3I5DIYGZrBzMwKKiqL0dXdKJtdNLIpMpMU8Kc3LxXoWDEyISHBiOQ/f4FX/gwE2asrlO+z8mFzbWclyj6n3uzMgVovEHNgMgd7Hbz063QCoPvk3IA1qYi/p4MQX6d/V89961EzIYoZiQVfvx1shHumNsVtJr3MXt4nx/F+sNrR4ixMKKSKdDhkHlMjEDpY6HPRf+pqXpMEdQLDio9VuQ5uvN9UgMtmUsrm0hjL2/lAma+VDuY6IDORIZyt5Vp5rPwZRSYEwjcMP4Q5bxSr+hrqJEqjQvxTEI1YXBJJrkE5R+njqz64Thr4Odr9TRIkAw1h8CUKpI1VdKDfDoJGMsX1w/G/9c0N8UuurKmWtU5otufmbQJYEkcptMFxTH6xb81z5eQAEyAmXyRekqVP4qrL5waXoA6cdPIj2mTLO9Bz5w5qKiulmiQ5K7wUxmZsXXrT+x/YJzC7wORGIBfLR4NIqNfB9nWTHreC1ucXFnHugzPCNqe3N5XPpsYmYc1Z0NraJr1V3V7in+bWjUZtuFZptjE4SCg4Ir1nBnIt5cf1dD8ZtKCkpFiCOH+fKIbTzcIkI8GbhNxbN6+horICfp9HbJWnJ+YQjbLNlhfCL0VMEoktrK6sI5nIwu5M4Ze+/DnpkctEQN4mRkrBoJHI0nthcVHWvt9raE84HFhZWhKkiZ4Q1y7dwb27/Tj56BHs2tMkhDfuWy6nHyMjE5iZnlN8orIAausrRahldSmKWzfuILy8irKySjk+GVFMpaXgKSoJoLWtAbt3twvhjGimz1so9yiWWMdWbBODd4exZ89+vPeTj7Ae3ZT3oFYBgz9PhdeENtPFpUQTbaitq5W1ST4CJ4OI4NTW12B1OQKHzQOHm54ROdEnJwmRhDVyOKhqd6fnLmYm5hFdWxeY3+m24MFHH0bvrR7MTC4gFuMMuhsVVaWSPPfe6ZdgfuzBg2jpbMbG+iqGB0ZkzK20pFR68eHleVGLs1rd+PZ/pf9HEvv2d0kLdCXMsbhC0YjnszIzOyujhuxzc8+Ym5qTWNRzu09sdwtCAdQ11KCmplyOgy1gohhEIElyowqhyBknM+KLTsliX+3/8N8bv7df/wsJ5NnZryCdteOD9y7g5rV7CBaowf/TTz+CuroSxBNRFPj9KCkrQt7ixltvXcDZj67C6+GImpr13L27Ac88e0okW3mxsnkbbFY3hodHsO/QXizMTeLAwd1iREIGJCtYkkk8Tmoa2zEyFsF/+MNvYGlli/kpvC43XLY8HPYU/s9/+y9QWkKv26QQllgNSyWYzYiVKf9N8pnX48XCYhTf/s5bIgzDhyyfT+LZZx5GwAv43F4shyO4er0XNqcbbc2V2L2rBQVezqCS6UvJTAsG+sdwr3dYfMkp/sDkg5sFCRoc+eAGs7kZMzSe1cwuj4eZL9XgysrLBFpnQBfyjGTKauPToz8SXAzRMJELJExnuy/4oleA7m3r6s5caerAbA7c5grXvOr4GgYwSRrYI1KyYZKMkCSkCVrm35HxQ8OvXEHHKrqRIMdgRCSDQUxX7DxWQsD8nvTXTKYrOhCyatHSo4THZbTKFES14hsDOSs01Uc25usZPBNxSbpEAc6AzzSsqJAPBYUp+RF1zXWSxwpOxCqcTiGTMcjxWO4LuYnUk0E80z7GKrExJyBmSD++pZiuDNw6WPMaM+Pnn9xoeZ38PpLxCOPd10EoKipWvI5kUka9ZH2QN2KlAJFbrD3JExHGtc8nPWhuUjxuOSf6MjObhVWgWWmrpNlyyEp1xNaIbMSppPybCEcoxDlyC/Yd2i+sY33NBGXI0K8bAiePDo9IKym6GsGuPV3weJyIJ7ZQVFIIj5+cEHVtFbqRlGeBC5q9VZJC1RgYK3VVkafiKbz+49eRSWXg9vrQtW8/7t7qEWVGm4XnbMVWPKbIl9KuUFC5rFfjQSGqxATl6INHcP3qLcS3ElLl658LeSmdMpJOTsgokxadnPJ4yINhMkSuDhEKerkzmeLvEmHjJk+SJJP7zcQ6dnd1YmluHuFwRMyZcpYkvvDFz4rGBCtyQSZslP/MIBLhFIsT0Y0oSktoMJUTuJ2e8bKeqb8+OoO3Xn9HWgK19dV46OQx5PMJOWeX24vRsQlcPn9Rxs8oSNXQWCfKaesbMSQzFnz0wUc4deopUai7dP4C4lspadFwfJgVNU2fDj6wHy2tTVJYLC1xXKxQWoUOtwdLc0u4e3cISwvL0nt22pWHOFuglJttbmlGQYFLlAEXF+aEHEatfCKfVK5raGlGeDGMbDqP6roaCZJc++w/c4SusaEJS0vLwtOor6vH6uoaJicnEF5bxjMvPI9rFy5ja5MJeV6cKFeWl+R+DQ0Ny7V74tlHECwMIJ9JYXFhCXNzC5KktrQ2yvfTyQyo7P2tb7wihNh9+zpx8IEubG1FDaGcmKBsXJf9/f2yz9XV1Mq/vb4CfHyWnIcFBIKF2H9wNyqpB8DJi1RGuBHccdzkf5CQCauw9J2UJLZZEWj6jU92IMfi15BKUo94Ad/8xquoqqjBwOAo6hvKceLEHpSVUn/dJfZ4NImfmFjGt771QwgRUB5ciJ75P/tnv4y1tSUxMjlz9jK8noBA0VZbVuYXWzvqZTZxZmYa9XV1kglSTMbjLsfNnmn8xV9+G1vxDDx+J/Z17kJ7Uz2uXD4Hu9eGL3/5ebQ0VwusSmcibhgMAOsbmygIBCWjpYn9+kYWX/naq7BYuFk7RQ/59JOPwOfOwePgjGseV2/0IpbJoaI8iINdHagoCch8KqEH9sw4ynH50g2pMjiCxs1fmLRZYHmZghkKnuUmw0XMDVT1ZSHMUFaoXp9TAiT7apwjZ7Vv1ltXMpyK5a6rXhJ7pRg0qbeZK3T92p8FG+vvmX+2syJnBa775Pxs/lv6W4YMozlg6Y16Z0KhglNKAgOrULN1K6+BnpXWVbCG93WCkSOpyei7EYJnckGoWPrrBmogGy9FgeiRZVGwoARoeg8rv0ppJQjczukJl0dgTTlfVsUWqniqefq1cPinlPd01auDkB4fNCMC+hqar/1OmH0bUUilJXnRrQaNTmhzFp6fYsr7xVQinUzKHDhfR00F9j5ZIfMzGfApXMHgzCBB96iS8jI5/ujamryWSQiJO1xsklgxCSLpkEE8m91GFvS1kFFNmb/Oi9/3yvKqbJr7Dx8U9yg9d617/oKCZyBIA8cwl+cXkU3nkM1nOWkFh8shPgzBwkIZG+J5EMLkhpmIU9chD1b33H3JyObvMnGgZvfNqzfgcXngcHlQW1ePwbt3VbKVI8Rvg9vnlSRNj+7xmDjWRhtR9mybW1vE2au4ohhDfaOYmZwXr3WZGgGhaYXaSe+TXA471zj77yopU5oRHD+EVGs8fo7kyRRKdNOYXCHKpoSVaJzEuXvOnJONPr+wgKmZCTz/6RdQXVmGRDIhRUQyTXtdFzY2klicXxC9+fq6KsPoJS4VJ89lPRrDj7//JtZWuZ9YpCff2blLSGB+9mBFTjYuPeX2jg7kDEKluNSVlmF8clZc4L7wxS/izu3buHL5MjKJnFg866kI2ZNcTBizKC0PorauGrt3K5vT8Noi2toJV3MvYyU9j/67Q2KKwqAuzDYWZvYcqqpoI7oqRDvO7LvZo5+bRfueLly7dA3rqxFpIYYKVdAk+ZLk3u7u/VhbjYj6YDQaERSIyV9RGfUHivH2j98UCLu6skrIgHwWSIyUlog1j2MnH4DDzhkHiyTItMeloAvJnA6XHR4XC0AnvvPt70vL7ZHHjqOrq12STGmOUIXT75drx6RwbXVNzF8sFiU6xdHj6ckFkdd+5NHjqG+qUSTKOLkSRLIS2NqIoayiSsx2VtfmxdudKF1h2299sgN5bv6rSCZ40jF89a++LYHM4wsimVzHI48+gL1dbSgoIBSnSFuZrB1f/erfYm4uAq+f8+d2pFNbeOihw+jubsX0zARWV2OIrMWwskSiQSGstjQOH94jlRp7rzIaZLUjlshjcnIV3/jGD7C0sim5d6jQjoriQrhtdszOLWArkUb7rhr883/+j+HzOoF8HIl4VPpA9CHnqAD7OXyQszkX/vOffEPOgYsym0vi4IE92N/VKlmew+7E3f5RXLnVC4/LgicfPY7iAGUg3bCJahudqZRCHK3/2juaJMtnIA+H1+QhVFAe48n9PqGC/ijGEFBmKzbCVep62Zw2gd4ItzHr5HWU/qRBDNsOIvR4FkKXdr1SQUxvROZArkfRdKDUwcdMItMVnhnWNr+3fq35vXbC8jqg6/fgaxlw+LmaGa4rVFW134fwd/6uJBEGY54jSpQU5eZKuJcbKycJ+J6CNBgJjiAVxlww348zy9zsCa8zCFONj4kjg5uuvvTIFYMo1wU3E2m7sII02MM8B81w5nvtJBTuTGR2/lsnPdR1ZzVtnhvnpsR1TtSA14YVq5hdpJXeMz+P50sNAx43z5cBl18k5PAYI+tR7OrqkjVEohE3eH2NmMwIYz+bEVWt0rJS2Qj5XFkMgR0Gdr4nNzufW00gcNqCIjOE4BkQ23a1bfMANBIi6y9LLYV7GLjXL+xjt92DSDQiRkhUKWQAYwWjjkPpHJAYFSwuRGV1laxzQWlYStkpSmPD5NgE5mYWJIgUhQoxNzULohlMaKltLrr2Iv12Xw1QkmXDKU3aObkcSsvL8PCph8Tfemp8VsbjrNa8VKhMsPVaUVU4tfaV9oSuyjlFwt6sbmcxmSSbfWk5LMGac+DkBszNz6G0tEj4Hnwtr2X3vr3o678nBK39B/YhHF5W7l8Bl5iSEHqn0xbh51BhAFYxjVCjfxzF3IhsYXJsXnq7DHbhlVXFmPY6RMiHVrQ8hlu3biGXVsccLFKTG5woYeuB9/PAwYMYHhqWNbEwtyiIBhMpjoFRZ51B2UeVM78Tp556Em+/9hYaWWkHHOJhTqlVEv24X9GAhi5r9+70Y2lpTSB0p9OCZ59/FtMz07DJuKSds4EimVtdW4/bt3qQjiWl3bq+oaxc93R1C2muuKRMxhXJNZJnI8yx5iya25pQV98oCQAh9PW1iPSi6+vrMDk1LQkXEc3Tz52C02XH1vqG8Hqo2kcrVxZ8nIpaXFxBWUkN3vjxu3JfTz/9GBpb66R/TxY/Ey/uI+T88Pmn9C8lZePxdVlf585cgs2i9A72dHWKEiJJk0T19h/cL3uS7BtutlriCIR8YnrFxCfQ8g9smvJzpwnGL0aH/jOyGSsG+2lCn8X1az3IWByYnhpHc2M1Pvf5p1Fc7JUNQaoAmxVXLvfijTfOwkKnIM5Xi/SqFb/yK5+R0YFoNIFcxo6rV26jrLwUHZ0tcDrz4kDEKp0+Cj/68Zu4eZe9kTRSSc5e0yEsh2MPtIu0al1VOW7cHsTC8hZS6S1UVITw+OMP4dCBDrg8fLjSmBqdEOiQGWSoqBCLS1F89a+/h/V1ymFmkEjGRFP98ZPH4fdwXpiNQQ9+8PrbKAz5cairHQVem+hYE3qiAAwdzybGZwVqKysrQmlZkWyoi4vLsoHNzXKEiYL8qqLWhC8+TDSIEQ1oGwTF4IbLyosPIwMP/6P4CW33CJ/yQdZEKPablI+wgnLN/+mNiLdMQ9Y6iO/s4+o+s04QzNm6gtOVKIq5920O4Bop2NmP5+fqylMjEbp3qSshgd6NjVMzyDV6wY1fQYyZbftXISquR7ctNVnh8XP4JwMCHyAZzaH//Bb5CasSJMjsVUmOmj82w93c9JUHtpp5l2rVMFDgQ6rJZ/wdvh815PXnmpMec2Wuk5SfgtnZb4/H5eGX6tHYcPlvXideR01CpPkCGeBMVLjhCnqRTkm/VpO4hF+wEpaeI6szb8Av+uB8H4pZiLd5cbEQ4MSHnPaLTqeM23CjZ9KSpy61IcvKPin7tbwOVD/jTC6hysamZmxtbWBja0MSDrnORJWcTnmG2J/l2p4cHcP8zDwqy6sE4aiprxV/bf4vvLIm1TKJTDrxWFkLSzuEQWnfwYMqacrxGUwIYWltZQ1ul0eQM1Z/rMSZ2LH64ngWnc52ok6cCmDezDZKLBFHR+cu1DfX4pXvfB+pRE72JD5LrMjZJuI1YaLEaypmLVCVOO8HEyu+P/k5NDch+sFrWllZhfnFxW3+DdcCmf1DQwNyn/gavl9La4vMPsfiGzh+/Ii09TY3YvCHPNKCsNs8+Pjjj3Hy0ZMoKWfbRE1gEDliUEpsJbAeoS3nOuZn5yWwjQwNY2x0TBI63gNq5vNrqG9oOynRBMK89b46I5/d9vZ2DPb3K51zUdwrwsBAPzw+Pw4fPYyNjTV07unC917+gSAR5RWFAteHCguw7+A+0b1nkksddQZ0zkvTT53nffLUYyJNyz2Qe1ckvAKby4Hd3Xvx8YcfI+gPIMj2gjWPmvp69Ny8KcnOrt27JTmj2Qk5B0NDoyJmdPjEAeFEkNPR0dEpLPmZuXnZK5gsMcGtravB46cfAXJpRMNq/p7nybzez6rYYZVE4+6dYdy8fldak48/8TBa2uqRzRFJVS03ncwRNRSdAZtDIHLqjAT8xbh3b1CSmZrqOpESv3D2rNjCHj5xDIP9feL0xudianICLrdDrl1LWxsc1f/AZLf/v4F8deAPkYrn8MEHF4EcG/8OnDl3WcbDfD4nXnrpaVRXB1FYEIKVqkuWLGbn1vDyd95CJLolSm98CjOZLXz+C6dQVVOC8Oomrl3pRXQtLjekvXMXJmZmJPCPj05icGBcCBJW9shzNtgs6oLV1Vbggb0tWJgdx5Ej+7CVAL7/4w+RTHLEgRXAJoIFLhw7dhCHDx+Az03hjEXJgOkyNjY+gzfevoBEnMQ3OmRZUVlZjI6Wetg5ErIWxfxyFFuiIpVHbXkI1lxS+km+YAheH/t7DoyOTMnGUFVdJipO3AyUiljM6Ely00htG4zwISTRLcj2A+ehLVpBzPB6FrMPNbfIB9ztdYrspcDwWk2N0LqhMmYO4ub7qyFdPQutgzk3ex14zSxrc6WpgzePVX/fDJ2bZ875fTPRTScQuvLU/9YBTo98masf/l2PwvH1euJAoD2DKS193WxGgghJchryJtzMXi2/9LlJQmC3SRC/35ZQo4FyXXQvW3rkKiHSNqRClovH5X4xGOrjp0gKGbfmzzAnTTufLf258nmSRGR+ampAtxr4Htz8dTLDCQuOX7Hi4vHL9ZUeM+e34/IscMNnVcEqhH3wqrpaFASDQjIl4YhVNYMPESj2Nen2xT/Jyajn3LbFisWVJfgCAZkh57XnZwmKJvOyOWTyFrmuqytLwt/gmmTiweOdnJqSJKm+rlFmb6cnpiUBaOtsRyAUkGsqui68rhmLVILSJzZc4iz5rJwLW2eBgoB8Nkd6IpEo3nrtDSG2ch5bLCVJJOZ9ImGUKE4qgwyTLwP1U9U4+Rw5mZ/ncZHB3dHZAU+BG1cv3UQuY4UlywTEJu/H8+W9lBEirhshZaqpC/5MiR1BnlOer17L7IfzXgghjkRA6ms7HQLtMsnjNWeQ4j7W1tkmMq0PPnhcCFIkn3l8dgkwdrvSRCcCuXt/l6ABhOVFGS0QECnbYAGvo5qlpyEKJbCj6zHpFa8sr4jXN+81+9BsldCQipUzj5FjWJo3wmPnua6vR+T6szjgNSN6WNdQh87uTsxMTaC+vhHf++6PJHGqqSF3JyCCLEzUGhrqxVK2oqpcUAqbTXmd873JB4isrYtPO993bXkJdQ31KCwuwb17A0jHkwiGfMIjkpE7j5qUobQtUcdUMotLF64glcjK3H7n3iZJesOLq4JQkbVuc7lF/4NBnBA7iYnPv/gUtjbXwZExtlNEfjdngc1B9JPZnx3XLt/G9Wu9klB+6tNPS587k0kqiWYSbEkuzufl2vv8yv2Onhk8zsmJOdhtnL66g6bmTgwPjIuve01tJVxet0ghP3D8KJBNYWF+Vmb2ycthW6vywP/+c4favxfZ7ed+d+MXY2N/hmzaih/98E1UV9WhpLQcX//WD2S0givgyAO70NJYhsb6enmYC4I+ZHMOvPrKWxgYmoDHF4BNFI6S6OxswNHj++Vi3rzZh7GxOUxOzyGZopymmqckqYBJAvueThfgdHjEApWZeyS6it/8py9hZXkODfVVWI1s4bU3ziASVXOWBATiMeouW+D3OsUjvWvfbrS21cnCutc7gHPnbmI9ypEfN/x+avpGUFpchPaWJnFLm1+KIJbOIeB3oa25Rlx5CA95fX7xIeaIA0X/GXApxB8KBbC6FjaIREpFNC29PzVjz82Cx0UGJgUAACAASURBVC6WpzaDFGZA59KOsNiF3S4KVAR4BANUhDO2GOhWxU2CEpica1SCVqryETjYsNvbdnvKUvxAzdWroKNU5BQBSvXuGWi4eWkzEv1aM/RtDuz3+/yKYc+vnT1zMxpgDuQMbrpCN/+uTiy0eIoES0EyLNvSrPI+EqwVQqDRDSZNK8skzbikYlpbWxWImX1FBmL2JLfFO/IGGY1kMSFBEqpVWuOERjLJpDhF8YttD34ON2YGHW5skowYs9tmFEIjFuZz0kF++9qRPEWdbTL7DbUozqhyfYvph9UiEN3szJzcC8K4XCfqOVBtAwZ4kgrp2kXSmsxTMxGgpanR8+T7MbgzsCtrT84Z90urobO7C5lkSuDvxfCyQIu00GRlX1ZVKexjNY7I6kTZUsr10Yp5OuHhujFaRqlEStCQcHgFK5Fl1RJLEz1IixRrYVAZl5AFzvE3JmNse5EuRNEewuA8d1veKQp0H585L5C9qJe5XOJoRjKe8nOwiAiQ/I5xD/UMuSQNnOP1ekVvncYc/pAfYyP0clCwvPBbLDZJUEhm4/WWJF7ui0JmRIpGyJp5SUo4+72xuQE/WfBtLWjtaJJ9jaNWFAGhnjmDNKFazpHz96mr4Qt45bk9dfoJWblMvhJbmxLIK6vrMDE2jtm5GZx4+CGxaWWfmGtOplkCAdl/cnlFOhS0Ih4HXc44OkhhGia5zS2t2NrYFHIZkxfOlHMNRlY3RBaaBD2uWY7Q8Vh5j+xOC8rKSoSlTYOYzt0dUqWy6nz3J2dkD+qmq5jVjoW5BayGo0rRMkF72wIh3jU01Ar66GD7UunjSu+byA6fP05ZlFdV49b1m/Ab9y8YCghZlGN+DfV1WItEhbPCUS+OzfEeUVO+bU8TopEol4ZU+ZT/Hh2fFPSGwZdJDI/3yacfRXyT5xlFeUWFSniFnEu/AcYjOy6cu4b+vlFxfvviP/osCgJuJUhjtUjw5/rms81rxOvL8UCqhcpzxQkP+jnZrOjp6cPCPHXVM2htb0VNXbUE7117OuFyKkvhrY11UbWj9kZp1+/83KH2FxLIczNfw+rKBmZnOb+3JRDSd15+F8Njs8L0Kypw4sjBDlRUFgosw6ARCBZjbHgGX/nad+D0cDNUClW8oFx0JSVBzMwuAKy0cxw/obEG+1+UwEzB5XGgtbkRfi9FFlbh8hTg0pUbsnA//7nHRKOdTN+R4UlcudyDeII9IyXuIBVMMqmCr8cl/Q9qCD/44BHR8Y1FOadIR6wcmltqMTxKRqQPrU31yKUzGJ+ewfj0PJ49/Rhy+QT8fods9iRy84ZxgTOr54NLwhqDKx8WFawowOCValxVrDmxOi0pKRJoi8YBSiVO9bjEmcmmRpH4RchdE4v0ZqVhWT5QnD/nA6lmP21iYakrTdXLVnP0MuNtCGaIS49b9YLlMwzYXFfrmuCmK2xdiTCwashZHpgdxDcdzDU8bQ7kPBb9vmYimD5PDe/zTz3mJVKkRh+T39fIgBrawrYgDf/OYyTJhwkOA7didVuxsa6MO3T/WSct5qRDu3lxM+L5aRe0YCH9vNVML49dkBPjeulgrZEOMyKif8brpRMife47n2xeF/6n4Vzlf57HWjgiL+VxayU7Oe9cXqByVl4kcjJIE6Xhps8qgBsaz4H/sa/Nyq6hqVGSmssXLsuaFG37ZFJeT+ZwwONDUSCEkdFRNO1qR10T4XklAXufR6DuN9fSfwv9kTUhSQWdyvJ4/+0PsRZeFwlR+ijwKytKXw60trXCH/CgMBSQXnk2z3HBOLyeAvRe70X/3RExHbFa2LtnEpqX67D/0CEM9vXJ90iU47XTz4NsxEmFpNTU1AjBktDzyNjodnuJiAe/SFgrL6/E9NSMBHOyz1kRc7JFJgEMYik3Z6/fK0Q39sM7d+9G/8A9PPbMSTQ2VkuFuLy0KtBwcislHAwGMla/DJyTU+OSCDD4EwEkASyxRTlj1ZMlCvHhhx/i8SeelPZHKslqzoq6uhp5Lq9cvo67vYNyzeoaqnDy0YeViqAQaPOYn52TZ7yythJpchE4dcA2jd2B2FoC8URK5vz53uzl873ISm/f1YjG5jqRox0bnkD3wQPouXUdVZXV+PjMJQlerJ6rqmswNTEl64X9fM06188p97x9D+zGnr1dsvfFYhsS9Dhix4hGtILBkdbRt27ewfLCklyLDMeJPS7Ypa9NJnwWfbd7sRHdFGe+1q42WbMLc3PirHbw0ANYXQ7Lfsl7WFtbi45d7SgpDwppks8+nwFedybEnP8Xq2Q48eYb74sVNSv0L//y5+ENeESGlVa33DNF1dBQVNQ8ESJnfHaoNbK8vCJz+wnqEOStuHj5ipA3WRzt2bNHOeRRZz2VwuLSAhYW5lFWXILmf2iJ1p87TTB+MTn+V7jT0y/UfgoktLS3YDWcxp/++d9gYzMNay6NloZKPP+phxAIOVFSVgJm7JQQ/MpXv4/wKm+icrpiJbWxmYDT7acaM/JUcBP/1yyCRR7RaPd4fAgUBDE9MyfVMedB+cAy6HNBFRc7EQqxEg4iGqFFHlWFWGEpeFb3iFmVcIRGAltG+QGLOAYrD6sFG5trOHxsryQN/femUFddjnw2jfGpaSyFowgFQti3b5fY6bmljeDHxkZUqgaazKtRH5/MWPKzuTFwURNqIVuVxDmS5LidcfPlqAZHnHh8fNBEhEICuoJhuXnpAWUF7alNSAUjkuXULCfZnwzmRcUhuR85Qkqy5zMxcEg/kLCmTgi2YWqoSlOLpWjddB3AdZVuVj4z99d1T13gbqN3y3PQY1XiUmZSNtN9af15OnjrIKf6kcpEQ5PsGLg0KqBG9qgwdn/OXipqGVFT7HStUKaTmJVlZUeo2hcGMcqYfZfAYkoweDzc/PkfX8/qgddWJVSqd66PSx+TToJUb04FFZ0Q6XPX7Q19vTQKoj9fJ0A6UeHPKZvJETI5X+O50xKuZDozWNB4IxKNyus6du0SeVaRdKXQDqVnue48bnTu2a3UqTZjWGePOpeTdUFYeHxiAiXBQmxFNwTubGxrEXOTxcUFtLUpcpu+54tLS9IfZ2/9Z6Evcr50vqKQTCyBmYlZMbIYH50Q5jolXCWQMsNmEmxTaAjJnaGiIAErdOzehYG+QUTCW2J3mkrF1HqAmpqgnoP4pHvckjiTRc6AqK9lOq0SRr6GCRzbAEQBmCyz+iRMzOeW11qqMgtbTOpZ4+Yt445GIBcNCnCCxi9Bgp/T2dmJCxcuyCjVo489JFA13cKmp2ZRGFT2uEyQuI4ZVDlq5vH7xBmxqqYKsUQMN67ewPzcPBobGrF7315srEUwNDgo8rZFxUWCHnKci3skJwFoOFLf0ITu/V2IxdZRU1OFSxcvSo+ajmsFBQH4/F5EI2uynzCZZaU5MjAueyWPg/us8s2OKrvShko0NtVhdHAEm1tJzM5MiXwqPetv37qHhvomLC7NSbJA1IeIgEpSlL2qTmyZVLj9LvkZ5amrqitlL+LnRSJrIu/L/TEe38L01KLwLtbWwnJ/WltbkM5S8roUJYXFuHDmnCSwLc0taOhowFY8jt7btyUpI5t8fm5BCjPeSz6jjU2NeOBIt6wDPdLJc2fhyAKIkH0mbcEbr78nVrfsm3/+l14UwTLuh2rfUSgl9y1tu8wWBe8f0ZNQSQky1KPIZZCmEmDeIu5s9Q31mJ1dUBMi0SiampvRc/u2TMUsLCxhIxLBL//Oaz93qP2FVOSbQ3+B7778AxQVlorrDPWUrRaXyLFevNQrAb6hthyf+9xJ1NVzuJ+bkQUOuxt/8f98D4ODszKXyQeKN3tzKyYPeioZQ2lhEHVVFQL1ROObiG0m8fG5S5gcXxQFrZyNgdCKRCwhfTVhCha4xY83GPRja4vuZnm4PbxRlu25ZVZVyiKRilWEqPnQKVEYG3t5nNdNreMLLz2PjdgGPvrwFpob/l/m3gM40jS973uADmgADTRyzmkwg8l5892GC3u84zEHBZI26StSJk9lyTatkkoy5ZKtMm2LUkmyLZeLtJkkkuIF8u423e7s7qSd2ckYzAxmkHPOje5GA67f//1ebN+SNFUkZS+2pmYHaHR/3/u97xP+z//5P3VWVV5qZVWVdm9g0LY3mE2LOlfEKoP+WkYSYnjR7MXYZHZ2bX0NZqZj5jLIHmeLuiU1bmA9YJvKygopLRH5+kwZo0nth15KouxMGlKWwERB7ECV+0SwkGOou1kXezo8NTXVtpcHJJR1CnYQU1SWcHrnfOXWumnT8ZmuzyK9U/FCGd5Recidz/dDPLyD8o7fO2bW2rOt/WQgf92+ru4dov9d7sWT6jhEqtMi1qEZ1M7B+8wU5839+DY4j2bk3puHoGH7kk15iNsHE/7afRCCcfBtch4ih7DV2NiwHzx5p0aAJHQiGHfpiX+5jts7eq7Nf5Z38HL2QWCgLDdnDKoPPCFmcj6ErgSStVna8NJpm5+bt5HhYQWO9BwzAKisosL6797V/mCACZn5JEzq+jo7cvyYFaLeF6ylEJG8PEGxcwuLVl1eaQ/u9qt1rbapQZn85OSEnTlzZh+FoCYPMevI4cNyiB5VybVU/vnDjidjTG2lbHlxWW10+ZGInkMmuW2PHjy08ZExs3S+gtM8EKraKl17y4FWDWOx3bDGE+M4cMjDQ2NaRx9swuBHoIV14Axj4HHSIAE8R1AHvkCdgJYx0uxJ/qDi9fjRQ2Xl9XWNNjs7Jy4LARMlCa5jv/Uy3yFo7D2CJT6fkZ4EWnu2IxicFlVqyOXlxWJTewlkhxBsWXVtteDYs+fOKmgZHR5VyYQ1hLyI06VMAiRMYD03O6d7bmxu0h576433bI5e7N0d6znQYUdPHhYc/eZ3XldtGUdYXlEm2J9yAk4OYuHY8IRgaZVbIhEFIU+ePLbs3o69/JkXFKwNDY5aY2OzPX78wI4cPSSC7urylh07fspu3ryuAAdUC3vEvqX8wBqAFBGY8T3U3BB/QZab80LpsL29zcoCmVr4SOIf7OXZ3dt37f7AgLU0t4rpDZOfYLmustZufnhTKCwJzsETfSLm8Rld3d1ah7UVNEAoJebpWff2HrATp/uUVRM4sO77Z2wvIOhaxL72B9+SMl0sFlGNnOCQuQzYUxy5uDmZjIJgf14JMAkOUEbc3NxQKYLSaxqiLBY5HLEH9x9rXSCPgjpg94aHx6yppdUe9d+3H/pbv/PJduSjl/+Jfeubr9vJk6ekgd51oM3KE8V28+6oerLz8wqtpDhmbS1xe/XV5yXJShtHIlFpF967bW+/fcVpWafdeNGykmKrralQ7yxjUIEyZuYWbHxmQQQKiB4lJQlNy4HwwIOkjUT1LrKgPaKvPA0ewealU7vSNkb0wLVwRRRdSdtcIhqunsHhxsFGQvkSbsHxP/v8WUtltu3K5dvWUFtuTQ3VVttYZ5NzC5ba2LHRsUE7feqIpPyiEaexvbW5bZMTsFixj2ExdMmYmfWLEAQRMAz84qKIDj79lLAbgS+JGr0D4G/Whboi7SnMdKc7wGUNbn4y2RSsUBjMwPAcbt4PmB19X6At6kOurJDQ/ZeUxoUy+Lq0iDglJd8zjjMX+sVpesfnnaq/Rg6Kh4x9VuYNuHd0/I6XmPTkKT6T13MN/D6G0md6uVC7d8bekVMj9w7e/z7BCdmpl5j1wcD3ZPzMOt9KKoihxgrcJhnTIGP2tW0+B8NHAMX/s15kQhgG2lf4f56Jb1/zM8094c0HJL7tzyMmuY7OBwv+fnODCL+GuddOUMGe4j012ETRmtMDwhGtLC3ZypKbMMf+U50vFFIPPGxtoD5ETBiUAfELhw4UyZhNH4TxeZratL6l0ZajQ8PW1NJiieoKDfeAgIbh933zPNPLly/rM4ETP+7I/R7whl318a0t21hdFfu+saNbGXgkFLb+m7dtfGjYSkoqVKfPZNNidx/sO2iZPaZx7ahVjFGg0Ui+1dU12OjIpPbLR6jGjpA+2hJ5Pu2dnTZwr98KouhdpwVrP3nyxEpQYdxYl7Gl35opazxrzgyZLGeNFjs0JCiVST+dNi5EVdDSLy6QohcJAL9XUVVlDwce2uY6OvwZldHQ8qYcVltf6RxlwDuB+FZYVGDRWNTqG+qtqa1FdV1awnw5h2fJAI5dzgeBdrhATO2JiSlpSjzz3DP25ncu2NLihs4/kPHJs0ft5PGTdv/+A5HMyO6BegsLYoLu4e7AJ5ibnjO6H2hlJTnAHtBOFoqFrKQ4KqW35cV1welPhh7aZ199xe7dvWfbW7ti15McURIk8YFj4sblpjV0hSxU3S3MCcBphgh665UJU/bYSTPXOyXlONm/GP3aRSoFpbexD5uC6tl3CPmsLa3aCnZzL18JyJEzR60f3YC8PH0ea7qx5khuDm0L2dGjR6zzQIscLfugob5enBDOedZcMAmI+W9/5w8tmcSHFNqXf/AL6hHnfoQ40pK5CfHQBSi8vwJOjHmA3OEreDP6zUF8trbTFo0V2vDwuHTozz/3nG2srNjF99+3ts4Om5qcsOb6Rut78R9/sh35xX/3i3btg5v28ssv2djYsHV0NllVddz28krsf/pnv2HjY4vSlG5tKLUTJ3qssanS2tupu4Xt6tXb9uHNe+qNPHL0mBxfYUGBbays2/Ubd2xlHdUY6uR5lgr6ZSHt4ICpmVjYDTksihZYNu3qZKFwTOzJUJgaHs48z/L3YDY7B0g0LdhTkdeODgiZtOPwZB0RYxNGedpOnzkhhbVrEDQKI9bV0WyF8ZhtbictXpiwyalRa26qtcIC6uArtpcf0hSgoaFJXItE/xmxp5GH+buWSBRZYVHUqirj1lhfrpogGwoGKxsEUX8n/hIT1MnwCUz20tKqDT8Zt+WldRE2xOaGQStpz0DBKsjUNCpU7HUg2S3XArEDxEutL9+KS4qsuq7CystQfFpTFIrQA6Qr74g83J4bVGCs/Sx3n6l7B+8dFn97KNxnk/wbyNfXCn192jtPQb9BuxWwHwx0QdwBCQyD4f7fAr1zOhDCMgwIgeDG1aYXQHwaiRnUNP194Lx5HxEGAwdOdvGRgA61XgepMqOaHlYkRpX1qy6O4Mem2gxZeDJH6nAwhIFOW5qbnbrdLkEj7FWeefD+XvotZxANhltBijyyGyzhsnEY9G6QiIiOoZDaYlLb3B8CGuX7uuS8Hp1pH9yQqZOl19TVKQPn2ePyNXmPaVS05uWbiJWt7e2Wl83ss7w5Bxjh+fllW6RNcmvbKqurrKy60opLihX8eJU+ievQQra4oF7ettbWfZQh11LtozqUcbIZtSu5sodqQBbJj4i9fP3yVdtcWbeieIktLC0oQ6SN7fT507a2Tt/wpo0MjlKBEqGTMz03veA6BVTeMNWJS8oStrC4oICN+u/w0BNLxBNCo9jnDErhbHD/qOIBuZJlkYlDhOro7FIteWVxWfc1MzlrNdU1uiUcFQFVXmjPzj57zh4PDCgLrWtstIG7/ZYoBUJF1jNhHR1d6j/OWlZscgIE3yu/vrEqtBHou+dAjzJykDACQj9jgKBwanxcimzUkhEfwZHT4tTU3GT9dx5Z/91Hgvc7OlutqRXYPWaT41P27oWLys5bW9p0VnHkkCfd3Djq/hFJkY4jZBMJ29NPnVOHTH//XSsvg8WeFGweiuzZC596zt5/733LZsP2aOCRmOl04rBH2VMOZcpYa0uzerld/3XIikqj1nf4sEoHQ48H1VGxNL/hSlQxtOQz1t3TKRuEIAxlnki4wEHXZRUKpmYnZ6z/zn1bXnCDfY6fPmofXLmq5MRrLExOTOqunFJk2p57/llrbK6Rk11aWHRSzHnoH2yLTEcr4sZm2r71R29qwEpre7OdOXvESkuK1BbMa1kvyLFeQZNSjJ+ngF3aISEIhtsg58o5WMfxRwuE9NAeCTdreHhUZM+m1nrxxmiLaD3zH3mM6V84TAh+8bX/8xds8PEj++yrn7WLb79mB3s7rbmz2YriVdJVv/LBXYvGSqwof9eeffq4dXfVW2dnk4gPjweHbXxyViIx09NLNjQyZQuL67adlhizMlRlDcg3hvIEDengRiK2ldyyHQnhRdSWkW9oIJOxut5NnBIZFA5laxMoxU3S8pko2SukMDamGLIhojCcZFZZPIILQOIH+3psZWlWk5e6OtutraXOogVcUb4NPnqknlEifKCp2YVZuz8wYsPDCwB5gtY1VCGfmimRH5KfZhWJUistKrCKihLraK+3WAGBh1lRSXHQNsWglUI5Y6Ju6nYry5s2N7tkqyvrasuAyUqEDwqSgoWexXm7cY8Qdvizs4uxdsNgIJLyPSnIxcLq40QKtry8xDq62vdHb6odKKe9y2et3qnn1nRzs/DcLN5nmZ68iHObnZ0V+cQHBDwbBQQ83eDzfBbP4UPhCiTDjwGlR14tW0EEnptN+4DCw+A4V811z1G/24esA4ebiwB4ON5H+EThTsmLMou7ShqScaxcz+joqFAG5Dnramu1xyDe8J68BsfiR7eqPZDhNwFs59EFMaoDkmfutXjEAYeH48HIZ1IQMGP75QSVQHaytjTves7980JzAEee2UaOeFeiKWsrq9p7aerVe1krr61WnTG9sWVTE5PKNnlOtCBxnyPDI4IluQ7amciQ/XhZ75xD0YgCF1/H9xk4K6UZ7bRgoRdPFhNo7pPpEBDoHEi2skAyqe+/874VFhTbysKinBrtqYwLbWpvtUjEoQ+PBgY127m2plbEJIbF+DPOz3GgPHMJcqRS1tPbayNPUJds0+twIjhirhM0AsfsUSL2IeRWGNwEVtLITialZAc73fMmWA80u+Mlbiofz0yBlZltrDO5rEB7/NTZs/ZoYECKXvAUIGvxzCUsJNnZrMbHkpUzAxstbtTUpGEfgzsTtrmZOStPwOjOVxuUm4+dVeC+uABkO2Hnn3nK7t6+ofnpdXXVutb52RXrv/vQEiUlAeG2QAEXz4HzwHNk3vnQKIhLsx0+3GeX372gWjpnLR4vVXaKs6+uLddawHaHmEYbFgiMHxIl8Z98BqV0CN3gC935zp4W7TsIv9VVVRr9PDo8oomP2CE+Syz+WEQk39bOVitPlIjsFi1ktgS8n7ClU9Sqt23o8ZA11tbYG2+8oQSnva1TXUDU9EE+QQuWlubtSz/wBZGkIZ1Jv7/QycdubibVBoYdnptbtzdfe9dSqaQdP9VnXV3NkuIFgdG0xJ30R7oce3uq9UNsg3/CWWD9Nyi7obgYJB90OyCjzdlC1YCS8d2bd21kZNy6D7RaW5ubphbv/Ft/YVf7/0mN/L//xWfs+LE+q65M2NTkqHV3d1h5DX3ZCXvnwnV7460PbGUlZSWFUaurjltbR409c/6Ess33Ln1ol67ctLn5dbVVhMLILPIQmBGcFokFg4BhoI2Cw4Nh40vGABWfjaQVFaA+lbXKSkZyAo27FgsMDZErfYL0kXuDo0CAdqRYYSDD6A4wakNk53u7wSjD3bQ2x8kTx+y7b37X2lqb7diRA9bW3iCiGgeeg47RHxsflxzg1at3bWyMGhZDAYDLnY4075vOpJQVJ4pLNVUnXswY10Zrba1VdA285Mk5BBdsSgIOAppshr5WU92KUX5O2IRWqoil0kiObqnHkuhSEaa0freETgCpMQfYQ9gEPOhfI5vb29ut3lV68zwT/SMH5vZeLmHL18u5zlxH6WFw75R4DwwoxsPNf3fEIQ6ZFzFh3ZDdxYL6Z4MT12CKILPm+zwrfpf94IME/vaEMl4jIliOshfX/PFrzOUA+PfxpQEMD9eFE/f19o+QB2dcVMdMu2yca4d8yWvJfpgpzXsuLvHsgR+dsQdSxWiTifj11XVgKNY2bHx8XO+B1KR6kjHZwQxzXsfa8bcn3/h9jbMmG/cBjSafBfOwGQbEvVCrQ49cQVB+vkWLYuov5/1Sm1vKXjFyqgNDLMy47NAz8mnhYWAGE9H8oBmtK6NOIU4GrYa55RCRCINnraAw4HLonATGFSY206o4u5ffvSyRp/TGpm2lUlZZXaE2rcWVJTt05JDswE5qx+ZnZuVoyFBTSbpOKB05lcDm1labnp4SFEpgwh/dE6RL2gcD0iX1fGD2Bw8eyOmzl5uamm12Zt71UWuuultvx+NxBFrX5VIkcSp6hkdGRhQMUCpij/M+BFQEQHAJRkZHlCQwFY/6NmUKroG9QfZ8+CiZYNwePhpQRqoWs+K41p3MlBpyGFifa0qnhbDAoYkVRG1+bs1u3bhrL778kk1MjCi56e7pUHuh7YZscnLB3n79LTl20AbsiCvZ7aivOlFRbkMjw1LRa21qsnffuSCYHcdM+eT6tQ+dUmBe1o6fPGEtTW128f0rtrq8um9TXfBTYMnUloJzAhjW6bi6CO7pZ5zjo0eOyonNzjmBLLhDICpsG5VdtE/yROqjLx30h7IKhE0StrWNNbWT4SsQ0noyOGwFUXwEKp4O7YSfAMjz0ivPWyKBnv6WzhSCNypRGd01GQXFi4ub9s5blzR++vDRbjtxsk/BIpwGSjg7Wedjvnf+w6qbRBfMm+e5c3EgZXBReGZTExM2NbsgRGF5adGqa2okjtPYWCsNFDQPijp+4ZPtyP/2j/fZj/3gq1ZSGLZ3379gR44ft6KiPKtvbLKR8Tm7dXvUrly5b1FadqJZ++mf+mFraKjUBv32a+/Zg0djNre0JmnTcLRILSaRkIv2WUBqHqj67IpE4tpdOLDhaFhqPYwy5bXV2gBh1AAdnBgM+sAAZtJJkSDYbBw6HDn1JN/2xiHjPchUi+OFVlpC5LkhRTikCk8dP2HFRczXzVpJHCEMGLkwLKsCeUBm1CZtYnzORkZmbWZ2XTDO+taGoGJgS67bQaQhi4Yd2Yh16u5qsKqqYo0ApL6PY8bJUufG8QfS6SLCcTCJaCdGJ0UKpJ4EdIgyHdrzTrAoNwAAIABJREFUHEA4BZB15ucWHQlMetw4Rhw59W4GADAiNGwtLY3We7BHNXNPgPNrlFs3/jgpzWeA3jHyc18X9kbd111FHgnW3DtyrtMZg5iyWvYCRBbej9droEphXAcKQ4mhwCG2d7Xpc3Lr9j4A8I7z487dO3NfO/eO0DtprpP9hAHH0OeylP1rhRQATgLlB85LAQDmxM9vDwbZMPhHfeB5eQ5+T6Ws92CvkJD9ujjiIcltSW2SQaKgxvW3dXTICW3TghiovQkBCeU7DXKJ1Zgc9Mrikm2sgTRB+PxI+Ibr4TMxMMCCkNi4d/rKqR0z3wDi0PbmlrIWMkA5Ps08d2UrIGcyEL4Pk5hM3yWTjhCJYALwv/T/vZBOznAYPwZXGfraut6TPcIfiZJoQFzIJidm7OHdBypB7SEkQsvUbtq6e3ssmU7agd4e8RpACQpCUdV/2dvAxH7vKdAM5QsOx5GyNzwSB9nLZ9S0nvlhPFevXtVzBplgr9HznRsYSkEQzfqgFQm0jnYqrruxuV57hUCAz8GZE5xSl+WacIasH9kqGSw/Z8+MjI5aKsOQkLAdOXpEjhfdC5IUvoCgCTpwAgP9/VpfSIkdBw5YSm25OyLFTk0t2o1rt+yFTz1vN258aPUNTdbR3aqxpZBhU8kdu3jhfTHUDx8+JuEYcVKMQCMu0tzoxLgg/tKiuD0YeGDd3Z3Szm9orrev/cE3nJZAolhjpDc20nbl0lV1Oej5BTV/KSZGnZgS3ztx4oQNPn6sDJlkpa2txVpbmy294wSzNIxkZ9euXf1AvCE3R8DZYp4DUDVEQzT2+eyDB7t0PWvLC2ohJRkBKV1fXbd79+7b48ePLBIu0gCZ8opSe+a5c7adWhG8D1ckJrsLIoTAi9u30zMr9t3X39Wzf+HFp6ypuUatb+FQVJLamZ20EAuHA0HaQ7vCdZ7whZ3CkatjopLyTMTC+fk2MjJqiXL2QdKWlhYsVlRgVTU16idfWpgXYlvQ+pVPtiP/2e/vsZ/40ktWVhy2BVoSLM+a60ql+DM4PGbTMyn75jcuilEZDu9YV3e9nTrZp+jy2vUBm52j5WzL9vLCaiOjZs3YPt/Th7GAyJXedgIcPqvEwNBaFcqLCsqpLC/V2NS11c19NrYnw+TnOWKGd+4YP1djc7UeL/rAIXP6zyjUAUtn7MTJw1ZaXGLzs4tWU11p3Z3NNjb+2M0HRoiFaV3FxarBrSwjxLBuExOLltohu1m3zRTKQDCvmQnMYYMNG7bCWNRamxvUvlbMdCgyn6KIdXa1WVUVQQk9xDv7soF+XKVqUxlUupYV4dLaA4xbW1eh2hufgRoWB5nRq2RaqW0cuJODhRiHE4dBf+z4EauoAJbMk1PKZXrnqr95Jrarizm42R9gX67w//avEdQeTGzLher5fY9ieMNA1ugNIRkxDrCoAM0BBtHsyDBi+No6W1UD81m0DlcAcXln5j/fOxhfO+fn+8EJTjhgkCvLDlrcyIR9ps5rfRlGQYpmV7tMwtf/86mFByQYatoi3ql84SB4eryJ5EsTaCW44RsfZfl70iLnuRKsIPeqLL+sTNkb6+CvJZ950dLyd5kfRnBqfELwOq9jP/M+0oTnM8gqYkxAK9L7UgPn9ximMTczIyjUk+fIurlPEIVEGZML5/R+tfX12tcgCU58yTltOVBaFdNucpUvqXBncvQ41sCpcz2pLYJoh944XoATsLG9fLt1/bZNjc9oLGaUboTdXSuMF4iBzqjIza11kdQSpeU2NTqhYGprMym+g85vEFiovBD0pBMQkSVOBqgJ68K/uVbIbThxHD6/y1pL3AfYXUJJrv2TL0pnwK38HkxwJoCRsVGnx/nDhGdtCebJvnhvXkt/OdfW2FSvNceBEQRRl6b1DWd68vQpwyaxl7WuZhIwIjggSKDGK4304rh1dHXa8uKS9M8TFWW2tLJlV969bJ9+5WVJm6KMeerscbWi5SFgtJ0Wzwjkbie9ZyPDE9IsJ5kB+h6fGLPWzg5NVkMHn95zZkqcOXfSDh46YMND4+r22VhftoMHD9jQ0ITdu3tfk+J4/tyneC+0Lu650gPry7o5JweRDFJvvR06fMAmp8ZFvCMjZ+IY8n7U4yn7ba6taXBVLFZk46Ow6pNO8jUPnYCIeE2MAGWUaW1DvYWY0BZGqc1l4qNDEzY9M6cJay++/LxtbjCMBdKvQ/9YV8RsJOaTZzY2OmsfXLmtZAlHTscR6BDoJaqdOHwQQu6JM0Z5CyEb9jx2wo2rZrogvCZ3nuH+rKCpH2KPUwbGluYr4OB22QeUNT7xjvwrP3TUfvQLz1hFPGzTC0s2MrNgZ090W0VliS2ubNrv//4F29yM2OLymtketP58O3PqiPoJB/qHpI4DA3BuYcGKIYZEi2x6dk4PhAPD4UiUlmj+MZvFwx487FQ2ZeF8B7vvpJPW0FitEXlkoRxC6uhksCXFhYJwOMC8JxsRxbXdXafYQ1SsjBn2tJHVZ21nN2W1tQl7+TOfsovvXrLZ6QU71NttpfGo9R09YKlkWg+W6+PBkhGsryXt8sXrVlxcbqnMrsgZcyuLgsSpbSeT9M1i8DNWGAtbc1OjpZLbOni02zU2lltRsVOUY/2AvoHdvENhA0rFLJunfs5kMmNDT0aVUVbXJKyltdnixRgpjBJjWrdEFmI04MY6ms87gp7ooTx+/LDGFeLEyR4EvwbCLt7xelazd+T7Rm6fwelY5LkQO++B4fbODqfiHKHrL/c1YM9412FIbu+/D6SfiYlJKyuukFKWDpXqhwUWTxSpx9hlTI64iPOkfREjzHt7iN1fA4bSE8q4Fg5ebmCibDuYR+8dpyC5oDSjDER9+oHTCqBjfp6mtSrkxIzkvMSGZwLYjowJn6XuCL3GBeQedVBv/04w/z2A6nBavv2QPcX0Jli6md0daYaz930L39jwiNYNw4qzoJZKJg+ss5fPzO5KN8kp35S5Z4OywZPHj9UGRl2W9+Y9ySgJnpgwRRABzB/BGczMaDAEHAza3yRfSe09nVI279fL3xdngKyFTFT3iQQtmX/MGUMxItSeBOnQ7PqVD21ybErZeWGkQNl/dV2VtXe1W1lluS2vLEk/nmEaaLj337lrW+sMrHHkQMHhQQYuuYW9Pa0H0KqypkB6FIcNsse9IVVKcNXW3q7xmUJUIHHxPBH5kNZB1opLE4Jwcdhe/x4528UlB8kjl+vkSt3+Zk/xnoia7GbStp1Oagpcc1ubaqw4FXr5KQ+dPMlcdiYsUoZwDgEpV9ab/V9cWGT1jY2W2d4OOCFhu//gnrV1dVg2G7Ib12/bmbNn7P69fqtraJF86tTUiB06dFja6z3dbZYfwqHl2dWLH0ghjQBNE+cSCV1Hc2uL3b89oPbF7O62PfvsU1ZZk7Arl64ryDp4sMcqaqvtYf8jG3xIK59rnQTZYH25IWahc+9oDBCILy0u6Xpr66qs50C71dSivFZCkUI8AsZS48gfPniorBubzPMoKCiSPYP7s5NxaKzXtpfWQD5BT8Y6u1uss7NVGe9ulu6nIvEl6HGH6xMtiGmeOege/AWCIVAABfw7GQ2zuvT+h7revmMHrLKiyHZ2tm1rE9lX1EGT++Q253uiKgVIOnnHMdoJ/Dzyo6ABCdrlJQsXhDSTPLOTb7du3JPNb2yssKOnjlqKMu4nPSP/6o8dsh/9oc9adUWJvXfpim2l9+z7v/iCFReTHZv9s//5/7BXv/AZ++brb9nU5IY11tea2ZqdOHrErl2/K6Y6p5sH5ozUrm1sOvU1/iQSTKoCunYOGOPtdY/DUSfX6tS3aE2psez2lqLpdZzYRlIbmklldF9zoD00xAPPZpzCGg8Kp0WLBUaZsaxssqefPWIliZAlShI29HjciooTUlvq6Wm3peVV297CSc5Keam8ssI+/PC+rS5vqF2ITSARlzAbPq3pRrDhYbUTIVJDQzShrKxEfeFAQdTEIKFtrCMxWGXV1WVi+VNXcxlNWMYUximRZiq1Y0uLKzY0NKIIsLq6SpAWkSwOWmxVKc0t2PTUvI2PzdnayoY1NNfYU8+cVTsck9bIFv0QF8869w7aZ5D+36zffqYoGVFn3H3U6v/tyWW+3sxrvCPn+Xnjz9+5MLyEQuibjpXIgWPcPFMcgJtDSO2RvdHS2iLtAti/3nHLYTBZTiRGVyf3X8ykx7l4Up3PMP01+Hvlejwkm/s9sbeD6WFk4P6elYUGwYDPuv39/WkIgUcvvNNmT7OHnzwZUhZVEo+rTYusgOyGuqHqhwnmO7spaBhgyDyITxCo8PuawS3+iBO8EfohfQA3bSxeUmrjY2P6fiRcqHYszhxDVTS7IJA0dSWjtORFDx7tFZnH1eAjgkXHxsfsyLGj+zPbXTkmo0yH9/bZMprreTjFYvqrXRAHt0U8i8ye3b7Zb+OjU1aeqJReA0TQEyePiqtSXAxZdEfOtrauSft8bmZBCAEiNL5PmPfSkJPsrhwVDkWlku1tKy2tsPqGOqurrxan5cb1a5ZJ7WmYDCpsXLcnLbKfCLhcC+ueyiz8nAzZ19g9WsQzBQ4eHh7W1mK/iMtTgBhUUup5VfWVGuyCqtnwIAM0Ciybt2P19XXW0dmhbhjNT1AtP2tJgi3VdPNsY21F8DZMfoZyUrbL7tIPX223bg7Y4MNRXZ/6xRMu2L9166adP3/eBgYeSW+jq7fbGuqrdb7nZqft8eCIxQrjQonYU5B0b1y7qQCC96Juz7Vfu/KBZFFxwsdOHLdHD4ZsZHhMkrHcvyMJplzQGt6zo8eOW2/fIeAuu3b1mo0MjlttfcIOHenRngrnoRlQrXtDmW0jmbQng4Oaj3Hm3DmbmhhR4DQ3u2Lb2/A03PwB9iBZv+xyOqWAnTPH3mpubbaapjqR5ciokd0uKCq0WOBLSNCwrzqfeZS54Kru2dXLN+zRg1ErLiqyT33qaSst45xkheKWV1QKceHZai/kDIbah9ZRTwwCN287FIQtQUJesfr6Vltf3VJ5s7KqwjI7WxKq0f5o/c8+2dD6r/7dV+yZ88csm96wVHbPBofG7fOfe8oyO0mLRartd37zj+3Fl5+y0ZlZ+9YfXZJ6Wk11kTXU11n//Sc2v7CkQ+mNO9J3RDOeUOTnAAtqiURsfmHeqiqr1MsJKY6Dpo2e3RUUlE2l9ECWVlZVF15cWraqyoQVBDAgmwTjhWPHcfpD6B6M0z4PhdwD/uEf/bxZHnrCFXbhrYtynHwukTQ6v2QDMCBPnDhmk1OT9vjxpKJfoO2SOKpDSUVqtErheKnxKCtOAodDzIPwhOBLyCorypS1UlIgiJAaXCQkDer6hmprbW0S3I6xBEVwevNE8iuqzYyNTKrtpbqmUlEzvwurvaAQ+HdXtbMrV27pUD7z3FOC0SDAIHChjR4Qznym4+UrWStfX87Nvr0z52cekvdOzK+pDwp8icNn9P5geEfmv68sF3gTeNoiYr7yvMgcgS/nZ+esrw/Rh7AIS3xeVV2lkAj2iUcQcOLQlRREBGgAE7IIwnhm3ukrkw7KBX5AiT9t3tnmZp0ebcjN2P29eChfBi4grOUGPbnQv3cQ/rMc0z2qundRDKWxPfECfLkBKUxB9KWMuXV60POLC2KoS63PD1khowyCKj/TXBAo3QvBnG3gTxANMh+CJshfrR0daqvxg2eo6/pRrRW1bnofql7MAp+bnXcymWdPuxa5QPseB8358UgGxpC2INASH/woENLs77Rl07v22rfeEKJWVlpuC6sLcnL0pY+Nj6iDBBvQ0tGhFi8yIyBQBG5o92R8JPfN54mgGHGDSiCGsQ+S2wQDJSqfPf30UxaNF9lb3/mOtTa1O1WyVMrpV6QgoDotA67T73G/Z/kM9gx7kM4EX3LiOlCS80EfASaOndd3dndaNE5JMGJLc4s2MzmjoAlGfkNjg6SUm5rpv15RTRjYmb56dXns7FhlVaWVlJXZ6gIypHOSj6VPndnct24MaGw0rW3Pf/p5m5ufsuKKChu8d88Ooug3zFCpIQU8bR3N9vzzz1o4Fhb6s7a8rHMD16anp9veeuMdqaexB5C7RXuA3nGU6soShdbdd9CuX7ohNb5DfQft8eCg1keEQNuzp559SvdLht539KgSnje//brVNVRbUyttXCGbnpiy1VXXXsfvMuEMu8vngooyt50e9sWFNc0a5xmyZ71oD2fEo1B8rjgyTH0sLpLwFcFXT3enkpHamuqgjRSxLAhutIQGcxgiYXvz9XcsEo4rQP3c5z5lJQlXQgWMhB9C66NKR0F5xSd9Hl3kTHBd/Bu7xP1wziC+EYAVxkrt0cMhacwf6usRhwCHLr5L889+8h35qeM9GiKS3tmzK9dv28svnbWq6oTdufnELl+8a6989mnr6O60//1f/56y1brGCk3G2drEkXyUMbE4zKLFYeLcvZNIZ5BdTOt7HDznAICkbF85icNQV1sjmVQMjERSaIMJR6WZjIP2xCDV9iTh6fqecQIusk/pM4nymlvq7Id/9FXbTsGc3LYLb1+ykni59R3us83NVQn1k4VQY+7oaLeh4SG7c+ehVVZUS//dlSohXviIHYiXGvOuZknTTpJlvnJFhWpLROdM7hGDVPVsBx/DYKV1jik9dXXlVlkN/O5gTRwe7wUxJpvKt9HRMcHokGI4nOWVZRaJ5lk4wrCBpN29/UD1r9NnT1lJSbH6Z8XREgHpo8zak3y0FgFs6DMPH4nmZpreAHoH7h1/bvQq57bfzuVaCFlzT1zj5z4KJrNEIkr160DZjUwg91BzqHB0KIEdPNi7X4MVMQ8aK0fL3VwAw+4IQeF+vIP12frHM/PcbNw7YEGwQfaVW3/3/+/3qu7Ra5DnTIHzBt8HG+z13GCI99a8eToUgueKwVWtfXxC2TiZM/etYS2RsHqnvVCFLy34wTK8N+MtyTy5du/0PBzNKEi+D6Et99px4mS0ODIyUWB6ggwR2/QMd9wAmsJCwZfKHNGAL4iqdrkEaz+bdZOnqNWrh39Xma5jw7sWydGhURsfHtXsAeDl5bVlZarUhOkRJpDh9VybF3qhnQw29ujwkGtFDEpt7Z0MLYm7zy0t1TpiJzbXN4XqpJLJoH5Lxrenko1/ruwB1sEFOEw7rN+X+PSZGWvB93G0BDu8DsdOICShmKIi7SvWCwcPSS+9hxZFymLRArvxwQ39TmVNhVrlaIWC0IpiXmtHl3q9KysqbXR4WLA67V+cSciQk5PTQlr6jvSpw+Db33pLkqkw3pubG6xNWuUEISE9C+7tvXcvu/p7NCyU8tSZUxahw2cdUZu4puSRkAzcHVQp05O4sI9t7R02OztthcURO3furKB2gn/U2TxZlf0gkZ2hJ3K6cnx7ZidOnVT30KWLF3U9lHyOHjmiGRawxsl6UYOTbkF2zzY314Q04AxnphYkaQ1a6fkHOG6CLohu7APODAGtJpWVV2jvjo2NK/BZ1jyLPGtta1ZgX1tbo2RIU/ACsvG7Fy7b/OyabSc3peoWje3ZdpIafbFFogWWyqRcqx5618HZ5Rzxb+wQmbeH7NkznEUCNDoNUM/bzYZsbHTK5hcWpA/CIJWauhoFl1VH/8tPtiP/ez9zys6f7bOerlZb3diyazf67YtfeMmWlubsO996zw72HrPs3rp9+tPn7eKFO/bOhatW11Rto6PTtraWElPVGxMeFhKO1JI9EcpFzkyD2pWwDAaLqV+ax5xxm4DX4DgdmSsjyFzZLEIAAbzqp3v5jAyWJ8yzXGNOtqzpUnlpO3v+iJ176rgeyOLcsn1w5Zatr23ZufPnbHFxRtdCG0p9PbrJTTY+NmojI5OqkwCRliUqLJlMWbyYyU8OqvFfHFSCBkh1y8srUqyTEtv2pjNeu0DCZNy7qnvCpHdzkyHolFhPT5sgQ7JpNjUbtSBSJFLbgwcPDU3xRKLcGpsarL6xRuiIalHRImUuOHbB80GvdS5xyH/PZ50ePubf/PGkJe+AfTbunYXPZHJ3ba7T91C1h+D963z0y7+VHQUZtf9ckdo0ytVllxhejRWtqNDh9twJXT9tQ4Equb8uzXcGefC62vn5+/3SvKd3qv7+fHDiD7Qnv3mUIfc++F0fhPjve8ftHLQbfOOdqQ9G/Xr6QEJBAW12saDNLp8BN8wrcLXERw8eyLHD4K+sqhLBi+vifdQyRJmIvlaU3ZaXXfuNMmanzuf5A2qXm53dV6jzWQivZz2Z2sXepqyxuYHxLFHGg7xoW0er6vVOPnhpX2hFDp1RvIkyN82vpMT6b9+xaDiqgUCcYdjH3N/G2oaulR734kKmhm1YaUWpVddUWzhSYLdu3BYTGGfBc6bH+NDRw7a6vGiLdGWsb8ppsuZkoYiP5Edw7I7n4efQ5+3RSkS3RlZDnehlHnkyus+gxxADkbMW7AGcNXuK+/LBKO9HPZzXeEdGsMB+Q0iJmeoQCNEWUOIQiSgjX0tSHmuw0nipPep/KPnp8qoyO3z0sOrkg48GBHGXQ6RjxkF+SJBzLEJbabXWkoCOsZ8IRdFFwN/f+NofW++BgzY0/MhOnDomoawng4/shU99Su19c9Ozlsnu2cToqDJnvsrQRQjnaZQoweD9/n7xGJYYybyxpXLVrVu3tFd4VsioliSKrO/oEfvg4nWp3WGvfKBz+uxZKZclN7Arrl2Pc8EAls+8+mn74298x7a3nbQtyEN9Y5Ujm42MaG+zRitLm1ZRXmYVVWXa05TCKRehucE6EiA5qeSMNAfUmseAJwTDNjYkQc1nEpASR8hmhGk5hqAY0oAung9BAcRi7N0br71tszMgtXn24kvPWiiMZnpS6CmOHMFV7EOuLfLnnbVhz4vcXFSktfJ2Qwqc2ynN9eAPZycU2pMKYHtXh8o8Zb1f/WQ78n/zKz9sXR11VlIcsbbObvvt3/2GtTXXC37+7luX7fSpp2xlbcq++H3PWma7wH7zt//QSivKbHhkWqNOc2uyDtLIU38tD9BLYfp+bee0YZ/nK9qNRkNaVAzTwsKSGxZSBWFn1WJRsm5kFsPKfBG5905JRlvypgxiyAge5L0JICC+lVfF7Ed+/PusurpUm2NlftX67w7awP1BDbDfs7RVlJWLoYrGLxv4nbfftvqGFjHJ1ee4l6e2OeqYZDEaFSqDjxIVxIiIFI3gCLihJyFbXV8W2xQYHlIcrVlbyTWnyFbkhjAQkNAvCczW2FCrOrsbc5ov8f/l5XUNbRgfn1StuLWtRXUy0qDOzm5LlDM/2bXe8ccLiuRmKPy/d7TeyXiH4b/vHXjupudnIrYFkKeH2r1z8zuZiN73JXM/qksGcqn7bPkg+2U/sH7qr4b9EPTFaoJb1olkEHX7L65XhzKnN91nVjCFqQkCBQKRUYLwULDPSr1z9Yxo7knPLWC6e1gcww5CRC3P319ufTgXufDr4Med+jXfX1skUoMJZJECgtag/h5y+yKUF5aqHfsKhwmDX1llTlnDeTCncudr7j6LAJ7lnJBFcn9q30SFKxhkw3X7gAcnwvNhMMXQ0BPBuDhy6pHMZWb/ElChWEbQS90deDiT3ha5TyNJi4ttiUlgUzPSTHCBguvHJpvPKyiwAjo3Cgutsrxcvc0IhIjNnheyN77zlsYBqzQSyrPDR/pseXleWSYBLqxuwbSHDlkxzz+cJ3Eosj4CHmVsDMchYgWS33PM5A8/vGnz0/PimnBNjphVp5GtHq1zZQo3M4FAmwCwrg4p1yU5Ft4f9jcICeffQ/GsO38oUzBWNVIcto72DvVf72Vc+xlEvhOnTqjePDExKiRvZ3dPZQASjsGHD+XQ29pbNc2OvQ9yCXGXstmRo0ftjde+K9ldWOZlFaUS0UFXHx1wnh1kN/rzJQi1k3V2bQuuRYlNTU8KrYBLQx/5vVv3hASwh6mdM66XNiwCjGgs344fO2pvf/d9W5hfkg3ieTz3/POqkz+ghXELlj+EQ/QM9iwSzbfnPnVW9W6IzKTpKGw+++I5q6muEFkMeB4Y/vHAsESWkM7GsU+MzygowF6tLC+5UbIiBLqfcW9ecwFHXVpGrzmCOch2Yz8g7JIIImsNR8mVKOEmMFgGJb1337lkszPLVlNTYS+/8qwlk6ti3tNujB2amZ1WmYYvD6f7YJizChrDtXq02J97zuj6KtynmD4DG9XT02WhAoessherjv1Xn2xH/n//jz+l2t65p3qss6fJLl64aWVV5baxumdf//of2akzh3UAvvTqc1ZSWmBvvvWBTc1kbODhYxkegmg3mJ4H5/qkN5NOOIUNCf1fdYhNB31VlJPpJiX7SaROBoCzhKEOvH7qRJ8tLMxrYAIqRTh8jAHqWmKEBtkbB8U5Sjc0XgeXsaF5e1ZZHbOf+k9+xPJDrlUqtZWxm9ce2OjItPUd6bal1SmJxOC0YwXFtr29Y+9eeM9aW9sFt+WyvHdS1NhgWEdVs4HWXFFRasXF3HNYU47YbBCc5hbmNBFoO5nVH7IJlN3ob4TwxmZljSDjaL5uXla94NXVFQqkkCHEaEGsA3JiUlsm47KS6ppyO3Wmz8rK4ypncI0+k2PT+tYKb9x9Fp37mlzn7jNQn8l6J55bB8+tl3qYlJ/7//c722eEHkrPfU9vcHEC/K4nz3088/e/oyCE+wscsPqfcSSqyy2p7soXTg4D7cbKQoxyWZYCSxT4RGqhw4A6257lM043UJojI+B9qmqqdfA92qLgBiyAmdq5wzaCdj0fSPLZguo10e6jqWs4or2ApANjXZAgzymVEfzJ/+NkadvhmtRuFmT8yox2TfAk66QRlqmU4FkG7hC48EW2ub29pf0gpnbAGXClGtbFGUX2Nhkgc6BZc7XcaNCQY+FjYPkCukeRLFYUszLEXEri0iiHMcx78lmIMYm8mgbazkioZW56Rkx6VBk319etvqlJy1FbW6fPRJaUlq9Tp0+YZ8oIAAAgAElEQVTb5MR4IK5SaaVlCfED+o4ctgL4IrtZKaatLiyplvvkyYgcBBByZVXCDh7qlRQo9gX7cP3qVUtuEdiiBxFW6Qt9Bxzz5iakWYJ+dMNRbqsU6ZQRnsDhOPGx0QntJXgwOHfkUMkkCbIqK2uEhoEYxhOFkgEtL0/ousbGJq29q8mOHDsSkAtTIu2hZwGxEeecTiZ1Nnl/9g+ZOmgAHQnoRYQKCuyN116zzq4u6+zuEkcoH6QpmHDH7zJta2t1WwgBtgj2O0EgsrSULLhf9NbpWtjeSqkPGyY+BDHmtc/OzCpQaWyqEy9hWC1e88qcyVaByq9/cFXXt7O3q0mWtBbDRmcQVEV5kTU0tdiF717Yb92KxaP20mdftpKSIo31hAjNScH5gUYSKII8EK23tLTaw4cPVWLEmUPEGxx8ovNJicUF1qjI1Ur4C5Kv37MQpT3XiuCf5wC3ADKx19VnvRtbau3c+VO2uraiRAA7zFnf3HBdSN5uacgU/ejwTsz0HHjPaMh1OfmzyzXh4ywvqrGvrNPBQ0jwIjTmpj62PfOPPtmO/Nd++Ysa2vD5LzxlZeVRG3k8Y3vhsF27+kgO9NMvnbH33rtoP/B9L1msKM+S21H7tX/+25Y1Rimuq+GecaJASWSq1FZom0LrPF5cKliQhcJ4YjwwWDwsajxkBDxEhPk5ZLRVtbZUybhOTc0IlqROjbPGWXrnJAgekkvAUMTIycGg2Z7ZtO/70kt26uwhzH0wzjBsl9+7IdnAickRafTCLifoKIyV2JPHo3bvXr8GvZAd+rYojC1tZxhY7o8NDNEFmDwedxvE1/Vw0CKSbG3bDANikGJNZVVq4N7VwsNWQI8jIDhlMtuuDpRv1lhfbZ3Mjg5qfhhBNNpHRqbkgA4fOWCHDncpalZmGHz5DNj353sn6x0lG5ZapHqC0UIPatvKrmAlB/VgZXKauf69DHbviD1kve/MeD+JQriBKf4AcVnUdsk2FSwADSeT+xmjd5re+ev6cqaweWlVf10eOeC54Ay5Zp4/tT3pt2eyai8iwBPreGvL2ts75OjZY8C0wKcYBj7H7z/en3ouz0JzugOCDIffzWRxpYhcRCO3Fi3m9o5jeHuiHQgDYisMsSHwpH0puZ20CP2sdDUEfatcv7o1cOhBVs57cD4IfPm+31sEdBDKgMy5/uFh4M0ClabY//w+yBd/832QLYwm54ehI+xln4H4+/F/s0aSM4WEFI1YQ1O9bWxuBuSkjNUghgKOsrvrstntbenVs0exGSQAJUXFcuSFJXEFIZFozDbXyQwRhDmggJ6BGR7qbmhuVA3UkUJdq9HDBw9sayOpZ4lTzM+PigNSW1+tZ8gseYJdCEk4g2tXb1o0XGzdPV0WKYzayhznbVVjfxGCwkbHihAaqVI/c2Nzg3g2kJhA8Ooam2xminkKztEgI0pLH7yd5aVVlSbIbgvjEbVxjQ6P28T4tJ19+rhV1lQpmBEqQ2ujhRRI8swol+xP0QuHta7YMk0PrKy0+fk5ObnjJ086fQkFpCkFTTDOWWMSg/t3Bmxuzsn3sk4tzS1KNtjzxfGYdfcesLGxEc1Cl9BUBHGceotECeg3rKqqUkgf6/nehSu2uLIm0RVq5sNPntjM5JR4ETX1dVZXUycCJM+La51m/kRLq01OTFkqvaNnubaxam3tLXbsxDEFfLs7tPm62QTUyulzx5lyvyQSjx49VCsbwcr87LytrGw4lGeJTN23Gdbo97he5rnjxH3fvy9xCGUyCJhOmtfzLuKlMTt+4rD2lBc1Yq0gw/rSok9aKCOxz8jYKTURpBYWFO23v3rCLr4ASdmHA8NSQ+zqarfiBDLbu6qRn/nyv/xkO/J/9JXnbH52wV79vqesqanchgZnbWvH7Ft//I79yI98ycrL8216Ytb6DnZac3utTU9t2P/ya79jyZRjEVeWVxoOiRYKaYaLnORap1BT00hQZULOsHNQeVBOH90RwlhMqYTFInb8WIeIJAwxofeXVqb7Aw+kXOTJVoqmAv1h/p/3cWSeXcvbS9nP/+JPW3Ec2T7HiMdITIzN28Kck2NsaKq11rY69b8yEu/GjbtiqxOhk0nxfr4dheyAw4kj30qiFIcaEfPLGWTv2uqAtlzk5uRIkVNFMhCC2szsvKRbUbSCuKfSgrSBYdc7aNxBSRB1aq2t3bHbqTUtLaxpxjRZwdPPnLdyRghG3JQfvqT4FIh8OCjRMb/9Oslpom6l8oBjJDtSIJ0FblgLNUzpiatGiq54VA6C1+w770AkxMO3/C7wrr8GXuffwzPKXRnCscp9MOAPsbTYgxY2vsf7+iDN7Q33e3zlIgTKXHLq4Yqps3mqabEWfDaHvTDsamDcAwYEp5rZy9iaRtK6GhnjFMlMfcDwEURP9M4gB7dmrIsGwQTZM9/jGatUEQiOeARHz6CwWNmSuA8BJyEqUmK+05COxWRECe4IhHSvjFHd2VEph6EfPpjiGnBcWxuu39yz4eXI0yiHFam/mmskSIQsxDrU1NSqdupbEn0NNDd4YulAcZz64qYUtSj3oEamEoOkR+OawAcxDkclPkp+niWqKuXEmdMcLyy29dVV281DqrNSDggj3tbeKaIW/c98jj/jOISqGoISUIMFGxh46HgEiMVsbVmznJbrTigoLBAxtLq2xkJ5uxrziuN4440LtrHGxLJdq6mFKOUcCbMHMPwKiiJhIS68H2M5cbowvoGlW9vatS/4fbgYqc2kPR58bHfv9kvcpLq61paWl6y0rMh6ertscz1pgw+f2IuvfpqpB7pOHC9oRkV5pfqfqR97IR3WgRIfUDL8IRAPpqLNzM6oHY9+dRTgaOdC6Aq0hJ+TXRLgzc04Qh4cBLpp0AWIRorsg6sfWEtrk/UdPmSTk+NC7hCyIuGibXV2Dgi7VqXCvDw3Kvmdty7admbHzp4/qT301utv2eYa/ISQECIEVAj0OM/0qM9MjtnpM2dt8NETISAEwjz3WCElIQJDV68GbuZnnC1sfqI04civO2mtD+1c3CMZ9IOBxwoSCNrYWwTV9MEjHMakSkd3cuiWnyDpxL3SUrzE3LMGdB1w1ppb66yltVHrtu+w90iqXHLhnbvOZeBn4BZxTbIJsbgTjAmhHe/6ytkHYyNT6hgQd6s4agcOdlmsqFAdU7Un/+tPtiP/J7/4Gbt354H92E982rq7G+29d27a8PSq9MD/9ld/xgpjKbt17Y4dPXrY6puq7NLle/bGm7ctmWH1GS+Hg5a/cK1VeWaFhcXaRNRmqG0RBWMwmDlObyJwndNJdw8dI1peVi6ycl9fs9jfQO4omwEp3b//UJvHGx2RFSBVBVKhfiIX4gC9B5rsB37w85phTmsZmf7G6rqNjk7Z9OS8hpcwW/zosS4FClubafvg6nULhaJCB/xELcf2DhtGGHIbEoswzCGSGH29GIeAXATkT+8mmTopNiUBDCIBDG10lBiePB4xymYSw7A8BRgEPGx0h0wkdY+u3FCiQ0MEDivz5OnDdvRo30diOvkOWnZZnBNv8WQob6y9486FkPh//3sYVzYw2SO1Lw4EDkERrTJG142Q61A5qFLSSiZ1iHLZobkOV04lgGa9Q+W6vPNWNqupR47Exfc9suAgYAex8brcmv2+KksAZyuTdoOP9jNovSdzrDMZGefWtlYJiyCnSU2UNcO4QrLCeWn4SZB5A+lnd4DNnUKYD45y781D7jgGicJ8TK+8uKjUxscnNITnwMGDgnwpoRDkeq0FVNtYc+rNLpMGzaJ9bdksUODitboXjZt0inVA4wReCjbzo8pm+B7Zuqvj7wbiJ/RFR6Wi5nXXRaYz07Pz68978nP+kGnTfuaft7oDdrMWo+afR+3aZWyzc3PWeqDLhgcfW5K2q3DEaqurrbwG3fJVm5qcUlB8qO+wCKTUk30gh9RlYwvjMXelvU2WubS4qtnUrGN3d7dItoxDhWUNL4YBG0C+8GkYYAJJ9cHAE+lCkImur69INAQxGF7HdEIeTHdvtxzo2uq6ylRSpg05iVaIYhVV1ZoHD2eB30cDXuzsPFqOapzMbUeTJeKIlphNTs7aybNHbGODQRyukwKSH/B1TVW1niWIEWsEU4jBHDhyfVZFhYSHtjMZW1xetlocPUNYcGo7DmWCic7eJ/O8d2dAvwcygMN5/OiRNTd12MLSsmVSW9bS1qLJiyQhrOPo2LAdO35ULHcN0CkvV6ZPB8WF71600+fOWkV1iW1upuzyu5csGoo5G5TclM0+duyo5YfzbXpqQsHF0WMn9L5COaKxwEZzVJytRycghuw2/IDgPVxJitKgI4dqXxcWqpSKD0Cpj7X2bY29hw6qDZL56KiEgEQRfGivMfFMkwt3rTherCCDEgX2kHuLFYWtu6d93264MiNr6UivuWU61Phkp5i4qeCZGQeIfRXLbog8DMKbztjM1Lxdv3ZH+4gze+zEYcuDh5VKWdvT//CT7cj/6VdftYnxCXv2ucPW3FxhC3NJ+/Xf/Y4m3/y9/+ZnbX151C68ecmefe5Zq2+ptt/8rW/YwMCirW5sW7yI2rBrOcD40f+t+hQllzxqvcCuDnrCObFovk8UY8TvoafsyE5oGyesuanc6upqBQ2OjIxpfrGYjQFUy0bFEFGTduIgjlTB93YyW/bKK+ftzNljVpqgdsowkqTFi4oE4zBZaG0trbpOV0+DtbZ22KWLV2w7iWymmyDkex7ZcBBOyL4rK8tVPqisLJN+enFRTC1yvj7vDOSmZvUKNo3wxxGeUGECjVhf35aoC9KrfBZBA8EDBD2J/mc2RfZRKWFrW0S6WAxYrcrOP33cqmsrVT+XQYq4TN7VgV0t029enzVzTd6J+uzYk7Z4jfrxi90wDSfck9jvyc3Nlj/KVB0Ry8PYfvqZ/xxvrAW9K2CAkbomWUtF70F26iFrfs8jMh6u95moLwv4ejwZq5AH/gRMb90vUp+0BO64mqRHZ5hfTMCI86HdhN5eCGcMGSFjZw9BtKJ3OhdCd7Ackq/OifJFoMn1ad59kDn730EW1LPweS0B3P3+h3pGfAaTpWTEw5C8nG6+1zsPSVWKDMahETyP1Na2RfNdicb3RytQCFp3eB0/cyx66viMFc2Xw+L1aPKT5QJR8rP1NSd37Ald7G2VjXadwycA5o/TNg9J/MWPYKU8QlsVQjYEmqwDKEJVXa3Fy0pVb1xbXpVoF8qGhSUl2ovSrU6UCxHgHOD4uBY+B2JpOApulrGpmXmLFcRt4C61VdfWib0lq6ZEhyyuiKOMNA4RHKPQVWQHe3tteWXLrl68pvOCWA6Tzlh7Sl/03LM2re0ttrrOwIxiwcQoJJ49f1pzFuQkgkmKjNQF3cARfHjthpA0slr0MZqaa0VIW1t16EZ9U6VeB6N/eWFB656/R2nIzZXAWSFWQuBIIAsaQYcCtfLtdFqQM07pwIFelRPJzEkQCADY22srK0JTtjeTdq+/3zo7OpSFEhjS48y4VWBfv0ZFhSU2+Oix1B65954D3Zpnz3phj+kOuHvngb38yiuWDaVsZnLOhh6NWHqbQNpUnnFJ2J4GLzHzof9uv7W0tKlzhC4BZgqEzBFasWnb25tOVjkaU8BfWlZiy0sLTl0S2kjWJW6URNiHdPMw9IrfUTlBhNqQ1dZW29jYhAiJyFK7GvXuPvmZ9fRaCD6I9M+traNRIkGcA3/+MAd0FiDXiy1TuQ+yXTBO2dtFEAym9nEtnA3f2055anpqwT68flcBfjSaLzGl+dkZlV86nvuVv3pHvoLw/IPH9uy5E3/izX/3a9+2z336WStLIFjy53/9ys+9YDfvPLLT53vtxReOWHY7z371X33NDh9ssK/+5z9pW5ur9mRwzKoaylRrGhqasd/4ja/Z8iLi+mGxXqnF8P+wYsXhIptxclmOhSq4GTEUMh5gdCYFFVlRISQa4HgeYEwOszi6Z4XFpTY1u2QTo+NWX11jGUh1AJ6QM1JsfDcWtTBGv3nStSCUFtqZ08ft5LEDVt+IsAA6uimLFqA3nbULF961WLTEbt++rzaZZ144rQz9yuWbahdTFhgxiRpwyHHuwH8cXPrgW1oaNHqPMYjoGxfFXAsddX02E5PMqF9RnyRz97XddOAUyHog7kFegggEW3Mn41ToUNzazd+1tHSxMeIQ+QqtqDBr588fE4MSR0Ktm4gXoQJB0kErl1r8VF91G9vXI8kCfGYnXgIoQZDNelKOd6LKTAO43Tt+/U22T/kjmxU0xcannu6/yBglaxqMKHU1px0Zen7EGhFNA3HhzD7uwFl3p4BGYBcIeoitnK+InNqWC0AQ0flIn9vD7s7AoB7FeMUctiqZfpAZuHtkPrgbK+mg37Yg+3Tz3/cDoKANkiETtBaurq2LvFVeWSJEyev8azKVRE6cQ+U652bnRPpx+6Hajhw5IoOSzSalA80z2IfhYVdrJCTjJPNFnOKs8Hxc1uKmrWmy3O5H5Qe/7v5691X2xHh3dUZfOsFpsKawdWG8Q37j2RBMIp3qWfsOHcG4O74KQh/A9zyvimrg7KxTo1uYVxtVTVO95TNYhr3EbGvKW3n5msONDoImEWYytrYOGkUwEZWASVVVuTQmdnYcylBWWSHG9tbmlow5JC4yeDLvqelprTV7nL+TqaT2ybMvPC1I9yJT1zRECIXWHWVqXCNrx1lBrZGArLquzmampjVc5Oy5MyKdMvZycnxSGSXOlJILQTzXRA91e1e3bA/O6dChgwpkNO4mL6u+Y9aV90FLfXF5SUQ3lUaCwFi9z9mskhSga57H6vqWXXr3ku6lo6NT9fIz585YuJgOlz3ZSLgkXP/aPMN40tbc1GwfXr8ZiN1QOkjoPC0uLLiW1QLKIGh2FGtvMzwF6JvADNv15MmwRk0j/JIX3dG87ampOQVEBD/jQ6NKdgjAjh47atW1tfbOW28Jgm9sbNJ6c3bu9z/Qe6K7wR5RIEvGzWyB8oSCQr6wW5rSqLGqTgdC44jzXcmHvcrvEuCBKjx4MKjnDrqJE6e8wu/xuQRAoIaMxHVCSsX6N3u59xBoiyP8ena64vqsSx5yFUAdXO/UQzW3Akltyl9BSynf53cQDZuaXrBrV26IsInQTEtrg/QVeL7tz/9HyMhx5L/09/8Huzcw+Cc89eGD3fbP/7tf/g925H//p56y2YUNq6qN2TNP9Vo8Vmb/669/086dPmg//OUX1Hx//fo9KykvtFc+86Kld3ZtZXnLLr/3od2+MyB5QohdbBycjzIG5oJn9ywK0YtIa4+DvmeJhDvgCMmQpdKGxYFYWJzXISb4aG9KWElZpV26etf2sjvW29lpT4bHLJl2GRLOmUk7NdUJa2trsLr6Gjty5KDNz09Z/727dvr4EWvvbFYfoKDrbcbb7Sq7xzkzGAULFI7tWnVlkz24P2zz88uC4UuCujebkdo+JAxqasBUsO4PHzloeflZW5iblyPHAWR22BgxCRggS8l7s0lUXw7jPByZyxM4yB6BrKan5218dMbm51cslF9gm6mMG1KiaBroPmzt7VV25kyf4Donaxv8PAuTU6yRfedNH6R3hN7Iw0D2NXS9J3B5QK7ytev9GnEgUerZ8D7D9336XtkJ4++zPA4BBBZkHNnsBGkYU16r6XCgNaGQWLRqAg/azzyaIGEfWL4e2g4GoJBd4cg9bO2vJT+YCZ6LAmAkfY3df98z450T/ag1i/dDHhaj79nqnk/g0QqR9AI0CQIQ+wDDDdxGRspzaWpqDJ5pWLA0dWyHxLhsmrWlPkh25hSk3Ehf1p/JZ2QanhPANblRvU6ggi9HcnJIi9qQNNb2o+lrHv3wz5afOZiWDNWZBP7tUAUnU4rxZp/yftR20UjwCl+QREEwCMowzATUkshEFrmy3DnyDad1DpI2t7CsoJJnS/aDIlcsSoeAQ0UoKyEkg3AIBpzyEZkial0jw+NCpnA+jc2NxrQ5roMAHQfiWtZCajPk2bLf/N7DYdfUV6ruPTo8ZiNDIxYJhQVly+kH/A8CCUpgIr0x4ay21uamp61Kf89YTW2dZmzT4rmyAvRvcv78HprizS3NNjz8RJwV2tsWFpgm1yT9dZ6VODRcZxAkuSwzLAeimQ3r61bX0KA2NtWXYzG7c+uuTU/OaX1o33p4/751Hei2mqZqjUdF4hnEhOeUTWZsbHRczuzaB9f1rEAE/N5izznEkElxManfUf7r7e0Rp4E9CsrAWs/MzNuRY4etqweuAGdtT6JekNg4kTDPCSII0mHTj46MyLYcP35c36OOfufWba0R985+VRdEUaHNz80K/vdCRxDWgNG5R18OQh1OraYEOkG7JO1xNfVMiRvUveHECwpov3X2wJfueP6kcBCdfWcK+620PK7BVKBZBArYRs6VkrcAXWT/K+gOnhPXKN5PvkM8/fljbzkbB+udMutNoWgkhkjq0spIRt763D/487PiP+MVf+Y8cu/ITx87ZL/0s3/te379/as37XBv13+wI/8Xv/wDlqT5P7NoX/zC8zY+umBff/2q/dCXX7S2xhIJogwNTWpO61PPnrGCAuplKbvw3cu2mczap156WbWgf//7XzfKcGGE53f3pLdeXFLmWtHy8qw4Rh2E2vCW7WbRGo9YRYUTApmbm1GkiZzp5z9zxpaW1+3+ozFjZnNXW6tNTs3b4sq6GxG5vSXVuV/4+Z+xqclhaR7TFjE5M2WzE1NWWVZhhw73qG2BBwZHqSRRoqEjiwsrGoyCotHZ8yfcfNvvXlU0DoxYnkA+07Fp2Tj1dfW2uYVjWpHThumOkAFiNJQIMHQEJ83NTUIUMGREm2wMfl9kqQL3bz+akf9H7chNOduw8bFpG3oyZhtbaYsWEBy4OdHRgrCdPXfQ+vo6HAweHAJgKeB9ImLIMYpwYboHc6Mxtq7db1PtKBxKDpJ3lr5O68lunizCdXnY1jtQFz1HlI1T0+V9Pcuav3kvBqSkthzRzNe3cRRFAcEH4g+EEeBFMhyMBwfVq/F9nNymf4fC6sXOhb05pOCB3ph5LsB+Fh+04/n79MbEcwj4PmQbN8wk/j1se37m38c7cgJTIFmC0eHHSHciQBNXoMLzY6JTX1+39i+1OxwOzyk/5GreEpkIDBgZKBwQlVrIvNQ94EozHuLNzbR9VrKfvWdcJ4EvOXjEhetWSSngEiAhLKJaAKf7AMgz6z+6Tye8QpmBL9ADn1URuCprjeSr9MCzwoD7UcEQu9bXnOoZKnBwXXAi5eUYTQLNsNjb7BcvjMR0Ls4VgfSjh49VNkOn4sTJE6rRMtGsq7NHgQfEUaa7YUzprSYA8KTN2ZlpKygKi03PuM27t+4oiwP5Y024X9YWgZS5+RllcTzvGpjpT57o/XhGMOunJ6dtfGxco0MjYdcaKk7KtgvME2Uu8GF6F8+KdikCCc4V55PzyGvJjnm2qksHgznciFCXMXJdvPbChfckzoMNO3n6tN26ccNg8C8uzet9Dh85ovtYnp+36fFJa21tE/Gu/16/NbW0WVtrqyPAra7azZs35VxAEmCoDw8PWWdXu8btrizDdqe0Ysrm2Xtd3V0GHA1npLi4VF0dJClugluejY6N2b07d+zs+fMakcvnoOWOg1eXSCgih8jzwWGyF+AEERRrhOkOHQGL2kvS3wjWhv2mUmU6I26HIxjuCR3aTqekH885i8cJ/JxeAMEkn8PvcX7Qo+ecsJbsCf4mqerqadfeoH7tzhAtq44D5FFJzxfg51yjF1nC9rJXvMoivfc1NXV2v3/Q+vsfWWNDk4XDu1ZbX6PSMffR9/l/+lfvyP07fnjnvv3cf+H62/7h3/15+/7Pffp7Pux/+79+78/98Nf/8N9YJA9N8JA1tdTbwuKGPXoybjVVJdbZVieDdLJxW2SPz37+BYuXEmHt2p2bj+3Jkwk70Ntube1kKEgSJu3qB7dscWVFA08WFtbM8iKWpT+2AEOPclLY1lZp16DVArjXTUkj66Wn+lhfg4Vjhba8mrLZqWmrLi+3oeFx28uLOvW05Ir95F//krW31dra0rzYoRwuamqMKkWIormlVlEqEJwOagEZckS18cFHQ4r+WzqabXFh01779jsWL6bncc/C+QiHOAjYbSZYkUgRbuqzyboF46aSVhCB1VukHk4OE3Akg04w6B7alGMzZ1h5P/6NA2NjQHbDgFC7Gx0dF7lkdYWhIESzGevqabbTZw+rb1ytS4H6F8YFLoKPcH3GCcTpHQcHBn14oHQZ/cCZ42BEYgog9NwsL9fo8/3cmjaGxjNBfb2V17hgZdfWV5z8KgYfvWqYt+WJhBXGGQgRFwESmH+X+a1Bxulr0D7z5PtiiFNH3kOl9aNM3Um1Qq502bWv/Xsn7REIn+mz3v41+8zzoLXOZxR+rbgH1sWTvJTlZhnpuKb2SYwiNUpg9camZhsdGbaZ2Vn148ZLIGw6GFws9r1dS25tKltB3hIGrSsblCnTUi/29rZeTw8x3QoebuQeIB7ynL1RVGkjQAe8U/fO2D8vH+xw/YLHsxShHE+BAMxP59KIVvrpmeQm3oojmvL5GGYPv9P/SxDphI8oWbi2Pa5PkO0OQSy8DwdjkoHy84bGOgVrfL4b9AIIE7aKylKrq6+UYR4dnrbBwWHdN+eF9jQ+C/EaZkrzTAgcfAeCR41Ae6h9gmqsbS7b8WPHbCe9q/nmjOdkEhnXx++BEIG2UA7j2fC5LW1tNjI8LJg+UQbCsGvjYxMqQ5BBcg6dDXJ7q7Ozw1bXFtWJkt3LWmdHu7Lf23fvCTUAbfCKk7ThUUfGkXPeaHEqirs2VYIU4HYCW7L/5rYO6Xo3NjcrueF6uS6CKO6199AhrevD/nt27NhxcY0ePHwo0mJTa7PV19bKeY2PokI5YocP99nC4oLQRJIJyaXCB1pY0j3hxGmbg6PS19ejgGl+blG6FCa0JdgAACAASURBVPGSuLqEfLsqQcyZs2clFMOeIhjq7+8XOlJdVW0NjU26dkiAjqAMxyXfGpuaRNTLtR84XBAegjnWiWfqWeJ8Hs9nYnJarHsCP4J0DYmSwptrV/bdJbS+eaTKt6AhJtPV3S5bwfUQ/EmfA9Z6QIBWNh8EUZwDAhD2CPdGSzFfnrD7++8t2xakaLqMpudUMsFuV1eRmZdqRG3LkS/+ub70K3/zR/7U1/yZGfmf9uqvf+dt+29/9V/b51981v7B3/mK6hc4cqkt/SW+pga+Y6eb0vbam+/bL/2d/9TicaLCbfud33rNMls79vNf+Qnb2VuxWCERUbGNjkxos62sbdmlSzdsdGzW0pk92065WjORJDNzyxJVFi8uFJu3vLxMtTFGgz577qDNL6/Z5vauLS8sWYye1fU120xCZstaU0uZ/fxX/7rFQjuW3tyWMUEUwanG7UhBibaReEmRCDc47WhhWASclZVNGxmdsLmZOevu7bGL7yJfyIhQakHZYFwqUE1Ym9xH4nwGbWMwkDV2szAmVTbEEZASJEv2k3wwuBhH1WVxXnsO4nS9804Tnv/H+GHsOKQYEOqjoyMzNjYyp1rc6TOHrLmtYX+zeWIYBB+MLO8jBwQ0DXkNFnxQN5dx3twUzM9n40w9EcwbR++o5SyC2b/7cFiQSfAzghgCAw/V+rqUd8j09sI69pk1UToHL2x51tDcJLJZeofZ8PRywm34qAfe3xPQNLCkhuFQJ1f7k6un+aBC7YpOw2F/opW/L77nM2qf4XqYFQPC6/zau6zBZcb+XvyacPjVX7++oToZGcISTOFMRopVOILZ2TnNqYdVrRKAoYOPkmFaPcIEaAjVNDQ0qp2RrOnAgYNyKqMjo3JGGH3gRAV/AXrDvXKNwLI+yOG9RcZKfSRB65n0/j48yc+Xb/ibZ+Z/notYsCZ8YTyldU6EnQPDu9GTJtER1kj72NwMe/6NE5uenrGdJKTHJXV/AKMrGw7FbfDxYwWlZPWegNp9oNU6u5iBvWv994ZsYmxazt1rMuD0Qb4KYkUie5G5cf2+FMX1sc81lx0OSX7Wjh07ZvHCuF25eNXV6YN+YkaOxgsLLb27a7NTE4LE/UhWX/ZgnCvPFJ6Eg4FdNu9Qkqg1NjYoc5uamrSTJ08oSz919pTNTk/Zvf4B6+zskgOBWY3K2dbGpuSIgePJNHl+m8l1y2TTyrKlIUFrbH7IYnHX9sQ+4j1oLxsbGhOcz15EjhTd8fn5GU0cw+aACD15NGgbm+t29vw5OVOShbt37lhP7wElGHm7OwoMSYZATDKgfUur4iY8GRwWRH7+3Cl7MPBI905MTPBjIYfMeJvlW7yYdQ6/48rly3oOTuPDkRnbOzrkuBsa6uRE6TQAkXWITVb72wfPTKnDyaLkd+f2bdkyzjjPN7Ozq44huFOgMxr+tOc4PT6QIwAIiSTqyhOsL59VXVshwRtey/U5h0yi4NApH8R7DX3OE8+Rv2mTY3a5R/S4/69f3bCy1hf/El7SyQr/hR15bkb+0z/+/X8CZveO/Bd++sf/Qhf5r379d21y4Fv2uWOl9vXvXLaXP3Pazp0/bIMDk/Yv/uVvWXmi1H7qr33ZMqlFKy/HeZYKwgb2ys93YzqBJJHcfDw8bq+/dcl2slFLbqXFdN3V9C401WMuIw7l2ec//7w9fDQkOF8tUNqkxTY378YWdnbU2E/+jVetoqzIVpdcXyBtKhgZSGQMWmC8Jxub7F8HNFqgf09Oztjk+JyNjtIa1GvXrt2wtdUNqS6pBr1rIuQkk+tWVl5mHe2djEaxkaEhEdja2toVPaelL494DEMlworcqZtKJasALXTnzOlHzO65Vio2t4fHPw6ROmGTXZucmNU1tbe3avpOYbHrrQf2cxVmFwV7J8oG9q1bTjwHaMn1iFPD9FCW7xf2oi0+K/eQ7D6EG2Tq3sHyPr79y9eQczNoD2O5wQZuiylDzGalloVRUpbJfwFhzdd3fYsKnQ0jwyOCtnA6tAHRI0pEHEWpTyNfXU86QRRZH9eN09N1BhK9wJpkM5rQFWSjjPxUC4zas/JUH+Pz/T3gGCALeWOGEyb6rqqukQPF6PH75WUJtQMC4/HZ3LfWMmjZw+CCogwNgUbErKW1zQYGBmxmekafXV1Bx8GeDQ4OKkBgrxSVxNycZmmLO8IecDXMesHyfEY4bLX1Dba+sqZJWwSMPF/HrnftgT4TcuvqZstzLblO2jt7R/qD+e8m5jlypKtdkmm7gAbn7iZIkR2pFTGo/VOzhUUdCTkN+bKycqFcvNnw8JwNPh7S5yO6gTPo7e1Q/zKxGwb4w+t3lA3W19bI4FO2Yl93drZbKkNvvp9RnlUAODUxpWcJJA4D3OknZK33cJ+ey92bt1V+Q8WNa2DdgK45oxLukvZ4uZIEDg896byGkgBZtKSfOTdoXhQXW1V1tWrE7FnGFdNO2tbRZs2tTbayuGBzQvxCtipyVEKyqJx5/r+y0pUkaAksjMckZkNCAwueUkJRPK56+9L8gljt7OXJ8QndIygNCm6u5QoRqYiCpKnJaWtQ9p5vY+Oj1tTYqOCcaWNYgUR5mYaNwGZnXyK7C3MbRIjgIFFWoXZApg4+9dRTgukhcILMqIPCdoUyEtRSZiFThghJoNDZ1WnXr13TNcFLYp8hTDM3PyeUqKa22p3rQDGNvcg54Gx54irrD0FVhGEm+6n7wrXdogeA3WY9fXZP+YU9TOCAbZNU8ca6AiH4PjhLxk73HuoVqY9+efYrQ2fgZfGQsXXeuRMIgD75tmXOqxKpSFTBGvuE/fHv3l20qs7P2F/GT/6FHPn/W408l7X+V+XIXzkas9/+vXfsyz/4KWuuL7NLlx7a1795QfDvz/30j1l2e0WTvfIieTY5MWPpLcc09ZAjLPGNraT9+2++ZyMjC+objBfFbBG2qO1Zb0+3ra0uCyY/eeawXbl8TZNoVGsS6YYHkCdiRmHhrv2Nv/kF6+5p0SGAmUwdFiOEvCLZNtq8OFN+l6wJhi3QGK1okxP0kiet//6gBA8U7RUUWBHQ5/aWRQuohRZIajCVAlLM2PLyojJGhkCw6TEMwOtA72TcXqUORiQBgEQTxNAGX3RkDF/L9OuiTDiYDsYGRyoWR0CUy+eAXMSKkNN0AwV8Bu2N98ezSWd409rIvu7t2cMcLkeOcQ7DO3ieD7/na9u+Tp4L23qH61nU3rH7LNjXafnb12dVK87Pd1O+ODxBK5eH5RVIUCoAmkeZbX5RhxvRHNagrY3pR07hz7Ud5kl5TAIeQRuiMsmdrN7bk758oMK1+qEgMKAFX2fJugI2bbD2It8FaT7XhrOBGQw5krUkOPQsdcoCHiGQw4NFX1DgWoeCvmKm19XXNblsa21tf3BEZaJcThcn6LkEtDWVlMaFLviMiBZJyhK8H4GKIxaGbWpiWt0M7AXWwNW8HdTtiDqO3AaqxBfr76/14xG8LwFggD2BUhk1Q25CTkxIfe1knQztCBwk68HzpD8eyVbfhaF2+t08Gx+n73hN541uUlpaDx89YIcO9SoDfPvtd9z8hUSZ1ePQlpblzPC31bVVVl1TodY14Hjumdp7ajup+yjHweCchbzsWUdPl5VVVdrtm7dse21DQ0bIrP3cdH9eHEqXUrbosrOQav++BKO1yO6qhMJ5QxbVkxbh6XCGjx5HknXZyawWujZKP6TFo1UgPtgHv7+LSwqtrCIhh8QQpuGhERHyiqJkzRkRxMTZmJuzyclJPU8g3JbmZgUDM/PTcuwP7t/XdSloDYiSfI5vTdzY2hC/IZ1MizzMQBqU50TO3dqyyrIyBVSUIHoPHLKhoSERMz06xZqQMbMOnBfpXixB7CxVRv7BBx840ZSk4+jg9OCZ8IUwFjV5Smlku+wZxzUCkaqToiHnE+4RdWaeBeUbn0RwvT6A5m93th3S6BjybrIfSAznGw0CHC/27fiJo7axta52OQSAIJO69/hoCJHfn+xpD+tzjRK+CSZzckZ53a9/e8Kqu/9/dOR/Hmv9r8KRzz150754psT+7R+8ZQf7OrRx3nr9Q5ubZ/yf2Y/+0OetLB62knjEyqvLJU/KtCc32MERPpqaG+3/4e69gyw9r/POc1P3vZ1zT4cJmIxBGASSCARBgqBIAhQhcSlSwQyWVPKud1Vle1WuldZyaUtbW+vVbtX+tWXJSbIki7JsSUuaIkFSDEIgkYYABjODmZ6Zbkynmemcw+2+9279nvOeOy3asiyKS7HcKNR0uPe7X3jfE57znOdcn5mxb7580V57/bIUrBoLWStXmKS0olpzg0RIsvbY+x6xb33zJVtdobbYIjie0ahkOsDkjYWKvf+D77A77zwqKCVqhES58zNzyizaO7xdgehdDqaGcUMC0uzMyxdsfm7Nzl+4oocIZMRCUX9oKSdk4dH3PKSFMjVBm5hrVfN16tQpvRZxfhj1OJgjRw9rsVIPgqUs6LOIiIZD6zHfmkxRIiKpRWpvNsU5kqmw8D1bT1FqAWlPZy/HdXL8vTVr/hYZpgInWolgZyIUkwhgwXINuJL3RN0TyJtMNohue7N1Xs/PYntGL3fKaIO1DKwfg1PimLw+RE4k45hkXyU4k3Slg7wVTofyCNrLb10bt/ImOuPMMffNC5mK8ZFkdiEUwXHi+hwmcwZ/kNwwymS+XnOvKTPxqUt9Dm1Lw91VpgLeJohqbmlVZhPOjPMjY4B0TxYT16Pnl5ThuD4+Fy4DaoHU4zgf3bNsRtfDMyG78KCtaA1FGLo5wYyuoOaToiAhcSyMKV90OFy8cEmZE+Uiyir+jJzcxTPiy52Iq9kFehLllL1QPU5A9z4NAQp+gK6h5k4u9q2Ct9RVwO+o97LOybLIPCG9Avu7PGrJlleWRbokOMapMp+cshmjPK9eGRVPAP0HAg5gbEoUGG+eLZD3m29etJaWNjlz7kl7e0mG24PnVRn49tZmO3D0Nuvs6bY3z523rbUN29l1lIUAK4JjZr3jCLAvtIEBSeN8kHDlubAnHJLlXNts9MqV+rQxHSeX00hTyGyQS1k3tCRyLlFrDecRe4TAT6WdxrwN7h9Qi9/8wrIdO3JMcDRwPveZmj+2Aifl6IEPfVJbJ0hJo3fLgOrgQAmouJ97Oy3I9tEaVz23UrOJaxO2u72jbByFPhEH+/rE/kdNc3jogM4h1NGEClQqHixXq/q9Jxse2B87ftxef+013xsbHmzyFQJDLW2w/N3exVQzzpPnDW+C5ycCJZ0QHR16b9S6eU8EI4FUqhRGa3HqN+c+4nA5r0AeoyR2x10n7c2L5+yee++RTSBwBNEMeecYTQsq5XyQLfkjziMCXIIP2YZq1f7fF1b/5jLyp7/+nP3Ejz7xnQG37WWtfy8c+dzo1+xjj/bYF55+0WYX5qy1rdteeelNOyXlJLNDB/bZ/aePW626aU2tZBhbEorAaHIDT548KSLC2Pi0vfzaZbs2TgsGiDnDVZwVnalVxI4ndMeR/9k3ntPUJhYx8Fa5sm21at6qOzXLZXfs8JFee/JDj9lueVNQK5AVKk0QeNBNbmou2rGjR1WHVDasvvBN2yln7DO/+znLWFGCFD4ZaV/qlzTr7mq2nd01e89jD6n9gExiZzejiBoDLjEN5Ajb20R2I1MH3kH0Ariqp7tHm56MHIidTYkDD+MYhiYy3uj7dgibvmTP3mWA1bpGvdiDlVh04Szj59AOj2NDMiHTFSS2zahVl5KNWvneBaPe66TuxSYJBii/l2xnjtq/R+zxxeskBkMwkOpRQTYLCJfXcj7RqxloAMfbGxBEZiuHaK45ADkR4t742DUFY4yvJFDCMODcmffMfYF8BtKDcEVcO/eOgI2MifMExoZYhcY2vxc8eOCAn7/KANTifUJZcABw1gHxhkPD2+B85BBTv72eUcEDvCDdeYDkTHLgO85T5QdgxT3z2pUB15ia5USxyCREvqq5br1nOBnV1VFIpEeYwIO15c/DzzsCLx0z4+zcKOWEsQwnx54UwgKakHgcCkDUh8/4YBfWieemIDjxFLx+7igS2SnoFn3DPhXNoU3ESiQC0uSZMIphHHdk5LL4BjjrnTL9xN62F+uMZ0IgMDbG6M4tBXQgE11d3uqIMefz2XcQUocOHbDu/l4befOibawwqTCrIAN7w5faz7q7rb3VtTTIGgkgkHylbo6D6EgCSPS9w/Hg2uL93HteS8BHQAjiQCAleD8RpsKxcT8iePSumi3rH+yTDaJrBuSE4IaABxvEc+IYTELDkbNWgec5Jw+WmmxgqF/3BrIZ58J6JbCj3MB1RGmnRi2wZko4qrs126Qfv0LGP6BgCqQSRw6vAcIlpZrYG0FeRReAfU+ngHN5IMIxPKVTo1FV5tlyO8J64DwdIchaV3eXng3Xz++l81H2Pn6pvFlN5SXaG4M3xHX5sXytsX7QLFCCsklm7euR+0RZiiweW8R95n3Yu56+btvcWrdjx44KoVGgXUeJtvaQJXNy5NxXnDvHgIPBPQVZwL/wzP7NV2+oRv59h9b/I+/9F/zie+LIx75hn3i8z373d75qEzdnrK2rz9547U378JPv1FjCyfFJe+wRIqNdO3DbQdVmgGK8jcOhv56eXjt77or96TOvWKXaoNGkmxurtrCM6hr6wjlB7MhBHj1xUP2PlV2vBaPxu72zaQ35JtveRKFr144c67cnn3jUKkwWS5EnjpYNM3LxssRZ6Pvt7Gp3VjE129k5uz61ZIvz23bm5fOWa3BiBYuFB6zMqLnR9g102r33nRR5D0NbbGiz8WtTiQxTULQJnZQeU8hM1N7r8rQVos82a2v3+c/ujL3/M8oMQawKbfLIliK74mcMIY7dSV8eCe9lJ2Mkw1FzbI19TP2tXFPAohHJ81oR0PJ51e0CilaNPGXaHJ/j8K9Y1dSnVr3lzw29178i68WQhQOK7DqcUgQqXGuce7wmHJ+cPn/P1iwroReUT9CFr0hMg/9pJ8GwYwAR8bgxzejRNolpUHMTv6KVntJeBY5keJRLeOYDA4OCxnkt9wHiYkCgkaniGDWhLE1C4lmJRUstPWXZcT8Y8+kQvbOy5QCTMlxkKvzOa9jOkfB7iqNhHRfrs5+VyVUISv3+hMPVaFNVP72cwjVBhmxpbpWa1+LSgvqv/e+OopApBrQvcn/N23fq5MgUqPEs+JxAD1DcC8es9+OQt/wZRxlHGVpy7JHpiil8wzWyCVo0uQpVtoLXN3kPr2X9oKtObf/69E3xULg2FNrY50JWEAyiuwJeQyFrrS1tIj8tLcJUZhocc8in6sEFzhQkbPDQfmvtaNfY0N2NbUNKxB2HXz/XyTM/efvtCjY5Bq2YPAv1lqcBTLwWciwwL2uD97DeOWeyWtYoQdTw/oOqc1vVZZH3Bs84sLjfUULr39cL4Cv+QWPRpUxpkyMwvXr5ipwJTja6WGbSrHSCZrTVb7/jhByuiF29vS5as7ysPU4mCX8CtjgJ0trqil2fvK5slj0BGsmQGer3ENM4twvnzouRHQ6SfREDk+6++26V8/jZiWbeXcP/BECyV+wF8SocASKLRzWPUapTExNaM5wngRwT6PYNDGriHWUBtPf92tER8FKlcy68g4V/Bd9vI0fMZ3gywxrkeiOIi4wam+TBZUa2l8CWEhWcJUhz7DOu2e1ggwYHcd5BSI2WM9CCQAr+7Tfmrf3ge/5mHHmw1KPtjMz0//7137Gf+MgTdtuBId2k74Ujn736DfvYwy32uS++aPMrWbt4edLWVuftf/6Hn5ZI/7dfPmt33XHETp0aFqxDbXtl0VnebMSe/i5BSV/5+hl79tnXRSjZ2lpTuwlkN2rDGPBikboYogqtisxp0CeSY5Fcn7khbWlgRyD8xx9/0E6eOCChbWCzo0duk0FgUSzMLaseTvtHb1+3ok1aCyYnZ+zqlRs2O7MiERbmBlsWR9YgQko2X7VDBwasq6fNDh/Zb4iLMWZxc2NXmsYsdmoyao2ipUJQKLVgh+UVERY4/3ZF46rHoYomJ+w917ERon3MSUsO8/F6FmcQ0AQT0X+SsqDIkiJzjFGmbDIMCxsNpyTjociV2csYpo4EN7qDByEIx+WQNJCqQ+3Ux7xm6wIXXJt60TUP3hXbaLEJZ84aE+y/i5b4tghiOOc64kBdm3pzXU7WoW9lM1J+4pwrmsksBbOkXe7jXB2SD0JdQ6FR6wQniTGLwIN5z2x8sjA2ubLiHR+EAJxNu5HkgdVSJU8n56RzhHRTrQry5gS6e9CF5k46ozsCHn7hTGPKH1XbrXAvc+qzdhqE69PLie5ShohyiGfxHFG63yvLXgIQ+nJLTS6CNI3szRDUmsasAn/S+iYDl83a0OA+GViyC+4Bfb4aF1nLCIptavJMJlT2RIwkW4HxL6JfChoQmwniT4LmecaStEyBZyA/BFh8JvdC7XPbZZscn9Y1c75qM6PuwHPNumY1+w85YyBznPz1Gzd1vWTdIoPmnSxHsKpe9S2HjnEGqJWxBtcZdrS6IWeCcad2TIZMi9XQ/mG1911686KeMe2lqMPlc7Dbl3zgUtaHEJFssJZ4tgR5Ildlfb2rdId92KBzBK4L6E5OhDCIWJwP5QqC7vGJSYVYQfzbqxXA84v6uHQK2mi7bNKaANamXCDVt2rFrly5qvvIMwZJxHnvVqv21tWrGuTDDHmeJSIxXBM9+ewX9jWBK0EAWTROiG1ENo/yINKjZNOIp3D8CPJ4TufOvqGSj9Z8JmPdXV2a7ga3h5nrDHOhBVDjgqtIZbMP6KtHLMdlG8UGx3kWi2LoT05NKknh/nH9x08QfFxXfZ77Ri2e8sbMjRtCC0iYZKdS5wkIWXB4XDQJJ48ao9v8CAhXVlesucXnOqDhgWAREyZhvTP3nOBWg6iETuXEdepjyA5dAsWSfBLXgp3BXrvCXKOgduwkwcI//9zY34wjh+z2n4LWceZ//IWv2UeefO+faz/760AGb73+efv4Q232rddH7Oz5JRu7NmNtrTv2C3//k7pBv/kvP2Mf/vAHrKs7Y8WGgjXmW21yfMquX59Tr19HZ5M1tTbZ559+0b71/Jua7rXObPJM0bZ31iyfRbVn17q7261a27auTibxMLscY4ijK9jEJBHjlnW0l6ynt9ne+c7TduzoAWtvaZHzRjlsaWlO2Rx1PmdGVqynt0sZElrtS4tlO3eeecfjEktozBWttT0rgZh8rmT5QtkO3bbPDh4cVh2yq7vDlpYW5MSZERxRLJErRh7VL1qQKpWyNo8cd9ajbkYI8vnu0Dzzj0wHQ1Cpweb3mm44co4bkC+vFQGNTZTq2UFg49+AsDm+HCmCJpZxmccEqwf8VieXJEY6GazqUWkCmrP1cSrudAIxgOijoRmoIyXoWT3X6q13Zy2Il02exGjcODqcuTcrD9QBIQ5+H5wDDyTI+lx1LqD6cBoBXwYpL8oJEQARgC0vQmQqKaMgg2FzduFAqhUZbkXdGbOOLgyfi8zwe7L3vDnCwqSrvn09NnxgWHB5DVQgBTlE7rxPn13JqjOC0ZiDQ/31WnJA+6LvaHiQl0eiHl1MbWoSQ0rKWJE5xvOUM69AACwLcuX5c+7USVFJRMSD34mlK2LepNYcx5EGek+PAlsySu5v1N4lL5oybs0uz+XVH95QpAxxS+Eqgsx6F0TI/255hoYDwfhhBJcWvNa/9xpxCmRVaExksrsKhimXsP5p2cPZR3ub4rT0fhAi6tco4WHoYwAM9WW0wnHkOFJ3qkxfq0rClWscGRnRWnMOCNoKNYmMEPQTW+BMpUte4DyqGiLS1tph22UfpgSXRYTLSkXXyJ7g/+XlVVtYdG0L7AHnS3DC9XD/Yu9yDtHGGGteSE1D3vYf3C8om+CS84+gFKU0pn4RjPE7MlXWd0DrOEBNO2NufdrP3HecPb/n2UO2pTOCmQ8EaxwLnXfQGRwY8rMK2pNaHGx1eAecB2uKcwSdIDg6cGC/etJDzjffwHArVzFUUAvHQ4GHi61wvvw/MzvrLV/MIWh2oSy4QyqbpgAcghrtqMRSrE/ez/3Cpng5MYnMiJxJaU9DOup8B63jzXXNk+eajx49rLo8dpHrZI3zv0qUZQh7yzY375PjnBPRavv6+3Vv6S7yoSyu+Bm8Bu7Rb39pypoGH/n+Z+R/kSNnMX2vWesXX/xD+/R799ml8Xn793/8gq2sbdjp00OSb6X15Nd//TP2xAcet3vvP2SFfM3aW7vEsr1xY149pohB1HJmf/qN1+z82Sn1eFcrTGICAvHeTSIqiDHAI6VSVtmI61hnRarZKudscvK6dXaWbGi4w5544mFraypq6hLzuYGyMaJMtbk+NaWFhjNubWuWo5+YuC7FuiujN2xmhmzOZKz3H+i2qembVtnJ2tD+Dnv3u99Rl/mj3QgHffUyY+12VEvnobPgcQQIuUDsICrGMMK4h3xHHQ+1OW18iSY4TMQGxLBjWNFfD0Zt1DnD+MfQFn7W3HFlVLcgakXGkdUmkpNyyASp8hkBzWLgok2Lc8AANSIVmmZo8zqR8wreYoIDEcyZzardipo0m45Fz3E14CPnsClfglsJCCSs4dmeE4jc8fH6IIeR6WARI3CJwAThHoKtqB2KEJdg4L0wfDjhcHwBo2aq3ooFHIrTxXhw73DqkorFqOzu2tDQfmUs3nYyo3VXKfvYRa711J23W0GtflWNeeQ8uBcO05F1wLOoOLM6W7W7T99RRz8CzubZEChF1qZ729iozgoy0AiU+P1ergPXhAMhIBq9Oqb7i7PCsdGvzLkCB/PlPf3o01Nf93IIaBGZxTakOqbridyJXrX3IuN8eB1yl8CisMSlspfx5x8BYQRIEXhKWjmXV50SQlu0BVFT9mliHkhwz1i3BMzEnp1drTYw2KPfM32MNrMgSWGAI9jhPik7zWaVbePEG0JyYwAAIABJREFUqJfzOwVQzKBnzeFJIYFh+Cu7gpq515C3nJ+RE+GLPXnzBuQxwlqT2iIBBEgS9wdnAKrG4WJMJshK1L1jTVLG2dh0p4P9QLSK0h9BDAQx1ldwPYIfEutRyFsuI92BFoSZ2BNNTXo9/dztaMLTaw6BL2RDYa0nKVoc6B133CFHGix6ntG+wX02vH9Y64MefNAMbJJ4NJQPJgns8kLPFuYXdT9ZAzjuS5dGrLnkErS8NljcqLNxH7C3qoVDai00KCAQ6rO4pPuuMlAqwcWeBMUCrfO6eoMQEuD/kEnlnAnOVJtO8wt4LeslkhrWXSQVCtYrkBW9LMW56HkYpDfIoGuaY+8DqSBRZ1UuJaAliCRwp90VlT0W9tzsjFDdrS0GYm1pqBWBHfcgSgHxGb/9pUlrGX70++/IuZlA63ztVXPjd9cmp+v95N8LaP3c839gn3i0z24ubdlv/KvPWr5QtEfedbudOMxUslX7D59/3t71zofs2HHahUqWs5yIBIvzq5ouxkCTlrZWe+aFC/bC82/a0HC/zS/MWC5TsoZGNvK6atodHd2qQ912aMDGx6+p5YxITxOdFqh/blhTiVazRnviiUcsbxU7fdcdtrG9ZJ1oQ+caNbeZ+hsLChU5by2q2fj4dXvlxfO2vFKxmdklbfQscFsvkGHBZm8u2oPvPG133XVEBpLgAXgJAkh3V6fgmcgqMWjSjm5Gd9gd9+rqshYThibqNiHagvPYW7eUg6u4kEHU1oKMxPOMerQm+CRWdJDNwtAE/H6LXOYzx4ET+R2vwwjhCEIUQc5Vg1NoD3IHXHe+jU1yNDi5OCc2OZlyBBhRGiBjjcxYcqNb2woi+JxwVIESBDwWCEN5xxn3GPioT2kcbGori/pt3OswGty/MJThAGVYMK8oe8HQZ35x6mMlSwAulWPKpsAw6+1UGBZq6iAnszdmRFbEkdOzn8k7WQ3DE9cQsDf/lrdrRosZ0PDRY4fkJDmfvd0AUTff66gVzKC4llrngjPBefM54ThxwpA1g+/ANYIEySsJknRIOoIe1lzcK84BfQaCAY5JJkQAsLy8LrgSDW5ar5gsSI8zE8YCVQmUYO99F3JUAW1hhOeUHBqwuaRogTb3SGFG8EfZAeJZYzFnA4PdMrYQ16K1CAPMNdxatx5I8FnDkK4w3mlkKk6Oz/Bgyteq1l3NVPtljxPA+H1GVbDDRi6NCCmjKwYnvrbqwcfw8H59LgJO3EdKLT4hi5LXdp00GCiWAqXyjp4vsDUkPSB/uD3c++ChCAlL6FQE5ArIKjs2ODRQ5yTwNwWVaZ+o4yNxFwiScC5cG/A7+zi4RQQ2ESggF0oGPT4xocCQ10LYayyWtMY5d9Y3Q5ngKeHkeW4EPQzzIckJmd3YZ9wHAgFQiUC/KFMwgY3zxVHSaohtlbqlJuI514ZRpkNoZxCctLepbk3mTuDnUPluvS5OWMV7HFp35x2lwkDbCJSrFV/ojpohMAMfpaYSzdLSvGwr9hnBpe7uLgXXYWNIChlaRRsf9kg8okYCOVCRNbtx46aCHzgRyIF7XX5bduhLr5Wt5+j7/mYceThz1Nzi6ztFYb4Xjvz1Z3/ffvLhXlvf3bGnv/qKTU3P2d/6Wx+2N1552T745BP2m7/1RxrU/tRH3mXNzRWbuXnDBvr32cI80XlWLRI08H/566/Yq6+8ZT19HTY1fc0qO3lr72y0vv4O29ffa1dHx+ErWmc70DpzuKlzdmiBrkJWygOXMT8ZMkTF7r37pD384GmzHAIatCK12FujRGfZtEkR2/f2qcuX3rLFhW179vlXrbGxVfKBu1vrduC2HqnCMYEMLs4HPviIDMOZM6/JMCAWc/TowSRZmbP5eUZEAm0BxzM3vE2fjUgC2Q95MxkmcB7QNAsFUhIbNdS2MIS0l0StO4hFATnzL8aB86aeTQ1xL4ksnFpsRq/1uqiIFJGQOWWEoqAvZ4nz+WFsiXAD9q7X9jIeyfO5QKhsYmqK6t/mPFKETB0clCBanjCkOChaaThWwIth4AJJiGBgZnZem5m/Q0QCxaBu5Wp1QPnIiHo/eji9IL7Ez5y7+psTGgHXIRxiZOsNxaZ6f7m3jyF1iiGnFrgg7Wkc3tWRUW18dLQxYJZzJTw0heMeRdaput2O2cjIFevtY8Y08H0I3TicLgg748pz/By/o9ZJ2SACNl4XziyyFBEUNzbt2lvjct6gSqrDkm3UHIbkPTGDnGNHZhMZVj7rjjJgUIz0yKVx9ekzJZAs+fjxwxqZGchHnAefhfFknYSzgqSGjCZxFEx3rzvCE9jVayNw41lALt3cABGA17GreQhDQyi6VXQ/IrDxwMiz+TgHnltXT4+OjSNj/VH6QOiDa+S19aCw0CiJU/rKcSreC1yS7sO1a2NyvgcPHrCGgqM0XAPlOQhtBGEEI8jJsncJMII9rQA7NAlYW2JUm0RZslkvlXR1tKhOzT3CUUYrV6z9QBhgdNPqBi8C1jj7D4SBAE1jbTMZoRwcR8pvabRsMLpjFgEOXeU3yMA5X5Miz+4gxtNRnzqpvZ3LKcO/Pn1De5LzI6OnhY7OB6s6NI794b4RFFBu4N7GehVaVmqwto4OqewpQ88yIKYoPgTniX3geREIUprgNXwGgRX3lgQIZC9IZULz1E/vUtx7gx++p/TAF2jH5uaO9iUJBV8eYDaqLIbtJTnzLpO8ukLCFoqBTzm0y9vcuG9whDjftrZmITUMzXIi5ZI4CLQdgzjSFfPl18t29O0/9jfnyOse/C/45nvhyF/5+u/b3/voCbt05YqdeX3MFhZX7N3vetC+/PRX7Jd+8RfsT//0eXvuuTN2z31H7ZF33m4tzQ2qbTEY5fr1GQ2RIKO9/NaCffO5121weNAqRESZnB064vrAsB2np29apubtF66NS6bnbNTNMgo9GcFDqL9lMrvWUspJxvTtD9xhuTyErYKdefk1ZRwMURHUguZyeccuj1yzN85etrl5BgA0CZ4rNpIJbltHW6dY0SdPHbK77z6pjUVUy8JlYALtb8A6GKJwfHOz1AppXYAt2SpHDqTjhoe2q7xINuFgvL+RiLWs7JNSAJsKmN0zLSdXRd0Qo8Xnqd6Z4Ed+1utTxBrG1g1ig+pQMqyMLsUYLi+L1apIPw0xYBOT5e+FA/UeA5qsiHSE4hVOxOf4OtksEAEny0F289rf+Pi4MXCgvbW9Pj2Kja8aeKYqWFjG0VK9OJUEyAAwvJw7SGsw8x3GduMdGZjgwuT4ZMzRQk+ENSJ94pi91wPBpQa0ShCCvOlOWYYNohEb14MkjHbZpiauK+vAkdOyQyTGM2aiVnzmXigfBjOELZ45pROyIT6bgITPk7a/RC0oq2SVOfF7ZDx5JhGgKRBJ1yDmesrOeH/wDQL1kG56jjqw10M9g3etfZ5DaA6EmIZKCVJk8xri1csTClxhux8+jDgOJE/PfLhGaeGn+8s997WyrewWqJyBPmRABBe+DjwLCiEcZXLwAsREdufX2Jiz/QcGRTZlnajtLU82zfX5rPSAar380JCCC3gSdGrAnK9YbZfrdOhfP1vG2to7lI2izkbwCSqIwYYAx1AVWhV9BOeGhuwQxIAsAPmD+ElZbsD5Ddid2HNct+4tXQcZ1Nsc/p6fW1QgIHjf6FbZVy8pcA0gOyKBNnpnCOsRIhmOFAQMhUOgdTnfznaxqunFZ627Y3TiJj32OCh+z2sJSLybgda6JmttZ5Kgs8Y5Z45J3RsUx9tifa/OXL+pa0UZ7vr0tNjxY1dHrbOju15C8S4OiLiMbi6IqKogrVTU9QPL88wCbWLAFUGm2wICCjhEneIacC4EVvTbi9Spcc1OKuMcSTJoOeTeRjCuATroeqjd0rssnOhKPR6ewrYCVq6bII2ASJwd7CLCSCKterAVgagHYj4NzTuFIKeiEUDAwiRF9iWB8KrY9ARXIAjnzp2zb1zK2tG3ffS/bkf+zBd/137xb98pqPyrX33Runr6bHV9w1586Yz941/8eXv+2RfspVdH7PCRA/bxj7zHtjbmbH1zxxYXVm1xcd0GBqjJddu5C+N25rXzim7bmprt+JHD9tKrr6U6OFOgfAMcPDTkCkHMMV/zvlAkVnfL28rcJT9Jr3YpZzuVdfvA+99t73jH3baxvmRLC2g1r1lbe7MyhK6uPnvttQt248aivXnhktWqOY0MJXzb2V23YkOTHmZfb6u9/R132sGDR+yNN95QDZHxrUxlQ2+ZaJDFhmGUQH+h2VaX16ylDQddtqtXxuzw4aOKcDVfOpHQUB3yhcQCpw7NqMpNzdL1ec+uPofRLWvko7e2uIFoqbdgRB+lZ9h5EaL4DKLjqEkHfM3Cjk0IuzpgOxkLCdbs1lnkcZ6qRSb1tUAKAv7FcER7FBkorVABo5ORU1/bWLt1zr29DgHmCllBnxyX9yuKT+Q+spKYqEWbjwz8d9T+w4iw+bluZXRJhpZzcojea/MxkCTgQdrZ+Arinuq4ScUrYGn+JZtD7Qq96DBeHCPKHqp5wzY2ZDHn7OrVq3bfffd5na+AHv8t8p5ad2CdWwpk9gyHCeMbCAXHE+dg7zz5GPyx5ROyODeukV75jc11PW/ue6AsEVQG9yHuU9Ss+SxQGYbxQBTjnnMtvJ4sHygySHriOqTsl72HFCkdDA2For3++gUZQKZhERiT9dHDG/fRg0VqlAjB5BSIQQa8557T0s8Geo0vrYNMVkF6rCGHWGsaTrK33EQrHjLOOA45+nQ/+/b1O6s9Qb3qBy41277BIZu9ebO+Rzk/HCYwMw6WNkSOz7PG4HNvWVOS6M1klOHGM4HUxhhQ7gGvCyVE9huEMz6T58FzQlUMZ0t3iKNHFRsfd715SFVytI0l6a9Xa8DNwP6ukubDZXDE8EoIhHxG/aYm7FEW8H2lNZitai4F9Wv2OpKvwMbSx0jBZOxdCbjk80IDsCNTk1PW2eHPn7Y2R8jQyHA7EiiMxpSm8k+ULYQgWE6OWkFrI2WaTe8IQhq1UBD7nr+HQmSgG6wr+BHYuEBUgusC1B/fsybdmSPpWkgBkTv+QGS4NhIRHDHvC4if+8T9pDMA6dpAVYJnE0lBnBs/c01h17gff3quYoN3PPlftyP/8h/9C/uHn7zbRkfH7fnnX7VH3vU+e+mV1+3cuQv2q7/y87Ywf8P+6HNfU5b5qZ/8gDU3ZUQKmp6as5mZebv3vtO2tbVuI1ffsq3dnKRR7zhxyq5eHrHFJOaAmpAEP8pMhXKjjbNipCfM5K1yRXAxhBMyckrfpRLCFmyMBvvUp37cSFZHRy8rCkNQn42JOtzY6LRduTIhnXW3+2zSXbOcw0ZdHR124tghDXLgodIHidAAbQ0sQKYK8eCBezCu1JdhSjN9CUa+GJUrPtqSHnIWGcbMNz8MXiJY4KAGiUIgTkKbC9Ab5Av6INn8ZHLREhRkNo5FtB11Za/5ArFCdvJas8hCSQksyFkBlWE4ZLjTYAHVzsXodwnQqO+R2d4ybMG2vwXzhCMnUysVOWfPPrgnbFrqTmxADDKvASIHAmPz1JmrGVqkeuuwIu/FKA0MDei1gUKE047sld/LEYrV6qpkASnL+SPfW+FfRCEIdLJCHQLOj+PSBhewXjjxMC4qdySVJ9ZeGJj4bJ4fioUQihzlIWvpsM6e9nprln9O1RpyLsfL9eHEoi5IhhbDZ6L+zjW6OIY/R35G6z3qnTwB1t/2jj/jve+LQTBcS/SHR5mGa1ApQJmzfx+lG2XySZc6auNxP/mZDJahGwTWjP2dueniTlwbTs8NpT8D7gUiJbSsbZdhD3v2yKxosh4+h5a7gED5bNYPqEOgKPyLY6TcxD3i56hfgjL5MyUAd+JT7759tjg3V89M2bNNTS2SfuWcgKy5jnD2ODruMa18oAgigSnTdcRCGXnqP4+sEUdF0B2lkL3clCg/sV9UK6ZTBk33jk6hNZRRCOCZZY3ynciH0m2pWLHJyyEETThND/C8xRQIeXVlTcEgdWmhZ5rlQNtlzcoV1MkW6iRMjsOYUxAySHRk1iBgBGnNTc1C5HByXO/NGzfVo68e9DTjXf37kPhS9wnXw/P0ufEEMS6Nyr7g/KPNTIGzAkonIKqdrbtbLHFHV3wGQrD1gbjLO0krIJUMFaykmeARlLsdc94L18658zvJPCceSezXKFWGYIwHtSQwG7Jj0RrI76NjgOfMOubcokMh6vZfe9Ns6AfNkX+vWeuf+73/x37+o3fYs8++YJevTtl99z9g33jmW7a1vWP/yz/6aWttabB/8Vt/JCP+yZ96wg7u77Ht7Zq9/OJZKxRKgiDn5mfsvvtO27MvnrVsrsnOvXHB2lqbpcqFmg8PgAUHkayvv10Rn7STm5j/vGlT15lQtqF+caDBbUkWMqZvx5A0P3Jk2N73vgctk2FaEM4P4lmD5iZvb2Xs9//tZ33B0qfY4ISJ3dqG7dvXZ8NDA9as8YM3rakZsYNOsUKBNPksFku0RLBI0S4Gwu/q6Jb6GxrREPK8p9Y1i1loLBZgbo5BtM11AolyjWQY1NGZtQtxiutwR+7RcTiQMMB1ollS8uJYGCw+A4caU8PYSBgwFq3axvIe1Tqxx0kmlBX21iaVyWWcJBcOIaLVIN0I7oN1v4XmuxtxPl9qTmnz8vdoH8JgLCwualYx50bWzrG5l+I8JNlNzuvg4YN1BvHeDDHqjrxexsGFxnWeQeID1ie7CzQCI6NAwBL8lgy0YFy+TzVtrjkQCN7D97xG9bxk5OvZvchMOU3sI5ATqWwTCJV2gl0N3+ns6JABEVxa8DamUGbDIF68eFHHhpGNYQq4fm92zXXhWIBDCX5CsEOtlcuLzuBNIjVRv4+WJX6OdqZgzMfakREuu/hGoA1AtMrI0nXzN4wrwSgsXwJrjStdWbPpqVl9Ls+d5+as4YZ6ZsT9gAneWMxqAmBvX48VCp6tgkZTzuArggWNClWm6iUb/h0dG7XbDh9K6n3uZFlPe7OxuFdoUiCgQn81JRr1AzeUFFDQUx1BLPVh/sY9P3GSOd0+JIP7Ew5aJYWk1BZBXqAGBDM4K9AyShUQ3mC9O1EN4l2DLS4t2/IiDsyUOIQDYb42nXKIoXBPhWS1tFhrOx0N1O5X9Fq1x7W3qNyAzj7/axhNe4vP8U7T6rAnuYbUYZJ0IBRsVgjIve+e/3kd64RzoZSDKAwIIqgEkyCDnxKMdlqyuO4IXnHQem+5rHsXiUSUs3g/f+PZggLEOmRfcwxsUSCJfE9pgXIj60319sSL0MCaXVer5BrZO0JjUtDJawPxCYnaeB3nFy173EP2F6/HFrBu+VzuA9fNvYjaPL+PElIEufyNNf3lN3bt0D0/8oOTkRNp/rPf+ff2qY89ZR3trd+TMab/5p/9mv3dp+6wZ59/2dY20fI2uzE7o036K7/0c9bV3mq/85kv2NWro/bBx99ub7vvhC2trNjqyq6trdJGMm893e0aWTo9u2bnR67Z6NikHRgasFJTyuYKtEnhmIFPYLJ7XyGzxTHU2QLG0+s6qpFbVWItTFcDzUaX4yMffa91dBQkBAOsDiHt8qVxm51Zs1dfvVg3JjISlR3r7CnZ7bcftcruti3NLQt2b+8oKkAAFtPUMUhGuYJ1dnWrbuVGfNNGr4xbId9o7R3IhSKY0SrjAlMWB0dmEYaBaFRZIxKKm1sS71hZXbLOznZlqKAKlHyYksYGCS3nWIjhRB0GBH5sFAchyCRh3LnAqPfxN8matnq7CdkR162FnGZV8/rI/CVqknEYNHSNI0uMjE9GNesKTGy8aHkiKEFeN5wCm0hObdejYb44FgxaNh4bEYgah0YkD7QeAh0BC8e5RWbJucv5pX51Ni8bEAe1se7iFwya8bZDev580MpeaJ3sLp5JwNGRjbijcsMSdbzI1jy7WEvTvrpUv9PUs3zeroxdEckRuBVjIvQj54I7kVVybjwPzhkngRHlurlfYch4HxkIXwzwYQ1xf9STLy6joyoBp0dmotcjJ5qyoCiHhAMQ4mL+3ONeyInlQGCc1c97uVY58U1KO8ghU7ZZ1XrAYbGecfwYS867VGpO5+sSnCAi7Jv9B4bt0KGD1trqU8YqVWfYR+AiFCjNV4+ebdYKaxXuDO8ha1JAB1s6zacXEgOhrrVNGer87Kxqv4gyaaZDDufskGwgYvACuHcQsdrb2uoOQ4TQHPfAWzqBnxE04rq4N5xPQM0B0+5dG7wn1iXrYokRvgUfuqRzVn0fCJopaz5LGx1w7l//QL/KhwSCiF3RQXLo0AFJqFLHh5vDZ+dzXp7z9Yy0bZOCU0pxgVQpAN2Gd+EIoAaXpDGhsb7YozhZmPcSvUrdLK45DhLggXGUZQK54BmAkrBWtVeYXlZOGv3JGcMPwUbrfJnct7mpa+U9sRd4FtxPiHHB9Oe6BKNXbmmvc8/kXHduldjCmQfKGFl5IFhhIyIgDH6Gnm+awBa2iP0QzzCOy/uj5fGzL67YoXt/9BYE+V1899eafvZfMjTlLzunf/1P/08xbbN5yGRF297YtDtvP2DdXe02dWPeJibn7G+//4T9yRe/avsG99vU9Wlb3161gcEu+wd/95P2pS98xc5dvGGbW2V7/2P328nj/eqjnBifs0sXx6SGNTS0z247uN++/LWX7Or4jK2ub1ouW7PeHqLcdSkNYZTRSh8a6KJxUUIdkUHnEK/YZlIW/dcNEl4hkqaO1VjAWWzbpz79w7ZvoF0GnBrt2NiE1aole/oLf2Zzcw6huaoUsHajtXeV7L5777TlpXlbW96wpmKb9fS1ql2OIR30l66tr4g5j/GpO2bNlZ62TC1nHZ2II5Qkf4jxhQTlUFRVhBw2FzVtFhn3AUgRQhnwPUarp6fbiXm1qowrAQgRvyYytbZq+hOohddfvXUKsg99ohCs3JCXRNoBphZsWijoXJSFZj0TYBPEBKjZlEmz6aQHTg/z9paM0c6uCz6oJgm0Og/Ttl2Zj4gpGVNWzmYBNeE+cR7cq2DCeh0WeVr05jlHDxAwKgcPHdS95GeMjepzpUYFTMqWcVmkN0n+SdeQvo9eeZ5DtKZQI3TBHjKPXvVeA1tubq8rOKB+G9kEJQmN8JRKFYabe4VilpPQArYOCDtINIEg0O4Sv1NPNPc06dErY8q62AxylO64QpXOJVt5htyDGP4R2RvPjIwJBAPdBYw1wUHcHxwSpQdnV3uwEYYyau7BkOeYgapEeQA0SF9J1Y3jc0shODnEXRGpC4h4Z3vXNjZ9lCr66BjEe++7S8EjgSzPGESKINYRC3c4nV3A6/BaNiSSxD5z3oO3jQWsz/nymXSDgJBwLBwAbUy0/0U3QkC02TTYBVITz5FAl0yCfUCQE4IgLjzjpQevtap/UG2v9DcrwM363zmOnnUqtUxPTslRsb4oHcBTCSU77nNkqyL6oSne0iJ1SuBsCbXgJCDTKUCGzV3QXuKZT09fVxCIgW1rb9NEtJhvPzgwYM2tzVbZ3bGr0g4Alvesuq21dMuJUuvfXDcmqkVGG3ugId8gHf8l+rcTURHGucswQ+67rntGOQ8dfZUzrOba5+qGcVJkwNnKYJN2AoGlK6/xDCnfbCl4VfCp5wFRlY4W9BZIwlwnI9Yda4cyC10icCciaHYUpKJrjddyTK6fpC2QOF4X7H3WKq1kjnSBqGJ/PGgLxw1PBmQ3HDXH5Dm6RDJhoAdGEeRyfhGsf+ksvgckM3nL9A0zAYpNrqPRNvyev8yVfnfzyJlFztf9d5/6cx+wF1r/Sz+Z9x/rsY72JrNM2ZqKectlqvbxpx6zQ/s77frUnL18ZtQamkt29uyb9uMfecrOj1y2c5ev2I/98GP2nofvss9+4Rv2la++JsWv0/fst3vvOmilhqJdQxJ17LpZtmR9fbS9HLB//Zt/bJDRmQu8U9m0tuY2OYmmkotmlLc2rbsHcg/QU0EZ+fLSum1VMLYIQrgMH4MTCrTasF9pWitW7Kd/9qPW09Num2trVmrOW6WWtW+fuWxffvp5QbJkFjh4arks8jtOHbXOjjabnLymB33y9hNWamq0lRWmtuWUXW9srlkfs6kRKUnwJQ/VGcLoD/sc7rm5Bbt08aKdOH7UmlualTE7mYSifIMcpGt9w5REh36jXvvhCmiFwQDg0CL7ZBFG6xSL1Q1AWYNZYrKcnJx6ptfVUuMw24ayKzYYI1XZmFyfSgdNTTY34zAtGT9QI9dGPS0gNklMtrQIVnQ2bqMcFgaMYItroY6HwWSjS5yigJrelgIRNiROhxGfIBAynppKlSZ1ISSyR887tM4D9ors2MeWOtEtHBZ1bgxqbHaOvbqyYdPTrmQ1ODgoAwqRhsCIUgfn5n3MyFO6UAj71XW+nTAXBjJQi0A5orYbzn3vPYrzUDYB3JwCrjhGGCI5vJo7d54jNV2MJJrxOEjgVBwnvA2CwtuODFupiMaCtx1ieLwsEmNUqafCI3GyUHAkOH5A7VF/jutQe45Yw94iyLmVt8q2uLCilp+1NQbLLInVjUFDu5oZ7ECvbakDBCiVayVrzCOXS+kJrgdwbFeboUWPXCyQN/c0av7xrIIARQbriJIHpjh+MqMgjTms7iS0xiYftsG5x790AASfg2thrVLaiiw5auMQI1vb28S2l7ASsv6gUvQQpsE3BElMJAPp032kuwKngeCR1A49k4vnzz0g2AINICCTyqNmv/szUmAKQW8XFMKPyV4EkifYaWnzSWagLawX7tWN67PKfvlM7oe3tBbEjmf/QNhD54BAhD2pNsXUwsn1KxBcW6u3O6q2zirPuCgQr4c4SKBGAK3PTqRTAn3eH5A89fatTXeQwVXwdeOlqL0BGZ8dkDjPIEpLvJdnESUMfs/aDK4I7yO52VzfFLGOYzvh0awRcTCJL/kkM+wN94J7HaUZHDqdCpReI6BnbTQEiouhAAAgAElEQVQ3e9tynKu3Zzp7nWN4e9uGPgfuFZ8ZyU28J+D7QOx6ekHPOvVcTr7///ovcaf/yddkyuVyxAj/0QvGxqdEbjh1/Mhfy5Hfe7jbTp8+ZRPXGOuZs52tDXvo/mP28Y+9z25MztqXvvJt21AbyI79nU//pD391W/Yc2det1/+H3/WDg932sT0sv327z2t+bf333/ETh0flO7v2mbFJqeW7JVvX7Cung5733sftM/83hdUIydCa21vUq2MKVDFRh9J6e1bDSK8URLFAG5t7tqamJllKVfR182ksxykNQhC+aodPtZvH/vxD1p5e92q5Yo1tTRZ1Yr2B5952qYml6Qk5xmEQ5HV6o7tH+4SCx5S2/HjR/XQMWgYeOaZEzgw1YwFg2EiMw1YZ31jxeEisovFFbWqLMwvW1+Pt6YQLSpro/a4s22LS4s2MNCnDQ1sD1lIBYJERFN9ralBLFACGwwMUJ1q4wQthYLYwmKL9vbUW5Qim5Q+ckeXHLkPD1nzrKW9zfbv36+NRZZOHRTUA08WNTgW8czNOUF7wGfAgzhDtLIhLzk5Z9cV6SSSwVxzDJxn+9T5aCEkyMAgsIF4v/qyE3N8LxQcMrTfaSDiZ71H5Q+XsY26ORlvZNcYB/7Gv8tLPuYSZ8A1IeKzub4tiBcOAg4Go0bmQesKFj3EenDuPIOQlQ2YMWDAgDGVje1hmrtU6i1GbQQcgSCEI+V9CkJqGENnqvMcON/9+6mXt2v++tTkdTlmsg161Olt5/mz53QPcm5IQZOi/SsCHNaGPxMPcCjXEJxB7OLn4Bi4A6dftyCIfObGrG2s0ya0axPj1yU929LaLsIm54GRR6ynVPS2Hs9ufApVVlk+qAsExm4N6qBNMyDpQA3i/sX58X6gezofcCr8zzAVggf2GGtVveQEDQWyId9DHCdIn+urDD7x5xYcDoJqasse8C4oSKV3meyTsoCMKHKiZN41epMTETA5JwJLMkeOyX1VsF5xJ8mXShqptMV5hNyo0JVioxjxnNMtFUSXc/W9kJWDKZYaROgLZwjiRkZ7c3pGzzhmY/PM2UvwSwIR8D5xN/MRKEbgwM8hxxv3PeDmILBRkyawCFGayGwRWGHdkLVHIMQ9DH5HZLfBzxCyQRtwS4vsET/zf3QgRKAba5O/xT3di3zpfVXXgwinDxIXcwTi2cb+CY5QlGiWl1Z8kl7iWegcWlps9uZcncTLPXFmuwdXQXBze+4oUSQIHJ9nJeQzQfNOWG6UngbHP/ref/L/jyP/ro/6HW+8/3C37dvXbeWtDevqbLO1lWU7frTHPv5jj9nK0rK99Mo1O3P2kh07NmA/81Mfs9/4l79rN5ZX7Zf+wadsoKNoiytV+8y/+7KNT96w40cH7cF33KEolVnjzz7/ml0enVANcaC/zV555bztVGjvKRkKrEsL89bX0210CzU3lay1uUn1daBvCDNEkRvrZatmnLlKtIgQB0BajklZu9vW0pazn/m5j1t7BzKKu7axumnFYquNXJ62P/x3X7FspslAoSMCY5GQ+dx/7xFlFDhV2Jv0ikNqklZ6e6tY5dS6gGsgg0EeIYKO7IaNjfGYmVmw11973YaHhlXz0lfNRUFoT2JgALVCNs3szE3B0Qf2D9n8wqKi7b7+fjlJEU9qzkZngSJYQAbFJiRylfpSEqOAGReBCa+l3EVfOwZjbm42LWba83bt0MGDLt6RpqSRaYTwBgsZ8p1KFIk0E3VYWrmZHuc1+h3V2nDebticcAacrVJGGtYhgl+qb1J/454HGzwgcj47HF9EvnsNhaJj1k8iuQVpS4HPHqEYNhwCH0D9fOHAqMOLVDbs8qazc3OC5PbvH7JKzRW3OEept4lr4TW8ID8F1BdZMOcSzik2fmTpfP7ev+01smHAuC5lKLt+3zBMESSE5OrIyFWVSnjeGERakngP0DqCI0tLi9bb21XXUCd7VMDBzK/U0hdGMu5rcBMC5QCFoETD9YLsTE5MivxElsK5+bhNMlV6wgmeCFIc/colp8l6F5cih9hJi9AjmNlk4dKvTuIiXGcEZeEQAgpGkIfrhNwlGLehQagQzwDHxXXgbLh+nmepxaWAOY7qu9ToE2mK3/PciNK4lr0TAHntjenrgnYlhsSaQ28AXf/U5RFOMjgGQikQikrlqd2yc1IigOCYAmiTw+bZO7Mb9TvPVqN9jkCW4CdImKwVSS3TcZMyVoJ3rpVANEoi8by4DwSmkcnyL2hhBBmBWvFzHE/aD4mEKiEp7m3iEnDiGvYjMSsIiy6DjM2J9jp+juCAQJqSGecdmXkE4wQ9kNiQmeV+8cXxIriK0gafH0Q1yoycMzYsnCfrLpxm3Q6kOQyBRHI/cMYehPpe9CRlVbwIApAI9imJoLXOMwsSMO8lo8ZGCbnRqGuSOj9fXhssd9ZJEOKC10IbM1wmfj7+vl/7rl3ufzYj/66P+h1vfOKhw9aM9N36qvX39UnQv6OjwX76pz9kG+srdubMhD3/0jl79NG77W13nLQ/+MMvGbpaf++/+4jdNtBuU9Mr9vVnX7WZ2RUrb67Y7ScPionZ2T1gL7x8zpZWUO7KW3lr0dbXmURWtYVFZl3nranEXOkWqlPWkM9be1uLavUwPtmjEgur5W12YUVGBbUmQmWMC84MROahd562H/rAI97mVataRZlIwb7wxWfs5ZfPS4GNVCQEG1hofb1ddur2YRlIMorZObSqIRZBJsvLmSNBCPt9cREYx1WogNXUM2s51RPHRsesUsnY9NS03t/R7axUjCLwKZrsmarXohAcARTAaTeXSnKsOHJBbi2tlsmbLS95zY0MUfOV6SOFYKYZvkkZKdX2GGwQ/azwDNZWNx1yrFasnbo2oxy3nbgTBkYiC8WSjJvGRIrdTj87DtcZrGwIMgKcN+UFztONKcfxyNZhRVcBU31YE6JwkD4FjvtXavZoH0PD54dBCAPucLEfOyLtenAi4Qc39uEMqc9phGiC7bg+BmqgJobRi9nROOmhAZeOBCrm2iTJ2uaCKhgXqZQBs1aB3l38JbLoCDjiXMIphaGLDC0CjDh31ceTMQzjGo4VB8pXGDkZpSJ63bS1zciZIovJ+1En83GriHJQ/7+htcR7KVsARetzsrcIcEGcI3iJ7NWfC6pdMOyd9La2uiWFKxyfDG/FMyY/L1dBwDFRBpJjBk2oOllO7UaazrdjhWLO+vt7hVxRuvC6u0PLAVPudeg8f/gBoBG8xnvacTw5BWOgDyiCeb+3s+RxfGTksM4j41OQu+3ZU6An/EvNHccY/d5cz9UrV3T9Bw8dEsKhmj1jVhlrnLowuFcBC3O+MYCDD4frwLGDBOdr26+T47JH4ZAo2EkkMo4XjsGD01p9UAzcF3g+XFu0nnE/cOaQUcXkrnovPaRDzisyVEpn3A8+i99znuH84n6KLV5DZ32+7vTYp46atar+zLPBEbJ2xfcQ6uIIREDgYS9udRl4kIITjC6CyF6DM8LfIzuOAEtBaXKUOH+CHQ+8PABj30bmzvu9W8DVsfg5UDd+H5yQCJZIPuhKij3n0HxG+13kuz1ysAghcd+45x54YVN8KFWUaCJgC6SGfcT1NDTm7LbbDsqW3Pbu/+27drnfF0f+cx99u62vrYhMdWB4vyaX1Wo79olPvU8zw5//5hWbmFqyJ5942FryOXv6Ky9arrnJfvYTj9sdR/rt7Lmrdu7NCdut5FSffsfb7rLllXm7ObdiL3/7gm3vuvLYvj7mWjfahUtssGbVBJuashJ92Ckzl7xJzHYMXKW6pbob2wmt6LUN1xHmHJHhY+oZTrutrWgd3SXr6mq1UrFFTPZ8hh7mkp159bxtbNDyVTE0HxxW3hI6cH160m472GdHjx1WnytOG4PHDHQcJzX8gweZCjRqxVKLzc8uKLpnIx7Yf0A12WirKhab1f/JJi80OoOYMgEZN6WC1mba0Ly+RQTcxFARjT6lxaeiLJ4Fjf66l7wdvoJZy4ZRuSvpbDvpbUt9okHW4DhcF5AxwREOWeSk3R3VtnX8bM5aWlvEMKYXPzLO6HVv72gR5OqZOoNRvE5JGhMOl8/hMwO+C0EGjD4KT7da2nKCZzu6W+u1NtUNU6Qcmy9qp3sdJ8dn4yrzSeSkgCKDdR4ReDhGjB7HcpUsZwl3d3Wrjo92ADLBjMQE/uc+IdzBdWtyXRVJWzceYaiilhtGIxyTRoESYSZDo42eCIfK1pC4pV1pzxjQyLBoj4rrDKeLEfXxiqC+1IHpbChLbMURAtolK3bl6qi1tnQoeCJDHxwckgMF5WFdBJud94SR5vlj/PmX0gfB2frqlk1Pz9oiI4Y3abfzZ+v65yBIG4J6UeTz4wKVF21n2wezxDOkW6Wnr9MOHBgWUz3mGfj68Ewv1tfeAC2ySA923CYSdHGeGGXWLwaTZ4SjV/a4sSICY6xBBQp7xssGu3pg36APwUklEI4BiY3S44mTJ7wGzKS4TM2qiQwXNfxAg3juUZ7gvNaYmJjG5UIk5bOV2aeaLutNjr68VdcgD2fm1+r95ZQOFCRTCtpmSFTBVcXK5boSnO6zBJmcy4OToxWMYIH9zvUg7hRBL9cdyADnz/G0d+FUJHXEQPb4vN6+fq9JoxMwN5eQHCSgnekfcsBuR24JKUXtmuuMAJrP497F2ueYkSioJJIknSOoiXsaNfNAq+ib1/NM7W8KzBIfgXvD/RDamDpKOHYgT9gl/AfJBA5a+halkjLyvfwQSja0RPLZvC5KQyjIxbVFFk6ixP6Otk/Op6Ehq/Ic3x957H//wXbkv/x33i0ZRtqFGEYwOT1pi0tLaiWbWVi0V8+OWnu+wR548LRduHTV5ha3rL2jZP/9zz5lvR1N9sqZC3b+wjU7eftd9sb5b9vj73nQivmqwQP95kuv2/auj5hrb2m04ydP2De/dcYujozafffeb2fPnnMZ0XxOMq6wdzMGozJj7//gY3b+/AURcqgdY1hQQeK1HRA26KOsVeRckQDs7OyWSMfCIspFKG6hVgWUBGs0r03EIvdIcdeytYrgI2BczZ+WWgwZiM9X9k1btVqWaNH7GiGkwUzFBOOst7bXxSgG/q8xuYfrKDGZKC8jwivzWWQsqnLMZK1yeIJFnTEtAyFCGnCpO1kn1HkfO0ZApBs5eNPn89k+WtgFUDgWG8fr2V5XlY50bVcjCRVJJ6UnRGmA6Lkmj/43bXCwP6kywWqlDa5NIhDcD86XDU40G1Ah5xMb26PpLWW2OB7uI9dJjR2SDsZdGQBEoaYGkQH5Xk6OLDYHGQ0416HcRDAVtB6fERCiREG08T2LVCaw7W1GGEBnUTuxLvgAnOtNhmvs1mxuds3mZlZtt7Jtd9x5VGNrqV1G5sUV6/5rQper8aHUpqAi58bZnTMjMT1owqiotXCDXlhacW5BjQ6Bu9AP1xzXqrntnCeZctLK1zOD+azBLV7vdv38stYkTpwAq6e7W+vQsyG3LdwL7pFg+zxkoDUbG70mROueu+8Ul+TmjVl1V0Cg4nUo77kRduaxht9UmbFOFwEz251PELOcPeuuWUtrkw3tH9Az5jMFq3J/vJvLxXk0m9yDmwh8Yk3zM9fJPYmvuAdChNRDTPAA6crnJijQTRlddYdBGlW1ntErjsNDchUjzJqldMDYVHEMtuGYeHAFYpNvRIbUszd3tGl4UM33O2uG5yDiW3ofCQQ6AZyzGgHFjfBZ1x48uQStslSG9jCZiw4GxKBU0sjLzuBkeX1wAGKfUv5S4OYb2m9JIoQS9POc6XSJbDHg8dgTfC73iOwfJA1bIjKc0ARHtnroaEnOkfc7Sa8igrGjckWdf8DuUWKqJxUNEI8RgMGJu7MPngj3iu8l2Vv1JEROkqw6KdNFkBSwuhCpkgtdibDMvpYIGP3ltwSZ6IIQcTWtlXpHRpb1H0mPIyk8U++mQUe+5MTeuTmVf/icCETjPgqlEpQf5TUfKR1EQtnTQjZxmjI29NCv/GA78l/7hSfsjbMjVt6tCYK6OX9TC/ztp4/bq+cu2G61wfZ3tNqdd5+wrz/3kvX2D1nWtuxDH3jA7rrjiF25PGFPf+k5O378lF24dNae+tB7rby2Yl193ba0tm1X37ppE+NTduLYAdvYyCjbPXf+suRbyZRimg0LBKMFLE3NFaIBkfnc3KIxXB5SHNkFCB8QtyZ9pd7fiMRxQkDc6BcTYSmyFjkmr8UetRceZkvR+2ejZrk30xNrNZGbKla1cjieNPIR50TrVmubaxNvb7p4BgYxYEAZHjI0ygZipDus7tn2LSN2ayyit7+wmHiNOywXQ4GEFtkwxhRD4axyb0eKLJBd4VkBLO2qBGuiTrkX5o1BDUTyalVLox4hL1ETotWKiJc2mqiZ40iIajkf4M8gkPB3Pj8mIwmCJHvNs9npy3dxHJ6HevOrzsQO4iAqbGGUwth/p6GPjawIPrWGREYPaOwlAYdMA64LR+9IAVAHLXi7trSwbVeuvGm3HRmwwaG+OqyvrFokHJ9MxfVTGiEIJaMBZsORcn2sGdAfDBAOkJkC1LlPnDhpLa0+dS/gS++nJphzYhDnynXQDkSdj88NNIOMEUJeZKCsQfECEieibvxTy1z9HqQsifNqKrXqfGBDs3d6ejp176mRM1IU9MhDS4ev1YqEI0engcCQtUXghZMv4IBw6ASxBKnwDYal+40B5HyA/iGU5dFwly9yDgb3CeZ4wK8B4brT9yAiEAu+5x5wr2LYj8ufesAXz9TT+IyMNaRG1hWCOUIXNC+7Ij0LCHWUCekfZ31znsFt6enr0t+xQzgN8T4SNyUyNo5LTzYID5C9txs6ShHOhPONASQ4wAg0PIj2c45rjjIM7+FvnH+UmLaT85X/ToJH/BtBM88Chxj3kc+JujH3mc9gjwnJSnuDdbA3sIcIRsuuMvukaxDPJ1QN+fywh8Fsr59Peq6834lylBgdweM4kUDwmZvrPh0tkEJex/2LvRn3gq4Ut3FuD0RkZQJaysAjo9cyTRLS0XK2vMSgGQ9yWG90BlDOA0XkHCP7Rwmvv79P/iBItlwv1wXaEhB+PMuwdX7vi06SzblCZf/b/9EPtiP/1f/h3VbZzduV0Qm1lWzvIrG5Ywf3ddlbkzdtp5a1Dz/2kPrHL14etcff+5hduvi6vfPhe+zx9z1kWxtl+/zn6dVesdWNZXvyA49ZSzFrq+urtrK2ZYtL28qumpsQU0HBrGivnHnDmpvaRWybnZ3XgyeC5mGXSjmpGHV1tckwnj83YhMT06qPl1BsK+SsEagKA6cbfSta1wZI84WD9U2NF2MbG9nZiE1WSLWuYGZG5hDEDRaSCDE4zsRyVSZDFsIkNrL2ks/FXV7aUN0xFm04Nxwzowmi3sprMRwkfC5YkuQncezAw6nm7E4JDWgfUoFxJR+Q0pQmkt1y9oqeU/2Oha7NDbxZIQNu9KwgMqcU8XMdbFb+xal3tLdpI2AQkYzxzJ9siyDC9ZSp5QUph+/jWmMj48gDliIQWFyalWEOA02NHffB67n/MLbV560++1tjDfUcmELGHOgEyUetPP4NA6De8+QYwwAERB4G1yFyd5iMSZyfQyt8zfr3eWarVp1kRFU7BTIvoOW+LSY3IhXoOEPw4p76UA/vveXYOHsfALErBbHmFkdHoo6rbDPrNcTIdOSgGflZdWg8jK6cvaBtD074X++LdDfB+mH8lPGnUowIVRSjMp6tjFy6bBffvGKT1+dtq7xrPd19Im5SiwcnyDcAI25KsImWspPHD9nhA91i9DdQIwdaRHmRgK6xoJIW9UK+BwnjelkHPPPjx49bhaNqmpg7ZYdK6a2+xQ4ODgH3I5xOlBxi/ylIikA9Geo9qbsCK6ETWR/JqiCvCkJUU1vb2NhbKp/wN/YDJQNq0JzvW2PX1BLK93AQ+MKeVHZRtWOWtgdgylJTG6Z619P6oPTBmglHvfdayeSCB+KwrLfNCZ1IdWi+jz0SexIhqHrgkzgjQv8SIU17QGU4D/CCpKesNsksB9ckIPAIfBX37OGp8HPUngVb7zoxjK84f74Hao/1y3mC0pRp20tcEl4TpFUvCbiNYSeROPE95xe17XDecR9kF6Qx4QhYIHwhzFMPhGglRYEsiTlxLQqaRESMPnPXvOAYrtrp2Td2zZPEPt2DKA9x3tgqAlCN5E2OP54Z74t76wTOrIinP/AZ+f/xC4/b4sKmTU0v2A79jwzw2N20B07faa+eHwFDtkdOH7ZzF0fUMvDTn/wJe+GFZ+zYySN2+p5jmk7zz3/j921zs2bbO1t26vbb7M7bD0u9DLhzbOy6lUotcubMMq9lCvb5P/m69fV2a2LRt771ipx4PueZS6kJWdRWtbTA6BwbvS5HWquy+Vrl8PB7iE4Ewzc2DAuHjJ4HGRmisp+kEe2ZYaMgnLz02m/NGY/ab2SLGEYpA+0Clzk8HDUkyGUsiJZW701k1CPQLQuAjR8SohKZSJN/gDR9WhW6dA4fxYZVjTcFJyzy2OReE3JjwLXSe0q7iwtteN19r8FXdicYLB27wQ2mbyAcDM75lqOJehdqeVw/fyPz0s4BbmxkHKATqKLuGVFrEF4iS+Rn7omypH39trg0J4JcTF5zSBC5yqoESIANQVz2DQzo/sq5ibFNPXFHokJh5MMQhOMKwy7jljJyzr/u+FKrYRgTd4wONYrGJESEz0oOnlnKtPpBwEuOHEIM/fqzM7QlUd/09qbWVtpeHA71tiwY1Rnr6e1SW1K+4GpZ4bRkVDlugpwjEyXTICMPJEiGkCBN99/rlHxetN39+fqroyCcc9Qq6wa+yrMyu3RxxObnlm1+qWojI+PqWx8dvaZOi51a1TYZadnSZu0d3Zrw9e5H325dHQQxWWtCi71aVmBJxsgzldBLsSByKkade+XtY02aF00AEk4jEAXNi09ZF+epe4aWehpqE848nmfs43pnSCrhRObFc5i+cVN7zOFkH3tLqQpuByiKjz9GlyFvq2vLInrxfGA6M8KyqdSi5+o1ZJyjyRbhIGK99fYx+Meh8wia5BSr3vUQjseDUuersE8C8eO1EaDxWt7DsaPuG3tc+zq1w8W64Hc8+7APONEMtkL1eOeD7A1++CxxZ1IXRSB68X4+P/7me8zXupf4fI+JGJv2eVwP7xdrXQmBKzTGeuO13v1xa/qY7BAlr8Rkj6Aj1NX4PK6f9aJ7o64Iz9wjEIEHwzEDXXPkyrk5/C7QMM1zSMgfqCH7pq21w27enNU5kqQQZPIaupz2liM4nzi3CK65Vp4dnxNJCsfBB5HgcO4HHvnVejz5V/3m+0J2+8Wfvde62gfthRfP2k4law3FgvdmDw7YGxdHrXegzx574Jh97c9esH29vfapn/hR+9rXv4I6i33gg+/WaNHP/4fnbHR02sq723bnnYft0CHmvZasraXFxkYnbWkJMlSHjb41KjWjquuYKOpdWloRGW1lGRnLJdXa0Cpmk6+ubNraWtmaW0oSjVldQW2opNpza0tJE5Pq0WBSa6IvNhaICw5Q7PXX4Wio9RKJ9XS066FHROmOACPs749FSvbSpFGFnv3oPQxdyZja5IAtNzfI+n1sHkYoosyO9nZbX/E2jTpcSpSe99oZG4LsmVpVI3XsRD7i3rgj8L7fW440a40NLgEZUWNk+xH9RjYn0htwcDIKnvUlJ01urPnj3jKjEoCCgh213TlsWtGAloD5YuoQ5+z687eiaf7G8WPAweDQgGU1LObW2EXO09m2Dp/xXGQsME41J8xQk2bjaI58g9ewAqpUjy6ZXspawihp4ljKfAJFiUzEo3R3IDhmaog4dFfqA8amvcgFc8LI8pzhX2ga1Q5teSUN8xl7a0wkOhS62PRMuKK1jWtFvAgkwwM1H72710lxfSAqgSjIeeN+Kl6PxbGoblmt2JFjh2XsIqvl3pIZx1dkVNy7QEPiWWg+ejVrszPz9tZbE7a+jrOCu0HXQNWmJqelN7C2vWUXL1+zU6duFz8GUmBrG8zxgg32ddux2w5YIVu1KpO9GnPek98Z/eW0UeXlxDk3yGhyCoVbYyqV7alE4XyOQKh4HhMTEzYwNFh3buHAYh2HIwtnxTWGsV/hXtB1gWBRKq1hSDLVikbFKkjLgvCQEDRYoZjIibDt2b8pu2Md0KrJvUdgiYfD/gnWPBlptEwFvMyaR+kxdL6552Fn+B3vjWTA15uXz7SekhofxwqUKoIWSkvf6cSjjsv7dT/UYQEvoyDDyXEiaFUtP5WF4l7Fng+nWEdCUs1e0Dt7RroCLosb+yycbXB1OIbGsML43/WRqUF247ixd3h+8BZw5jH7gfURr48WwtgHkHDjvPidhrJIQMuvmXPUut6p6JjiLSQ2e7yGz4zEi0QKSdxb99KPQ3skz5vXCpVLSJffG+e1RJLCfY9ja82hfJc6XQ6+63/9q/rv+uu/L47873/itB0eHLIXz1y2selFK5VqglqH9/WrveLI4QNWylds7NqkHRjuth/50A/Zl57+hu3bP2TvevR+Kzbm7ZvPn7UXXrxsK+sr9o53HLNHHrpLrVvzs4v2xtlLtrOTt2vTS3b63lM2OnbFWlo71fO7urpshw8fkgzqV7/6vHV17ZMMKxKmC4tLanFR6xi11QqZZVHtFV5/dX122tFwbsCBZOPZHDXKgqQm0QXngeRzOAoE+hnYseLkGEGSQNRsft8gORHTKtbc0qaBCBDk+BwSOG0mQYeenflcceoyOPCSbaxtOQFPc5O9t1S1GlioEN8SUQTHhfhLGB2M/+bWhuVrLh8ZkBrKXrcMgi9w1WySzKQykQTNx+KU/CKKeLmkK44hzUPaQH3MI+BMzQkrgjC5f1aTehfXhgMXXJdzxrRnnE2CHb39yEsCZEM4How5x2BGPU6N+8Vxh4eHrL29SX3/BAZsJjJZIHMMB/qQr8EAACAASURBVLWsulxqqum73CaNjb4BCdiAWF22FLIetVs0zp3UxnFEP0pMf+4BxEccR7ROgQIJkaCWUfVrIjhyshxdE8CWDusT5Yfx1UAqAh+y3lSTJIuH48Dx5ufmJXsJIYtrPXjwQApMfBZyGPAI/iKL4hrC0VfKDJnY8r7/YlE64nMLs+qWAHqm3U4GOym4yUABjSYCUZSUhPBUqw45bgORbtvExPWkm+7ymiwcnCDrC/UuJuA1t7VpFsJzz79o9917l5wBZRvuHk67sYG2wawdPDxQH+LiY2xbVBpi0AmqboywJBBlvYocysVzz9Vy5MgE1xBGeHxy3G47dvjPcTtwsPyvTC05Lq5JCmwpYyMAZ93lU7lGvdEpKFtZXhKs64I5rFHWC7V4CdWLxyKCoe6rkzdxDNxj3kMwKD5AddfGx8f1LNifBFg8A5y4B8qOpLF+u5Ds3a0IQVGgkp5tcDN8mJArsrGOfE0wDdHPSSWRNCRpb7bO/QqofTNJngqGpt02BQjcYxFGudXpPsW+CY6HgoE9pQllvSkRESqZrj+XJKWV7W5va197oBS2DPTTGeZRttKzSYFpBNvxswIA7cGMbdKRkAajRN3aS4TON6EfXQEfAQG18sT2J8jdSJr7BGh8uYSqr2U+Qy27GURlypqoxxcdH6gkylCCN2QzktHm+fM5IFDYPj9nLdR6QERmj5AZ6ziSMe4JREPIjj/wNfL/9sfusofvPmF/9s1zNjm/ZYMDLbaxiqh/Xozr/r5uKzUWxPx91zvvtFMnDtszf/ZtW9nctJ/6yacMDZQLb16zZ565aFM3p+1d77rDHn3o7jTvuMFe/fYFa2rqtpdffd0eeOA+zaft6e63sdFxO3HHQWUDFy6M2rXxWdvaqlgT2ZiYhBvWJXUxNg49h422vMiQhGWpX0ksZatsnR0tVix4Xy1s40y+YDv4vUzeJiZvCm7r7Wq13p5uW1ikx7Ji/f09Vt5c9NrPNvCajwZtLuXlGIaG9tvYtWsan9rU2GjFBtf5DegM8hs60LEQBHNnCuxULZRwUhr6wNhG6cJ79u81dmBUr217LcrrVSy/gPsdMvUpVdSuqZeLLAMzNEXlLEU5uWRc6v2/1JjVK0sNDEYqbUUoMJUsn3XkIQhAHNPoBkh6yCL2pJoZfwuHERkArwsCHZG8IJSMD9+QuMfmlh0+ctg62510iKPkfgwPoy3tE+E454CEMTyue211XWpKMgRIUU+UUl6RwM31k3m/zpuapuZh+xQlIQAgIhVG1Dq5RwaWc6w6IcqNgvfzEpzg9CPDUXZRdtW6qB16BOUktDCyvBeCzdjoWxIuodfZMxqnkQkSTJkY74bjAdEMtIGeds6JmdEEBLxW12JmHZ3t1pTQqIBfA2UIqFRwZ7rWCBB4DaNkb95YsqmpmyrzsDdofQqkRoQizR33rgWfYEY3wqINDvbq3iJ77BINoFJZO3zkgPUPoqfPmsCxew0StrjvBybadUrMBdRMgS5OWb4cx4zgjAehPDOIbJvbm7ZvwGvbnIecQhUNfy894Vgjg1dYnchUkamH4Y/AJvG8xSZ3pvatfmU5yz26/XGf4/5FWSOgXWrvPHcQu5z5+QK18ox9boLzcfgfOWDB2OhepM6LyNDjc+Ozb6FkLkQS/0fZK4KcgLyFDqoDwOcb4MhRsmRNE2AGL4Tz3rt2BX0nOelYL/UsnfJaKsfEe+K8eD57X+9r/lYrbDhr2Z+kqFh3zIlgF3swMml+jmlpIRQV64C/BdzP9dTRC0ujilNgt6PSkiNcDqu7fKv4Q0ZgQbbOGmHvoQZIEAfzHDa8y7N29zHN0hGuQBkCIQ2Guo6tqX8ECMhTO9ROGYjXUiMfeMcvx235K//7fcnIP/nkCXvP/SfszBujNrdWs/0DzPFGD3lVM79pgQI+3i1v2kd+5DHraC3amVcuWqZQsA8+8ahtbSzbwtK2/dZvPW3La0v2zodP2VNPvsc2N9cEcZGRt7V2acIPEROzviHhnLj9uA3s77fZ2VX7oz/+oi0t0z/aLbiHaHBq+roNDnXLQeDUm5pbbHGBc3K1prGxq2od2tfXY/v6uiTuQcbGMaZvzNjNWeaHr0mMpqmBbBEyCkS3kg0O9VuxUJEIxfzcQjIWOTl7jE9jqdnOvnHONrfL1tnaqbYSDGsQQmgZ2RGJxElRBBG7O9sM3dLraH8juyTqbG5tU02Y94a6UGOe+j4EHWpuzGf2CUPiRaWF7TCPmykcOUgdWbUPN75VVwqnisHEELpxdKfPgkcQwTWVd3RfWxGHSApL8VnVCsYv521niTjChuU9bKJgnYKUwGrfKxqBNrIy5YL3YC6vrKjXnvnQU1MTCmz4e/++PrUuReAR8CvMYow/jmdiYlKXd/DgbUJ0BAFmXVOZ7GhhcUGvBd5uaW7W/SkUG2S8+GJDctyubpdrxbCDEoQzBDXYS8Txfl4nFnKtRPkcQwFAqhGGwwelCMfJNXA+N67P2KlTp+rSnF6m8awrUBJ+Nz01pwCUdRSM4O0tMg1HFvjdgYMHtT4pT0UXUnADAoIMgx+OiGOr5S1XEGl05NK4hsgsLMynIRGetRAI8doYrIOT1bnWQDkI1gjsGIqBE93Rmjly5LANDPVZrgCD2hExDCbDVAh2yFIRFeI4GGqkLF1Iw9XReM+JE8d0P7ifPENEYdA+RwQpINDI5NZp4WpE0dHLJ3LMIl7eCnQiyPS16VBvPM+wrrx+b9ATTovjxvvj2TjPwYNr1i7HY245XzubLuoUdVmul2PxO9ZWyPrCDZBq2x4mfjjqWL9RJolzi9fyeRGYxLkEyYwNj/2AlIhTzzu9sp6F782KYy9xDfAa2A9xfyNYIakgAOA58Lkxpzs+XwmGRon6nuPcY52Fo431GKTauOf8vYH2vaRKGXyVCGRiP9VtWzqXWNcad8rzdAUwdTsUsih5+rhTtWlms5KF9SlvTba+BpPfg26NvG6BQb8tGwvSRTcxwQJrmJbXuA+ccwQb0T2gPbLmaGDU0MVqTy29/K7v/l/6Kzvw+pr8z2mtf9dH/Y43fvrDp+0nf/hBO/P6RTvzxjU7dfSAmJ3T16cEm0kgAtbt1pp96IMP2GB/t50/d80uvzVmn/7Uxyyfr6qP/OkvnrHl9RUbHm6xjz71fk0RI3ucm2WEXsVW1zcEy1FvUTZYzNmBQ0P27VdG7Jlnzlgtk7MSw1RgtlchkTATHMZws22Wy2pBc6IaGw+ohwH3QHE1O3xwyFaWF+VkJOJQy9ni0qpta3wgrPKlJDHKGFY3aLkqPaSo9xTk5IHeEZkBEtpCPIYZ47DWIfs0OgOVRcLxYehmwPerBWVmnd0t1tXZbFUMSxZSHOxmzzKz9GonbXA2Cw6uvaXJyrtrWni1WtbmZ2lfoY3Daz4sOjniMplyg1jCypgKecH5O9vM3vURhkFuwYASxDBViIwIWFNwdA7SWoOcuZj2DCZIxJHot1TdOWVQkXkDMbGRIM8BSwLbb25C8kMakcEOQKk+OCOb997qGHbBwm9palY2s729KceKY6YeyDOMeqii/lRLhR9B/+/gwJDISpR1cAwwjiNT8fo6utQYWNalZ5gOwzoMrbpYZ5vq2WqdUv8/QYH3u4YR51+gT66D54PB9ozTh0Y4bOcTmjSDG1QjkYV4L+hDS7OPGuVnLxmQ7d6qw0UGuLVZtYnxSQUV9IGzJufnZzT+NeZY8/m0RO1WnYgU2VoEXXxGlFoc4UmdDTVkV5ft2rVJu3l9SesP1MODQu+MCCSJa+EY6KJz3zc3XQ8ACJ1gFGllpIRhp6v8lKe+DrRKj/WOjYxcEUsfUh9tPdzPkUsjGiISQSq1Z4wxzw2InoBHOv9lJ80dOnhImQ4OIyDkqJuGc46AtpZ1PfX4ihomzzxISTHq08lPXv4RfyC1twEX8/pomeJvnEvc3zDwUQv3zD9nmaqri8Va5dyA92MqXTxb+v7VM56UCiOICFSmXgfeMyCEzwqETsgLQXtCD+I4tdTG53W9jCSpb43ncsQtHGY49ah9S28BHkYK4jiHCKCD+0OQwDOIfcweIW2Ie8N9jEApHP9eJ7gX6diLbGBbgkcQaErc22Dyx/OMwJif+XzWAfcSeBy9JKFq67saSsV6R9ENcjEwOOuMPnPQEFoiO7vgcDjigb8hkeJZ9A/21NvzPPD1hIx1FYNcCG62N72OHhyGQHy4BtbO4AP/+Lt2ud+XjPxnfvTt9tRjt9vVsQk7++aUDfd2acDAwtKS3XPffXbl6lVb3Vi34YFOe/zdd9vwQJ+Njd6wb7/xhn3g/Y9ae1uTvfb6ZfvcZ18kbLSW5op95Id/SMxznOali1esrb3brlybtt6efkX1CKmA4O4f6raxq3P25oVJ26BOVQTQ8miS2jROAAO6AWN4FzZqkxzV8hJGuVXOt7KzZW0tEDAIFErW09Ul9v3C0orlC0xZc0OFcYFJD1EMQ1HMsXAgchSttYVaX6+mwKlXGJgXYlauYNdGxm1+ZkGBAAuSBZBryNjC0rItzlNT2rT+gVZ78kOPWZUxpRvb9vpr5yWZioLQFhlKgln9/UU7emjA7r3vhBWbMra0uG7Xxmbs7NnLyu5ZbGwE9YWKgUx2TbRM5sSIVpCD1Nuq8YJl1aCp/dMdMHNzVucUAzaUBeSdpa2Rgw2evcbnCOLEIZZvzY7mPGPj8z0LnXOC0d7U5P2+cuJE8DvU/IsyRkB3bA5NFSo1Wlt7qwIQpF41ISr1vDrs70Q0av44Ns55/Nq4yhq0DzGIYnp6WsbKOwiQ9PSAikBP2uBcRyIS8j3n7EItlC/cGfIZBBZrm0jKekfALaNGhrIuJIDgpL9/nxAo1l8MlfH2FFfBiozK7x+9r+4kgwTE8Xm+1OQCxuPvGCIcLJk3jhLxGKbRgXzVywRmKiVVanRndNQdyN6MkmcVTpl17GNc1+3yyJimwM3PeX9yJoPQjusWkC5GGYVzYv0yCMXrpWk0at5sewfUy/vEBwb7Jf5CIACsC0pDGYFJbXfffdq6e3wOAOsazoeERRiCsbFpb701Zj29PTY0OKy1CbmN6yHwQZSF57K0uKw2JbJznKMUyUQ8LGokLddMS1tLuxMv49lGpgu0z3PluJElhgOPoApHhhOXk0iIzd7XhnMRDE72m8ohGG6QKySY+T4QgXDMcYyA8OmugBTFvfXpZYxSTpoEqS88NBP4fZTZIrCJ4CzWajxvMmhl4pTwEH0SkdFLYnuDg7p3SZMQCcq1n1F40xyGVJILxcjEFI+se++xgtMRojU414Dzo8VVoi2p3BEOPJw6P8f/7FmOHcFGQNtRnlAQn+yMMnUIpohKAZ1LnKimtsuRS2/ZxQsjCkzodIEH01BATAaYHXJuSUHlwGCfBqRgL2lDDDGr1g5aXdt0P4KZzzl4OXLXFUMRDiJQquv3J7Jxeo48v557/6cfbEf+3zx2wj7xIw/Y9dlZe+HMVeuhv7fQaGsbcza4f9hefOWcdff12nB/iz315Duts7XRlpc37bOf/7J9+Kn32+Bwj01PL9of/MGXbHVtx7KZsj368H3W199hC3Ozls82WENjs7W0twvyuPDmm/bAg/dokAk17Z1yzr74xWelp87DbjAcFg0lPthC0oSIn6iW6hKG16dnrKmJ8YVVZe4ozdVqZQ2Y6OroSQIcQK27Yhw3N5ak/U2bFVDfyZMn7NjxQ+pVJ6tn6hs1aGak+2i8mmudb5VtemLZXvzmazY1dV1lgVpm1+5/2922vbNr87Mb9id/8mVrKGWtp7fV3va20/bKS6/bjetuuJGxPHp4vz333Ldsdzdrza3tyiZbW/J2+Mg+e+DB+6Rc98pL523yxqzVKjmpxJWKsF7ZCA1WrWStvEvkTOabswayxVpF8CQQKBGqq8JlZGhRGcOo4mQIYBiAQc3TVeVgaDqpjUyimAhKvBZyAMgD/dsVDAAZeiPEQWfMquRAy1+C4SGvCS3Z3NAI24Ckb1xnNni39fWhtNepSJpsmc1OX3tkQq5exbG9DhoklmIjdfScLS8ht7gjI0tWB/LByzDU1KQJXuiBXhb7eEfHQYa2t6/bshn0/BkPuuHGWPPBIQIy+c5HJHIetCoJjgfSLm8LCo5RkUJFFKjsSJlL/dMYUxnnXSEeTOeD88HfuBfqMuCeJZgVY42jCvh8L7RLKxTnD9xPBs3PGO+ZmZu6bziyUIKTEmFdCc3bCQFR5mfWbHLiui3MzwrdmZ8n82ROAHwMZD6LOr7UuKhZZdD+dkW21mb244aEQgjykEU+cvyQar8Kdsnm4RwUm2xqcsrGx6/Ze977uBCwbC7Yxe6wcMSuZubPGaPPv8zDZkwo7VycP0iYoNIamvLXDDid58QUQWB12hYJ2EZGRtRNcNvhA2nEr/ccS9Ew77CvWOvJSfnnuZKjS97S2cFzd9vrRDzP1Ousb9C31EGhEaep7cvLIyBFjv54/duzQx6wxuASJOx4JwqOGNId91LQfGen1kz8LdC4gJV5Desg4HZdSwSXSQExMlShMCloljJgCgQCsaN1jfOWc5dSoKMImkuQ2sw4Vjht3he953pOCRHTNSQVQgJr9onKOJubdbU5jhmOMPZw/f4HYS09f4L6pcXFeuDLe9mD7Efst9ZdIa8A2xEhD9B5n+sheHmVoGF66qZdvTKq8+4iEGwgWEYYLCciGgmf0NkiUzN99KnXvh1yp5wXpcHgQoAw4rw5jyhBMCSH+4ANgbui/ZZxfX5Qt/0P/4C3nz354AH78HvvtPmVJbswOmuN/JdrsGLLjjW3ttjo2KxaS3o6Gu3DH3yX9XbAas7ZM898297x8L02MNhpM7PL9q0Xztro1RkZx8ff+4DlsrvWwGjQlXXr6uzRhm3vYMxlxob3MyMYCKuguverb1yyGzcXRb7J7iT6imY0ZKxcJQIl8yTbhUh10G6/45hNTkzZtbeuC0Zx5bQt1bmKJYc6+/r7bHZ2ztZWVq27vcOGhwZsfmFW2WG5jOZ2mxWbCnbi5FG77dCQ9fR1W6VCTcaVrIj4pKi002BTE3P25psjImzVbMsainnpXzc199hXvvIN1dTnF+a0OJYWMOwwttftyJGh/4+5N4+R/E7P+96q6uqj+qrq++6e++KQM7yWXHJJ7WolraXIkc/YCGAjsIMAgQPYTowA/iMIgiTO4TgO4gQwkjiH4jiBHQmWZNmWLFnaJSkul8dwOPd093T39H2fVV1HVwWf5/29Pb36K7Zhgw2QM1NdVb/r+32P533e57Xv/sQtabivru/ZDz/5QnVFHGgmW7eXX7lujZOUffbZV5bS5muyaomugRZ77/3bIrWBbX7w4cd2VCxb5aSuZ5Mi0MgxwMQZ5izc5lZ62ssqPThMn7X2NmZ0D1jp+CDJwht2cETLBaQxpDi9NgyE35RusnwXKIf3rJblCBzWjEwUZq9H4wQJDJdpUzbCD/eebASjopnIqbqMWkTobIwWBSheP/bv1f9PyU0cx2uELsMaDtFr3zXxJviTQIxNx2zvjbV1w/ayxvr7CyrpiEuQ/Dh0XrZK+eR00pZIWDBSNVKzS21FlUrJJibH1W3Q1Z2XMfQBMlVpxxOEYHwxvOrvRsimWrfFxQUbGOyX6qBa5JqzCjyiHQkkJ6D6+BOoOXQK+AzBI9+NkVuYf646LI6ca9S89rRnlTgVN0YpW1resV/55d+ynvyQ9fWjxb5hwLFFFNoSZjYOrD1HOQoEq9uKRzV78vSZYP1vfetN6+8rqFwCQ31sbNAGhntOCX3OvcjY8tKqOkyuXrusYIV5AZmEGBnZI7eaZxpQbMDLlKEgkIFuqMceYiaM8pRnQzxvBt+wVlmzMPjPX7hgmxubtra2arduvaznRDCk4SntOXU+xA/H5/moNYtOlSN4MGT2OQVXBC4eJMb9e1GKOmV+M2ip7i2nnE+s18jAQz40auVnHWFkpFw7vw8U5mzd++z6jww/oN3ICKPezlqN+xhOW/cs+U+BUnKvlQWT4MB3oOMCvkj0fictmpF1BkIQTt33Yqt3GCTcEl5TAJJItsaeDkcb2TrrMN4rNC9h5Mee5nrjO6McRM07AqRTW5LMmAiUhXshNCQpa/F61OmjfBYk2bOQf5QCdU1ZR9xYL/w7SHb8ne+ONjtapkkM9/f2Tm0MMxtYpxwD9MhLHgRBtEN32shb//GLhffP+Ld/JdD6T78+at+6PWrNnR125+GiNY6Z7WU2OoHGcZMVi4jEAFds2/e++45dPjeg/u9f+uV/ZO+++w27du2c7e8X7eGjOfv886e2urpht25ft/aOJtveXLPLFy/bzvaeDQ33y/gDjzMdjcy0u1BQ73ixVJUwRbl8Yv/0N75vW+onJ4qDRe5wCRAukOmbb71ib7/zshjOX37x0D790X1DdEgzppMecAw0gyrY3ESB7bmM2pj6B/pkLATvVNAhRoj/2Dq72m1sbMguXpkQxN7f26dMC/gvm2m29dUtW1hYsldfu2WpTNU+//QzKxbVYW5LS1vqi2WzfXX3qWotKgeUtu21167ZN9+4bsXSsf3273xf/fQ4nWzGR6QCX55I/cpXDFBpg5GXjYq98eZ1u3xpUr3ya2u79sNPvrS9/WM5XK6V+wF8StbPHOcvvrijLKKGbGuTa6jnuzttcLDHch3+76ZMmy2vbbg2utTqXKkK40BNGwQeR8tIWemWZzzCx6jznyamqa/Ume2Mez0qepBAJhf9pV5n9MlP4Yyjju2T0nI/RrjjWvhM1M8hC0YNkc/xPQeHhzo+DiHaZ4DfN9Y37GD/WA7ilVs3RdyqQDw8M+JRIkHNPr4U+DOGTqDydnwMO57SgTtiNj9BCbAtdTjux5WrCB850Qi+BYEsIkbRAz46NqyMHgEJMgYcGOcZNbfgPURG8PvJhgF5gyxMP53W/YlBHc6qTyadnTjxrFI9sUdPn9sv/9Jv2vraoXV2F6yrO2d9Pa5rgI0P1jDOnBYd+BwrS5vWkSvY4tK0vfXWS9bRjtRmys6fGxOs397p9z2miEFQpR/9tddetS4mE6oNM6XxuC8QghdWLbKbeObhGF8Ebikp2tHaxQ/qWsCePplqxxYXF+XIp58+1fmPjo7IqMb9BLLv7OY8XGOA+6aMFzi2UpVCHc8M1Gnq3JT1DfQ5ByNxOLRaoTnu6zPRKTCztbVlPXskqiPjjiAlHDloCUFeXCPnL4QlgeT5XWSqnFOUTAKaDwnVYLazNs4SzwKu5rx4TxDlIqBIJ+2IAcXr/S3wZ7x1T2IqScmKc4tzcS0NDwDCscuJg3AKraBzx+VdFYAlsDnnEdyR2IshbxrPNQID7gmfjTUBpM93yuHDQ0rKY2ovTMi8BCD8hFPmPGL6WZwnv4/7oKDWL+z0OMETUGcGgX/yLCKwkk5+ofCChZ7cn+NisN89wJCtSHvnEs+UbgXuB8lOZ1eH5GBH3vqP/hnd94u3/yty5BP21s0Bq2fSdufRkrU0aA1K263bl21+btGymRbr7W+T8Tg/MWBvvXFVeua/+mu/aa+9+ppduXzOPvr4Y+vvH7e7X83aF1/csytXz1uh0Go7O2v20rVrqq9Sn6YNAIiXOiJ9gd2FHkHUkMwqx2Xr6spbOt1iv/Kr/8jmF1Yt2wxMSK3LIdZKtWSvv3HDevq9l7h01LAH955ZtqldRkACJ01ANh12eECN3AeytLd77zJtNGRZBChkdiwADB8ZqvqWcyiouQwnG4Dz7c13C2WghQinefP2NTvc37Wjw4p98qNH9vDhtL39zbett7/XPvjgA2V/ZNptuZS99uoN29/Ysda2JivXqtbU3Glzsyu2t3Nka6ubCSEOaLesfuudrS14LdbR3mzf/va7li/4qL3Scd0++PBTOzyiNz6ZMiUoCriaXvqGHR268QjRF9XgmpttZLQftfgESgYybdJQHDYQgYPqh40T6+pst1wrWWfGOoDhmYxUejEL2DcHmQ+jFHF6aHSj1OUkshCB4Bw8w/R+2B/XgfYJYZwjc8QloJKMQA1ikdcTfSoY5xg1NhkKeuIzZMVl79emTlutiVD59Om0Xb9+VaUSfkKAgvtAVtjfN6DvZcgFG5XxlqWjisbQ8szI7mlFpAbH+ubzQXajTJBpaihLZINPTk7J+dBeR0BGgBg1Zdi7yhLP8AwwXtFOxusYdQIK7g0/kbmovFB1WFqQtVTQcDheUqKURHlkenrWHjx+Zt//wad2UmdmwIkdFI+tvcVHtvb39fnY0O1tKx0z8CVlrc0N6+vheaRtamJCwerJScluvnRJPf8gMbRVBnmMvvSHDx/ahQuXVIPkdlN2Ab6kdZKfyJ5wKuHgwvCGcY9rOc3o0AGoewtgoDg8T5w6EDxICM67O59XPzfoBj+8BpR685WXTsmAKo8kGg3uzBkIUrKHDx/Z1LlzCk44D/E7klbKyMSD00FtfnnpuVrMzpIMI9sPc3yWaAdiwk/wZiKrjEyUc/LuFS/NhHOOTD1Y05Gh8zlHZEAWXXY41g+f1/uSzDccpgINtQo2VG5T218iRRocFjkjibn4ZLFoWwv0AVfK90HCjHIIpZbYd0E+jKDmlOCXBEFxPYFU8e9A1eRcE5SGTDky8tOyQuLIsetkxmE/OB+VUZOhQWpTxfYn9/Ss84/AWAGEghVv+4x7x/7lJwI3zkG19ZrrLvAT/BFKPgST8Rw8CPeBQCSBY+98zTPy914atPduj1uqJWsPnq1bo1S3fKHFxsb6bfbpnI0Ojdh3vvOqff7VYxseKNibr14QwWBtfdeeL23YrVu37O/9v79kt1/7hi3Mr9vnn96xkZFeu337qh0ebFp/b0EOht5vahsYeRz5wsKqbe0e2fjooE1NjNrWBtq3HdbW0Wl7h2X7e3/312z/oGpHRe8VxAEzvvHV169ZJosy0461teTtgx98atVKXUQd+g472totfYmahwAAIABJREFUk6UNzGxgiHGWx3Z0yFQcRFlQw3JhBmrvkg1I+yQjFtL+4YEibFqqcPz8vqUpbc2ZZkHWQNEv3bxsFy5N6HOPHs/b6uqOFtpR6dB2d7aVDRAUXLoyZT2FTpsYHLHt3WUbHhu07vygzc2uqzb44QefSBeb77RUxaamxuy1V2/Z/t4W5twyKWDDmupDfYMjtra+aUclHADjSWuqg0pzPU0kmrFqyTXMeR0nSo2wraXVenoR8PCMpVqF2IPICSSPYysVYb42W76Q00x6uqrVbsgksRS63w6TRXaBsfCMDQIJmREOxglmkV2Eo4KljuZ6DJZwVndsMp+ahSOjJTHKv2w4ZzJ70BARv+DRlInVHRG9R/8Nq5arIhYuL6/ZhYtTlkqB3rghPAtrivB2eKjaLNk27OOAx2kNQ1e9tSWna9lgWpoEPVpOSXyMPPUMoFlGH0NDOx5w89DwgMo1zmN4oeoVJCDuXxiqMH5RnwtokuuRIU94AGHk8ZkOqfOcWxQA3r//yA4PilYqV629u88+v/vAHj9dsFqFIS4uUzzQ3ydndu/xrA/QyaXs8oUROzc5KM2CJw8f2vj4gP3sz37b8t1tChgyTWg4ZOVgP/vsM438HR+fkMiQIH7V2ZENcLGaeBZcQ5DLMK5cY0CwYdzjT0hF7Gfgep4B37O4tGgTE6MKwINNzbOH1BSkKQKfvf09O3/pvNClswFCS6LKCLLFGiOow1EXSz57++LFi6cw61mn6z35VXWtEERQVvMA98ch43iN5w86EHsiFA7jXOSEkqE64XADnQhmekD9AR1HFhsEzOCkRFYZZYpYV6ptx7hPujJA2Plfw2T/wjGF86LGzuvhtPgz1rX3+3v5wfdYSqOog0MSgYijd35fhNAhz5qQVeN6Yq/Fuo3rp6zDe/nOqKkTWBDQCxUJOdokeIlsnPvF78nso4bPuQfTPOrqXCfPES6IyhtnpiZGz30gQlyDWjHLTrSN+fM4dex7BFzBYwgZbP597Xv/9dc7I3//5oC9/8Yla8012cLKjm1vHtjLN65IDW13e8e6O9vsG29fszt3nogV/sYbV2xgoGAL81v2e589scuXr9n/+X/9PyJ6IeyyvbVroyMD9sabV2x8JG+DfXm1mxSPijY5NeEKVNWKmKsbm0j4Ndu1q5ft6GBXBiPX1WkdXXkR5/63/+X/tu3tktrhkIXkgQ4NFewX/tDP2o8+/cIeP3qm8Yx9fQNqr6LPsCvXoUzjpZsX7Ls//U0JBRwdoOh2ZI8ePtF4x739A6un2KwwuIlmmTJlVqUljdF/wEtZFekNHhy9mZWKj1gUAzxNEAAM02kHh2XB/LRnMUp1dXXd2unVLhetJZuxod4u+/mff9/6+jvsww8/tUePF621mUwbwo63dQEHDwzk7d1337T6CbXpJpt/9syqlZStrmzZxNSYspHOfF7Bw+ISNVYITJ7dphool5GtwmpHIKZuuTbY+B0qY+BkYHFS4qCGi6Hn+Jp7jABGh/MGYJqzwKnhA9kdFQ/1XvgEOD0fe+gBg6RUWzyjxshiSYCDCXAgHeLko54YTjHIat6q5GzvXLtLNTrJjPo4xhSH7ySdyIR4Xe1ZSe/w2YyQFj7OM8oVnCvnofIAUbr0+TNiUHMuOCi19/Gsa3VboDWsVFZ/KsQvlX10za4Chk43gSRZC6pXEuXRIJToP0ebYFhdBayPUICDbENgwvqP6+C4kG1U29TUJ9qhOHZWZRNgZ8o6GGQCTFpq1JtuTba/V7I7X9zTDAJaA9vac7Z3cGT7hyVLNbXaYbFqKytrNv10Vi1kly5dss/v3lVgnMm2SpY4l67bQE+XteeydvvVa3b9+jlrbqHEQ60ZZ+5EKdWd+XujISY5aBRr1eeXv5ANdWMJeoCMZsW2NjflZMfGx1Xbj5ppQMQkYjzDlaVl8TrQAwAVi2EkAR0LqThxVTaIZvAK8owiTerzP4YGJI6I58VaRDuewGlrC4jUe4OBWLVmm12ljCCdTHRza1NdF7TQ8RNschwN7aQ4HdBC0D4QDoIPHAD7BjiYcwvCWjjZQFicOOuwc5QrwglH3ZbPBloTnkLfE8SxJEii3x8nFSUBL1W5AqFLtAra0Vpin54QaCVE1Rg6IllkRh6fKsQ5x4DvPSW8JeiKiKHikaCo5oSWmIWgUbc440RV8SyvIBw258feUQurJtt5F4n/3pXwoubPeggUQc+V60kSCM4PTRPUMUEsISHnu7qFsgRSgC1kn0XwI20FAjn2UTKBT+XUBFpHMAnkJ+a36zmx1hLiYQQ2nGtXd7dsxsXv/Gdfb0f+7dujdvv6pE2O9dhXDx5aqdywq+OjyqZ297Zs6tygXbw8Zs9mFu1gr2hXr49bvqfdttZP7J98/1PrGZiwX/+137Q/+2f/qM08mbEPP/zSMi0t9vM/97a1NJXtpWsXrXJcsY3NbTlq6qr0+bI6Njb2JHXJyFJmibPxqydVyxfyNjIyatNP5+2f/MYHtr1f1Kx0RPGvX7uijfXo6TMRwBSB1V3Eo7+333ItrXawv2Hf/am37Mb1SZHKiOwx9NHbvbd3YMvrW8rkDw/LNjs9b5ube3ZwROM37UdkA85GzWZx2E22t19Uf3qlygItqmUNdj8LHUY0ZBwW7MyzOdXETxqu4NScqthP/cTr9s7br9jM7Lzduz9r66t7cmDeuws7Fg11DE6L3X71pshLc3PTVi46lAqs29rebhube7a2vmXZ5hb1DhM00eOrjZHJSIEvn2+31maIHxB7+G6Ha3O5TkmKFo+Lp6xZzp0IlewtlNBYtCKJZHzOONcQIgnShG+hdNGmjUkQQUaNIab3G8fJ4ndIy8+JDSZlNGXzLhQC4RBGKMYxetrZyJEJyIgnBKLI/EJ3PhxiZBzHsOLPQOlhRAXNJcaE57K7jTb4obTBIwshOGNNUJYhu+JcZ2enpfxHVwRQ2/raphwXaFLU5j2y5xq9XxsHDgmMAIcyCigE5xlTpJR1JZmUWiYFlXLtiPQwLKhquQ6GWND/77PZPcvze8SzoaXm3r3HtrmBHClCQx0yUswYp4VOY1dh7zdcqrR4dGSdXZ12tH9sR5WUffF4xpqbUvbdd161tkxdTi6Xa7L3fuJt6+vvVrYdZKIIkjhvOCyff/65Xb4ExD7kQ3xQPgrVtKTeTGmHYD0cFJyJs2NZwwrG7wnouZ8xUCQyOJ5ZwMmByIRzD73tsxlWBIuR3cGJ0cAMkLE2H3hBG6Og8kpFgUMgCXKqmYz1Dw+K28DrkXlqsFEq7SJQxz5UhA6lgOiDGBUZd6zXyLBVlz4ja8q/w2FH1hrvCYcUmaBjUT6PIWr8rEGe7VmkKc7lNKM+LdMw/RBH66x6IK9axfUpAlb32r/X/ON++wz5ukunJg5dAVjDmfFk4txD9WAXmWnuveyBYES9Wc84CQaD1Bh8BkpScd0Bg0dwEsgOAQgdOgS7yZxB7zE/8e6A7c1Ny7W2eTtjDEuiDNfsg1niB8d8kgw4Ou0SoNUMBJMA4fBQQZlq+VL4/PEphcwd4X6xxs6//zV35N95bdJuXp+ydOpYxCFERS6PFWxocNBmZp7alWtTNjjcbSeVtE0/XbBXbl21TFPNPvzgru0c1a1mLba5tmLf/ak3bH72ud2/98yQOPvDv/A9Oykf2dLCioxdS1tams04curjPNCVlY0kUvWJZTgPDCaM544uiDjUOzP28PGcbW4fWH/fiP3eR5/b4OCYPZtbMObNhqSp6kHMva0UbXg4b6+/ds2Gh/I2ONT3QuSgwcYsJySOqnV1MCXnULpJOPWjasZ+7R/8Y2vUM6q7dnZ0W6l6pGyfee3VGv2OWTvc2xchjOyEWvHh4b6zcNNMXKLFosUaKd9MPV05a2ocKTNXX2cqq2z5pFEWkx5Y9/DgWMIwBCUIgtAPCSLQh2RnrsVaci12eFSx6elll5OlPsYYTFxJKhlskqUOSr2bCUMtlu/qSFjJQOh8v8nZMl42REyCgc1EKwxgODiMFM4ZmJ5FHvAmhoFaOvV8yiP0cfrc8059Z0S01BCVedJe1mjouKwBgjbq07QZ0fpHDZ7v57NnoTIM8dn6GxuM7yLCDsMdkDR9zrFJOU/WQ9RpA8qjZ5sgZmhw6PS9brThFhRtbm5O58D7MdgEZSA4z57NqybPpu/vh2TnrTPey43i3JF4AvTXA9ESsEjnm/auzk5lbyL8ZeiTrurvXmKgfa1qD+4/0nQnkIRbt29Yh7oGfIQkmRXBJ/cXzsbS4oqtU145KkkzemFxyQO4NGsw5+9NNdkh6np7e0nG2GxtmSabX1qxpfVtu3Llgr396g3bWFu0wdFh6+0tuEKeiGOsOwYBtSdjc52EucG8hK/uWS3pjUeB7vr1K0l3gc9mf/r0yangDveQAAbUI8bRhuMKWDsMf2TrYcgxwGHkoywR7zmbDkWNOTK5+FxA3k50ZC8QxCbSyEKKdp25nDgrsjKyy+4+V3OLLF/Kd4lsMp+BFU4Pc4vkjl1DQY45aWOMmraQjN8nC8u5xnVHP3mcf8DmkamyrsiEeR6uX+CaDwRm4qecGebke+JFGSeCGxCzcOwROFBOYw050ujKeXyeZ+5/+r8FTVdYBy5+pIEnOMOklSuek4IB5LqkrOZ18QgQ+C6uL/bkWaInfw8OBp+JLDnuu0sxt0o4ivNM4czLlVNNiKi5c277Ozt2CMo7MeF2IWmZk/NOxIEUUCQIa5R7hKapxOojUZ0n1WIHe+7UKbuxRvSM0twDR3BufO+vfb0z8p95fUK94FtbK5rr+9Zrt+32S+O2vrZuS0uLdu3GBbv58hXb2dqzmafL9sabty3bXLP5uXX74WcPrViu2+TkoIallA5r9ju//SPBk++++4Y0vOs1oDQWkPciwyrlpkLKYXGSlVCXpbaJESkela2ru9Va21Jif0NAWlnbtMUlWgIK9vmdaTs+ZngE0Ky3DEDs0QD41lYb7O+0kZFuu337sjWlUzbEUIfWjPp0gS2rtbqVjorWqJVkWGF4oygGbHdQZUHkrK932JYW121hfsmWV7aUCR8elTRfHesEJA0kql5VZSTIAfpMZFrR9vaPZOgROChAImtqWHtrxir0YANdNzfUgnf79k27c+cre3D/qVmD1glQANcmZ2NcvTpp7e1Z29rZsZW1bTvYr1qlAizkNcsYcQoJiaywCTnLJhjVrWolo6wAzIsTjc0KDyCcpoyRIuoXgx1whjgh2spcAtHrncoQ6SfPZtSWViwe2sBAn0RfpCaHYEMOMqPzIDietxVVRLghmobhzus4xa6u3KkiVmTX7JSzfw9Y8kUE7xAg7/FM3zxqT0bC8jveG07exVg2tWl7e/rUaxvfxXtpedLGZ30mPaxA02Q/BHy0l8GgR2WO4CrY9j4J61DwLENTOjrph3VSEhPHIGfCsyDSklxro6b3gJ7wPAgMyqWy2MbZJobObNrNl69qAIdG/UrqFyPuWdjy4orKAiAKsO+B5CkPsX+yTajRMW7yhbqYjH82q5JQrUygatY3MCC1thZsdPrEWnKtGqCCs376dMYuXjivAM0NbFoqWgQOa6tbCqgxwARh3KdS6cB6+/oU7EcGRMDMOnMkIZmn3YS597+HET6F2M+0OZ1FAM46/UBjYl3wJ+uHYwZMGkS2yIz502u/Qpp1/8NR8LyKB0c2Pz+nrgMyzB6ceLDaz7RSkZFj9BnSBMqnfUIZK8naItAIxx6vn4XOfQ+8qC8r40wIYOH84tqivh6wshCKpObujpfyUzJIJyl7xL3mM/wIhToh8/Z2ODJrnz7nfJuzRDnfB44axP3k/kTPN7Vp30dwhqrWxvhPc9lTtcmd1GRrIqvmvRpSlJQSouc8bE0gbx7gJ+WbBCHg39FqJmQkEYdpMLe+5sgIMDwPlXPlmkIdEOcrNj2cijPfGzYBRx5rzq/VRxmH3Dav4chBvPApfC6mOTa3su7b9dro1521/m9865xVrWqDw73W1pSyC+PD1tdP61aL2L5tuax95yfftfX1Ffv4QwaffMMuXhmzpeer9nufPLKPP/nS/syf+aN285VxW3y2Zt//p19Y5bhob7+DKEzBtnf2Eni21b7//Y/sxvUbtr93aHPzS3br1g09QHp4uaHUQNtb6VXNiKTlk5uapPq0vrFjx5WM3X+0ZA8ePpNAC6M/6V2WQRfRoWzDg5329jev2+UrE2oFq5ZPJNZCpn+wf6RBEih5QZJicxI8FPKuxrR7tKl/46SXl1dVi2nOtlu9Tj0nZbPPFu23f+d3xRCmLgnXpKmp1U5qKUGczFQ/rgLzV6zQ22fHFdqialZoz1m7NJOrGrJQ6CCrbbX33vumdXR22y/9vV+xg8Njh4+IcJO2jeGhPpucGrb9w10rlVGOOrbl5XUNt/BaoZSJfRRftWE1GPnpjGAnEIP6CTKYKJu1qWUMxjYbwCVLPdsmg2VKWUxo4l6ysF0A5UTGm82H82Ijk4FSWsAZ01+tPvZiRaxj7x/3mjmBjeDG2kkyO/pEpDrgL+m1t0KqgvjYpig4mN4Bbcogn6kTOgx/fEoa4zzpKxYjNxnrGO8Po06Ez/kItUHutskHOUSmE9ke74lInrp0S3OrzS88V61ZgUyT96cSGPATDGd4EMPDQ8rUKcnzPNrbO7VsvUZXlPY8rYqgEdwL1peMquq+e3KYPYW83XzlinV2IdbidfVwELRAPn387LQFDWSBIAHyo86/gTFtnN5jMkiyeYhjnHN/X5e0BFBzoyOBwKezu1MMdM1+F1zJaNpeH0Ih6daSTU9P240bN21jfdMWF5d07bQ5cl2ra8t2+/YttdjNzMwkM9lNKBv3OrIwdDZ99rs7+HC+IZcaWWRkUPH8Aq6NNRHZG881mMiR8f0YLJs4Eami0fUgwqRPzGL9INmI+hzBHevZ0ZKM7MtZB6wJXdm0NApgS6PbQD2dDTA8MiL0KureASdHD3hA1XFeAbWfDWACbYqgNIJP3YeEtR3Bh58XSCBZsLPURdLFacVI30TVzUVXSCIc2eCz3Gv//pgM5z3VJBmgFaBs0V4mR588q0A7hMZlsoL5zwYtkZFHIMf1aYhS4uw5NushUAjuA8cJeD/2d5TA+LycPu9Dfpre+WyT7n2MO+Kzp2sr5XvMhYBQZvPo7ex9pqPl7CCd4CwQ/LpehQfy6qwpVeTAOUasU+wLdhYIv+vGX/h6Z+T/4Z943YqVYzmYvnzORvp7rKUNxidsQ5SFUnbr1nUrlfbt/lez9uqrt214LK/e6h/+6Ik9fjJrf/yP/wG7fn3M9vfK9vAu9eZNe/n2FZucGtXIRFS6yhU20Ja0tPf3juzgoGjrG+t27tw5KYrhFMrlQ0HGSLgODfcl2Qb9jnVra++0hcUN++Cjr2x6dkki950Sw09GU1Z9mMjQULv9kT/yXevpzdnRQUnjHBuNY+vt7bednUPL5wtyTp3dffb44QO7fPminApCHGOj4+odhIhVhoVMe1SqIZWifKHP4e+62dFx2Z7OztkhNfpak00/nrOZmefiF1DoR6f98PBYddNce8r6Cz2WTdWtO99pldqx5bK0KMHGTOt8SscVKyaTunwSmI9LZQFLSavZ1I4DR4CaOsxf7GNvb7cCAhTdsDMn6KsTgVdP5LSoYaGDjnCL5sN3d4jUFdlAbELgNMmQaiMBtTEIw3uKMZw4aK/HITvhix+mNnKvkMLoxQbOFUR1cCAH1p7r1KZ02Vkyk4x1dqHehUY3sDzMecacoojmTNwgxalW2IxgjWeZboh9olbIjqonFTZ3IsQR2VtE4nwf0brIe8Buak3xeiAwKX3pvJfNzp+xsUOjnHM+PCxqiAvIAryKmekZeWtq4QSGaImjsNfWBgP2QBPagOK939WJk9tbOzY7u2rLKxveJnjk5YFyhcAMKUlHnnp7u6y3F2jdbHBg0AYGhwR7I0S0MLdo585NqYTDfUN7/7jsAiSZNIhKRkQzMrcYxkN2TRtdP/u5ucna25pF6sIhhB48n/d57OiUE6jwbGs292xe6nwQ+OAP7Gxv29DwsKac8QzWN1b1e2Uyh4e6p0gDc5+4LwSAPEvWO+M+w0lGNuqtX66+xv3UbGxq7wm8GzVs/s3ziRKNnC49ysns8Hi2khJNUJlotWIWQmi4C8on0koY2nJsCW/BBXd81CrrLbJFAh3IVUKXkqFJ8BL4LB0zHNuJj/4Z9kj0iscgo3B8QhxwvEl7GOfD734/NK7rTZxzZOMxOEl14zOz3UHLGJEcmbiCgOT+OcnTCWq8pgApmbbItUYggH3g/rqDpLzZ6iJU8ZOgcGy+YJdznJB9PalVPIvVCFfXbg8eA5m9kgapur3oMXdUApEeCJxeqyYw9WfsmuuC9pMpiTxvHmSMcBWymHFSpkocyWgpOCE4/Ren7tr0KAsGEU61cIb8tPpUwJjxzvfQW865g7ohKMPapqTKtRHkdl7/8/9yHfnf/D/+rg7w7/ypP/bPdaD/9s9/R61ZO9s7Nj45TGedYJO21g4tqoHBXrtwcUKb7LMf3bepc+N2+SrO+NB+4x9/JKOGSMvwcL9qsV/eeWzTM3NWb1Ts+vVrEqMYGBiyqpXF9IYdWqumbXNj2+qpmh3uF61SPLYrl6asUS/qAXV2txtrFGjTLGuLKyt25dpL9vlnj+xv/51/rOErzkwE9j2x/p4eOy5CZqvZ9376bRudYDCFtwoxArVaLtnGBiM3W+3CxUu2ub1um2ubYorn2qmxNtv09Jz1DwxqctTE5Jjqv8DHvT39Og+yQZyZpFuPyjY7M2eFoT77J7/9sb1x+6bV6y32wSf37fPPH0gneG+vaLmOnJ3YsfUWCtbd1eH1p2T2LpsyskWMO9AtBBHfmBhkJECZTkVgwVxpj7KBs8i0C93talmzelUw6/NlRoa6UfFaGj3WMV8dMhqwbqs1KjWx2XG4AUUzlYugiMySLJNNRbaGEWPxR4ZIJj7Q36sABOlDSSO2EZR4vzfGCSPnoiQJLLy0qpoU3wcywtjLF/U8soaaoPqA751FS0DitWaJbsgoUX/0sazUg6mLEQTBfA5HwWcjwg/HzveGceR3fF/U8UBecPDxut9nFxCJrJ7v9B7uE/VVcy9waByfIEoBhZSjfFJcthmxG5i2x/bwwVN7+nTWSpWG7ezuyxghOiLH1WA+Op9h3nXeZ9jXnKzG/eK8yKJAnjjGlWuX7KSGgh/PNyX43p8TOueOSGGMCBBR0BscKmjvoqImQ4aTElRblfGDKIeCHRAzJap6A2nLYzvcr0kz4dq1K5JtPbGysn3+4xiRXXNO4URACdbXtlSnBEHgx3ut63bt2lVHDhLSZLR4kQWFbrxmdqMomLS0CdIFbEjEXDguzyECPpwvgQtBCMGD5hAk9WOOrWzYaMF0cldA3EnadloXVmaayKOeOtAEpmZ/0ubGORGYopiHRCjfB4Pe22hd+TC+I4RgVJpSkOTrQ3BwUpsOKJrXWZuBCkWQo86NhJ3+YmhP1sp1NAVeZMV8P/wQ6SkkJQcFdhrZ+wIJUfCS1LFlP5LnBnTuo8zd0auWD/4J0VKBM2uZdkjSqJrawOK9yvLRekjmeXtZoG4HBPMJh4DnrwCH6YbJFMfYV5Tn8AXl45rt7R5aa2uTZVtAPT3AUS0/eZ4BzYfN0HcAxaPLodkKnOOJWiqxr9yzQAG4L5RROV9QQpXPjstWyDO5z/k5unYFaq6wyDqHHOmlOzpLCHCa7dz7//k/l3/Vfvn/M/3sX9SR/82//HP2fGFZG21oqFdtaLUKTtchu1x71l57/RVlRLMzK8pCJs/htGv24Q8+t8OjA7Wx9PUXZIDX1/dkfLrzrfbOt9623d0Dm3k6b+mmnCC5c1NTdu+rp4IUC30dtjC/aOMjI4IX+xNDzySbVJosIWv7e0Wbnp22GzdfsY8//sI+/eyR7e0h3F+3Qk+7hogMD/RJuKan0GVTk702Pjlg8ERwBkeHRzJgyLk2ZdvtpJ6yg8MjTZ6Ckc719RR6bXNrR9nIxKSTJ3iIOO+WLIpmRUGVPHQ2cV+h1xaeL1st3WRfQViq1G18dNyer6xL2W5sZML29g5tb//QjqoVOzrcl+gN7WHU7XMtqIL5MBWIZvR1S69aLXZkRmwa2pCK2nhs0HBWQOVk4xcuTNnh3o4kOCGjPF9CMMPbMPhBTpUaMMYLw97dTYmgZu0YvRTRvU8i45qACn0sKG0hL+Yro2+OsQoYk2y4pdlb3rrzXvrgPPkODHNsNt9I3kZGW5Km3x0cWHNLSpB8GD8hA1kMuGfep9F8tkWIAkEBm0vkvMaJUBsgUYwOmuQDg4PK6FVWSfpcI+BRtJ5kF/yOSFtStomuswh5Tc1iWnO+P94e5J/FQHkG3SqjE4aIcwJN6O3rliPxgMjrsrVaSoItzAUnFsOp11JtNrfwXM+VTIq67qXzY5Y2H2XLdZHRr61tWbWcSToslE/aEbOVmwimmpXhosTG/uhoIZtxYlJkGmgm8IzGx4cVZFBSQewnAi3NS2/QTtmmLAheBXC/GM5p2uYYurOtls5CT96RnG4XcOK+hdBJOCAcFCUVPjsxfk73EeIgrxNoM8Y2BpvwHj4v9nNrq+BKjCt/J7tvbnMDHlmpw7zuUMLReKCVkngPr7GWKJW1SG/7xZxv7RUHiX2qVpDQqLk2PBiJoCT4FGet9Fmo+9TRJkItHCdKNmdrzlwL/+bZcp1ClcjqkjGscc/OErEUcBAwSIPcA07ez3VHWYHv1Px62vAyzqBWsIIDTzgJ2G4927o7ZLggBI2esYaMrWsAsK+iVs/6CjY4zl4ZPZ0UagFLEBLWR53uCkc1eF0ZPvueer962VlHcBdq7uDrDbWutqMWmc34hMljr7mL7MlnKFeUara4uEIYYhcuTakUcrbfXHV+AqAk4Ao7CMlQY1kTqF0/mJGyAAAgAElEQVRjZJOAXN0hiQAO9+no4FDH1N/J2uHXNPsUxNPPW0qzHEAX5PxLJbXSUl7FTkIoffOP/Q9fb0f+3/8HP60WE6DMrnxOU8sqZcRTICAA45Xt+vVL1l3osKePXT3t3W+9Zo8eztrM9LJtbq3Zz3zvfevsytnu7r7Nzjy3nV0kWQv21tuvqgf8yy++ssmpCzY00m8baxtWPEKKck5jUmUksk12XK7a8sqamOiFQoeNjg3a05ln1tLULp32V269bAsLa3b/wYwtL2+qNotxEwpjzEfuspsvXbEL54Yt30trTlFEog7arg4PbXf/wLLZnP3Wb31g5y9c1kjGV1+7YWvrSzY1dc5mZp7Z1OSYFZg8lc0qGlc/ZrWm7GL/ANa8qz/hyA6PqvbV4zmbm1+1jrY2qb0hIfn48VMb6EcJq8lmni3Ycc3s3NSEDQ702MLctAadbG9su0FNdLZVo60B4zCWFZiU7KNJUqMs0qjrsvEVdaPo1tpiudZmy7Wiklexo+Pj04EDkd2yAHHknrlhHMrW2dIspwajmkAFB0tWyHXDvva2MZz1C13xcBYMTWlN2qwKPQyAQcLUe1gjO/FaV1b65YKZVQbI2Nb2jpcC2oFe3XET6Xo/vGcGL+BGCIXHKoGoztvfr3PiPx/RCRkwK/EW2P2eEb9QF4tN+vt3XmRD4SzIZFn34SzCaHOdGMQX9bu0SJhR7/QpV50JWx0nCHO8XUHj2vqO4HQf3kDA2bBHM0uoBQjtIauiDp9p1K1dEPuxIfGKg8HYjY1Oao4AnyNj2j88snRri3rbeYbKXtMpG+4ZUNsaJLpCvksCR6OjeZVPYrgN9w5dAQwuawpIkf3IUB2ycNodgdkPD+n/3rXu7g4NjQCRa2F4TdqEALS2uTBLiHFgbM9mTA7/phQ88j4nt6GRvqNnh7Mg+Hny+LECMUacRhBAMKaBM4mGetxj1Z6pDSddExLtoH7UQNqUNZsSMqJphKwBrY8Xk9K4f467es8437d/sKdjRQ2e541DiAl6moKWtGBFrTuCU44np5r8dxYlizIO642AkD0aTiiCH+5X7EtIYRwz1iy/Cxie4xcPGRfsAflpICPiHCieB9LA6rT3AWlrfG4G7gpzuE9kt0KTXRlr4rQiuNXwGTHZvdQU10i5A05ABB0KKs70yYssqlZSD5zJZJWlq1vDy2hYYwJMJvvhcClbVivHSoTogsFWwMnhfcelqiYD4uxfunnFWpEMTjJxlcByTr6MADx4Ayq3+aAGLzcQACaI5akjTxQUIZQG8hOBIvM/Yg2wftSZkPBDeC/PlkCTtmCcO/v47T/5P369Hfnf+Es/oyySTZjvAbL2HmpUxzBQlqra4FCPjY0P2OOHC7opV66ds08+/tJamrtsb3/L3njzphw5Tmh+fk01YiRKX3/jph4SPYyLz59bTx+DG4qqVRcPa9aczamXOtfRbsfVhj16OKd2oG+997rmbv/Wb33frly6Ygf7Jfv4h5/awUHZ0lnm5gKnOUzYlElbvrPNLlwatcmJQctmTmxwsKDF1drSIcWecunAmpqbLNfZbV/dfWLr64f26NGivfPuLRsY7FHmRzY0Od6r7LW3t8+Wl1Zsc3NHSlmjI/3KdmGwQvjBkIAw/K+/+OvW1t5lg309cnAMOGFuOhOEqJ3OzMza7l7JXnnlil29cl7QaG9Pt2AlsiBgzZnpaZ3r3ftP1b5mdWBFDJLXmCC3qC0jUUZS5lpzzXWRcI6PBZXDso0MW85e+sEZZw0nQzTYYMN9jH70yBhSFJuYyUFkcuoNz3qNXEImEjxxo+Ryq61CAzBWSKEKsRCM7sItQZDhtUqVyWM+sQ4GOJChWukSFCCgeAINvodjRP81BoI2K7oRuN/AXWxm0BD2L5ApmU8L593u08MiiwpnHEaLP/nus+zaCIhU/2b4SSJI4fV4HOgLAp3uT1tOxMbgDOBUcORkvVwj7YqNRsaePJ62ra19rRV+gvj16MmcMkSyQxwbmTOZL8dm4Ao93dSzL1w8p5IOZRvufb67x5ZWVqyjO699Q3ZLEEHXBOUd3ku3B1Kkly+ft+ER5qNzX1oEj6rWaLSxAbk3xBkBKSiVqtbXm7dLVyeELCzMbYh/8drrL1l/f5fG+zIyljZKHGwYQO5FZKGCDJNsMwIzBVdJHZe2JdYdaAZrGCf85Z07Ms4XLlzQsJQw0OjBdxccbQmngsWXfnZS1+S9dJ4QMDEMiXOiV51sPssgl2QOfMC/0ZqHcyaIWFtdFZkWcmKUTeSoQvqUexXDfAgMExQsEJ643oB9A+r3oNLXEL+L7I91x7WwViB9BQoQJEiyQ/ZRZO2OYjgMz0Q/Xg/IPo59SixjQAiZrTpXPLAlQFRwIM6HZ8+8n3MCfSFgFRxPJpsENiRrJDmyKcgeu4KPcxVEVK35COADeq2Rcj3Wmo1n4pD6iZ4twj10GNWSOjXPiqQPaB1lOdGWk3IiZUMXfkpZ8ejYOjrbJGvd3Ebb5guhF+4B18DxAkXQGqTmnvAJAsnQCNQzM+l17SAc5ggKvwvIfWcLuXBHELnnOGrsPO8hacPWYVchc0Z55sJ3/tOvtyP/63/xJ6X4RQTCWpZWNfBTA1gKwQaGFwxYZ3ezHezTdrZgl66cswf3nlqjTk10zb713jdsdGJY498++vALW17etrGJPvvGW6/YyPCAanjb2/u2vraqSTI4qblni1o0uY4W2z3YtXzvoD2bXbaujg4bnxiW0tXszIJqjRg0Rqd+9NGPLJ3N2doarNNu1XMhFSGm8uab1+3K5XHraGuy3j6Ic0wCI2pkDF2zdXYTNGRs8fm2ffnlMzsuQ5CpWal8oPPrH+i31189L8PY2Zm3+bllLQB050dGhoRSOFmKemLdDg5r9g9/8xNb2yzaxNiIRmcWS2TLQPGHarXKtZExM4SDAGDAevMdcmav0M63s2WDQ4On8M7WzpHVTlLSTH++wMSpVYnPYFtCAUxwG4pikNgsbW0tbYJ9cLzIsOKAJOYgshzP0AUscLSQ3NhYPV1tHvXWGT2JmhpwnfeFUvemjk4NXJK2yThOSaFWgYRz1iElNiJi3wTUKXlfGDCMuSacNcpiinP+ZHc4crJOVwZz5+Cb02t/jhr4VCzWHoabtsCRkWGRTfg3BpzP+7hK+nibrb3T+/kxlspwcKyaaOUwncvwcs88KOEnHDdBBrVimMy7e7u6BmZkuySqC0t4UNQkdIf7LhGdo6La7tJpHD7vTUsxkI4C2gOdyUx/fIcMAYSilmyLjB3H4FyXV9al1re5tSFC2uTUuIKTufkFW1latYkJyG0M7jlSyyN97ZzrwMCgnhHrtCnLDHNIhZQvyiK+4TgQ/8HgstcgGDbqNekVbKzvanDO+vqOjY4O2vBowfb3dm1rq6hs/crVUUs3MVIUpn+nBI+YdCahF4IlCIRF2n1QvfNeeRxTOAx/po7myJGdUPdHjMihTBTyYt3hGDx7rSpzK1ePT5EaBQsB3SYOEtISa5L2PrIkRKP6+wcUADVSiJW0JkFGRvVcz1DL9mx2Vm1R3HcChYHBPjklL+c4+Yn9oK6FuvfAJ7TvBEJ2DoXDyf73yGIjQ5SjUW+118tV068BMzvnJX4XQQqBDQ5U3SFJ6SwcMmuRQC/6yIODEV0mUe933oGjepwvx9UgFEiyyLUy1TBRMnPRKA80Isv3feblDv4egYdq5AlJTi1fKOBBGIZLnMyg5zMEqQcH+yrTCPovlSxNqUp2Ji1fQBDVnuuwunq560LQsMskd5BwKZuSLIJSMmirOecJgQIfggt09CNQSdoK9SySbhjOwxESn6qI1JzsAklK2RnyMarW282qgvvZRxqk1MrAGEqcNQ3HYq1i83kv362On4SMe/m7/9XX25H/4n/xJ+z+vXtW6C6oZ48TB3LjooFPfURozS5fnlTW+uzZopw+RB1gU5wxk82GRvslFvLRx1/aR793Vxrr7737ul26OGblk2PR+7lRPFBGRyJlevfuU9W5jkoHMsDU3zV2Ec30jg6RfjDmxUrDPv9yzjbXirZ3ULSD0oH19zJpqsXKtbqPmEynbGp4wL7z/jWhCpBUWWQsLIhzHV2uI723XbMPvn/Hevp7bX1jy/L5Xtve3dYEtNdfmZKjxfk/e/bc7t2btp/5mXfspF6RUaAnnezmiHGrmVa78+iprW0e2srirg33D1pPvs1WN4/sycy8dXW1KKhINdrsW9+6Zk1NNd2Dnc1Du/nyZcvlGCVIRuCqXRh74Kc2+tB3XbWtitGopaStvbG+IyjquHJiqaasdXbgSNJJz6P3VrNZM80+p5fn2KxRm953K7nZlmbrytEeRG83zoBa8Iml6ifW39cjmBYnQbbgcD4QKvV0iEesjTa1MQXDl+NjjNXDftrbTj2XPvMXE6DYfBpogxa5pE1fkNIig2KTE1hoBnQT9XuvmXIMSZoqiq/LGVLiANEgQ6ecI1QiYQ1r4ztt3KbOTfhse+a1QwCSMXCEAgPgtfsj6X5HJn/hwnkZGs75bKsaWs4cGxiOc66WjzUlsLm929Y398T0ZopFJt2iVjPOP2Zgd3QwMtKNop5TDRnYY+0BSKK9fXkFYgQ89+5PK/hiVOuzZ3PS/xfp7fm6tbS2K8iqVYv2/ru37MKlcc0h59rRm4cTEcOA0GSHhIZDAR6nZNLVmReK9vjRjA0N9es6QWD29ratv69Xr0m8KWH5a1IdMwyqiGbQqplziWVaNxKnhSNxfXxHMfS8zowEDfhYeti8TzV5dxxekmk9FfkJRxfrw58/xChEieiM2LeVxXU7OETwplWDb0aGB8XUF8yMCFNCMoN5TL1eNfpsVtKxQPHcK84xHATrAqiX0hn3amSMYCYjPkuszbgurplzi/r12e+JQFZlsiQTDnKaVM4SVnlwOc6iHAGfR8Cwub5xOlCG740Sj2D3og8y4idQrXBe/B64nO8G2o7AmICSgCzav9yJs0U8Ww1Egde8JdFnKqj2zNzvEgRoArMTBSVey/cgN8YNS8wGsiyaBkD2tROVx0gocNSR+dJyyvmw9kC5lAS0ZOzipQkr9Oe1RkRKExnPp7pxT72bhHNxPkGgFz4pkQAeciGCTbQyU2qra69qjatDAuKvr08NAJINcjKkykEZb8mtn6QSxIf2OUiLboNe+YP/kgVh/kXJbn/l33tX0VRXR6e1Zr1VJ7I7Nj83B1bx+Qu0lx3YxrrPcGXqVaHQY3PP5uzKtcv20ktXLZWq2e5+2X7lV3/bFheW7A/9ws/Z0FCXMhc2EJrWbF5qyHfu3LOdHeRNfVEg2wpk3Z3cPM4DZTX6WU8yLfZ7P3xom5vHgp9rjYr15ulZTluRdrXjok2ODlt3W8O+/e4tS2cYLIJgB87NrLev1zq7fT7xwV7Z1lf3VUrY2NyysdERvRdyDlLbiJzgWFW7acpab29ezhujjqPVMJLWFqvVs/bl/WX7/O6MIsdbN6dUCzoomn31YNZef/UlW116bltbh3bt6pDdfvWyREAyDVivq1LIg2iHM0WZC4eLIXKDtaee9A1kNNvbpYDX1zskp7O2sWv7hz49K8hhRJVsShTfgNuUUSIQkmQSAVHhSDtam+TENctchJaG+tJpJcNhQ5ACiuTatRbSzLimpkQbRl5lARmMU8YvzHKCJB+EQqTOpoHk6FC1/ygglOSt1/KiRSeyXowRn5exr9Mb7yQXjhUiEhKKSMYlhnEl6UHvgH+7XC7s7WPr7++1fMEDUVew8n5mjI/qqmplIrvyYwDj8zsCyxAxAW1gI4ch1ex2tT9V5cRZzMVy2n73o89sY3XbRpgS1kS7mt8fMiHeQw8y95EMmWdDeybSr6OjY1IeRAsA5i4tmbu7RRseGrKDwwObnZ2VaEkqAzq1pIybMbsEqq+9csmGmB+e8Wl41vBOBYydRrUelFSjpo8dOeAYvHKwz2x2BgARODM/vmwXL53XOdPq6HC5twAx8heC3eTkuOrlfC+3kRa2KN8ENMz9xCkEHMw9jXIQt4p7GL36/P20tJLUNgP2jYDA2wwd7Qb2pP2PFtGTqolXwLNBTz6f75bcLZ4psmYMOMcgA+ecCNRIPoBKVRdP6tUcUyI31HeVKWZtbHLCDb6CXP/vNJNOMuyAwWMNxl6Itck+jM8GFE+QCtQbaz9KPlHXPz1Oo2EoEUY5K44dzjrKRFHjDXjYyyjImDbEzA5iIa8RJLMXeK/q6Ak8zToIR873gQaQnPH3+LxzISBtlr3rIXmO2kPptNaXHK5mGvjQkmwiakR5zEl/nmjwvd5tgLY+sL6fJ4nj5avnbWhkQBMOo0bPvQF9YX0TRFCC824LfAr7l+PVrcREM3W/oAGPMBWiSVV9lmcVc8hZjyROrB3fvo60aNolkxHpuGikpfaJ+FKo0BE03PzX/urXOyP/y3/6ljJpsJPefJfDlbBdJQ3oJCmi8v6BvDLk5cV1XShw3tTklD2dntHkohsvXVbUvrG5Yx9/fNceP5xTBnvrtau2v7dugwOIRzyzC+cv6rsx9Ktr24IKMcQQNDqQ+awy+GFV/eWzM7N29dp1+/Xf+F17+Pg5UiV20kjbSapuhQ4nTe0dlVRnzLe32luvXbfz49TZjlW7Hx4es+PSid358o6NTQyJaU3tH7WqcunExseHrJDPWeOEPsKKzS7M2OWrl219fUNZCIswn6eGvquNRX2P16amhi2dbrNf/YcP7P6jebtwsd+svmM3rt2wg1LDPvnsrp2fOm+pk5oU8gb6O+zylTEbHxu2H/zO9210ZNiGhntteKRXjgaDT4/yxPiE4EeOR9DU01fQZCYNEamzEVpse+fINrYO5AzIvtpzOS1qtNfLlRPb2dsTWQ/HRU9oqJH5Rsdp1xRpSl62DYOdtnq1YR25nIhoEKgiQHACmhPmcPwiJZkbgzCIfIZ2KP59VjcbjXffLB4FE7D5xgklaY+0A5pl00bW5oI0Dnfy+6jNAsGyyfkJ9m7UJsOxcO/mZhfkgAYH+3XOmlV/qo7lx3FYHzEbHzmJ06Qez7PgmA7bUX/0DNMd+Is2QLWKnTTs408f2Uc/fKAe/m9/6y2zVEnjTfkswSH3mX0T6MX+3r6mfZ0/f071XdAeuB4YN0iLiAvFNeo8cajb27a0uCldBeaTF/Id9uqtKzY63m/VKsfbt71db7NRGSALG/9Y4zxHx0ckics5PLj/OAlMvBedNc2x4CAQaNAime/ultFG44FrpO+f4AY0hj52MmHUCR0B8rYwgvSzzzqcSzh2z6j8/fwunHU4xCA5hjMLoiGZG4EWWSY2Z2HhubTjCSa4r9S7Uatra3cUCXEanhv3mkw8gkqOw7Plh/Ng77hTKWv/UP5a39xwNbxcmxV6e04z8ijHnOVaBAlMQSZ17TMyrILfY2BJAk3zPgI6QcJyoh7oxd5QJwWkPkYWl0qqkQfZ7eweiPsYGTzrUpB6ssck7FLxujDnLXJgwtXIdbhNjzo7x69VfEYFf8dpEcySQARhj+9wLXLXKYArwncCffM7smNB5cke5TUFvSckJ+3KjtnvJAEqB7KXklo26T7Zr/Zya0YtzoMjEDi99SzWU7lIp8cLBCgyafYle1etnofokuyJV4WuBQkHNgtkgcQIR869i2AxbAfIJUhb2B6vqWeElIGqhfw3a+U7/9b//vV25P/NX/xJRZ/0Jue73JijQY2RxzGTsQG5QoIh0nr0YFo37tLl89bV1W337t238YlRe+WV6yKgYUi/+vKJ3f1y3p7NL9l7337dXn/zhrVpwEbF5p/NCSokWtvdc6W1paVl6Ufz+6MSjM02Ec6ox9+48ZL9/X/wO/Z8ZdNy7V22vbuvoSR9hS7ras/Z9gGs5xObGhuwtkzD3rx92Qo9XIM/ZKDzdFMIS2QlnrK7e2TPl3dsbKzbLp0ftI7WnJ1UUvbJ55/a+99+3549m7G+/l4XRmlt0yKGvEbdR87upGJf3LlvtXSvff+DezY03G2FDvqL+6xcM/vhp48t15qzvU26AZqsvw+1uZetublueztbapW7dHnSuvJtqueFmAI+Tn+v1tSnj0wqdWvqgxhXMgoU7ja29lVDOiXIVHD0adVBt7YPJFqD4Ags5JBGVNZAT3jWa5M4bCAvjSGFHZxK6d9kaLDl1XOuyVHuqGlHIhqOaU+gFDw7Rqai/hfkHM960Sx3Z6leT210MlRn0GKIMDoBGwaszYaRE9MIV9pt3AHymrK7ZBBKZFTa7EbLEpC8b3ayir0dEIWM7p3XbP17+C+MjZx1CSGcFsmfstF9PGlDwRTvJQgKp+rtM/75IGlBWPudH9y142rWdvc27K03bliWsbJpV8tyNjca/VUFTwSrtBRy3cDtdF7wmjIaghpETOqe2Qi+p8Z5gnb1iSafQfIksGKY0fjYoI2O9alO7nPigagR2qFFctvm555rLV28PKUsa2b6uRwYARlDebgnQO84flT4spQvEnRM5D7qhkgM93QrmNc0uCZToE9NNBxIGEfWFNd8lpTkHAp3suHEedbOIXghEiKBHAhTyZoIB+UZORwDyig7shP1Ksx9L2MzaAkErdCLWNKaxGvoxiD7xkHFmEpe49pBujg2jihEQqiPi1gHclKpSC1wfJLRrc3qS47Ag3MJBxqQ9VlI3BMfDzoJdGKdx7rU9Se16EAOohtEuuIJWqTugCMnZ0VwGtA3/477zLED2YggKco22JFw0HLymbQ4HVHj96A2JUcezl4oK+IsyThPvjvkWLH3rDHumz8j50B4cOOBmZNQgyHOnqPmjJZFVX6BfaRAQ5A2x8VpejDV2dVqr9y6bh3ddFX4cBbsEfunegxhz0mD7HPsjlp7d/dFUisWywpaycanzo3Z2NiwCMuJuqyVjpzwR1BJcMcakLRxNpsMPgItbLb9vR2/P/CUjihfvJCu5Z5/80/+za+3I/8rf+49q5SP1IPd3Unm3SvlNY237ELcgotq2OUrU9bU1GJzz5Z0oa+/cdu6Cz328YcfWU+fs2Yx6lub61KA29g4sbmFNevIZ+0b33zJLk+NKzp6vvDcCUalsm1s7ViuDQNQk0AMWfrzpVWbPDcl4RDaeFBk+5Vf/4GGjaSa0laWEWixlgxZZJvtHBTVJnDjyri9eeuqdecykgJdXJq3jo4uQWdTF0ZtYW7F6idN1p3vs0ePpu3Te9P2h//w+3a0v25XL5y36nFaEDv65IdHe/bqa6+oVxnjHXq+bACMO7X3/YMjm36+aAelum1vHttXn9+xn/qpb9rl6y/ZL/7tv2+V47pNjkza3i7OHG35nJ07P2DjY0O2u3VIl7qdPz9mu7vbnrFRWytXrL+f1hykBd0hUpsGUlpZXRFUSBvX7j7Trtxokg3h9ItHkPCQm0zbxuauShDeIrav85djgc/QN6i/b+8w99yDtPZWD9pcbKUkaIp2JhY7GS3cBTJBmLLU3tgMEpBIpZT1MmseuMoFMFzti2fNpo3MwglzyMK6ZnkYpDAIQVxRzV0MZIe8OY6rLDk7l8AHXfzTKLruLS2SSZUxOrHjo0oCjweb3p2qlwqc4Y4z9ul3zgfgNe4V5BsCN/5Nporx4tyox3M/GAZCmxkiPHe/fGK7hylb29q3XO7EXnl50op7RTGEOT+OBxuY/dXZ5cNQ+C7Y1ugvkKkwUYx7BgyuEgnQZaIkJpZ8GZXBEysf1zWDnBae9hwdBC02MTUkzXq07o+PWZvt2ptPnzy17u4eTXpjWBFE0/v3pmXQBod67fyFcaEGsN/hGDRn2xyFKBUVvLpCGxwK0AGyTg/EaHuEfNjWznjVGBVZPNWm7uqEt+KIiZMbHfZnSFJkgzCOVf6AAZ1kXly/Z25u7LlPgQpJlAh2NYH/7r41pSBUUerxgUX04A8OD0oPH/134F/WJ5+n3Q/Ej+PQmYJNIximfo5jwOErmyZrzeVsbX1d3BnaYunOYA0EEewstH3Wokd2Hu9VsIhjSwJHrimcOkIvkWmedfABJUe9lvHRXppxIik/QXaLsla0q8XxeY8QFtpG0fpPaszaP60uucz38W+eEdkxGa0CXPrOs1ntW9ZEnCNrX5rpmbRstj/XF4FnEPsI7kKREnuBA2dPQqLWnPtEptfHF1cUKBOcsS5Z983NKXvtzVckPEMZN+rfnO/O1sGpzXGRIZPUNoEC2TNBLt9B6WBoqE+ZPWJkDUtsT52kMekQaG215SUm4blmhQdILiyD32K/9/UOqMRF4Ifzj/3//p/6W19vR/5f/rl3rCPXoalZhULOLl85JynViECJxDHII2P9lmvrsPsPnlpba85u3X5JsN/SCkQhzxzJovd39+3LO9N2996yzc4uWlOmat/9zhtimWPw11aXrD3XZU+fPLNyLWOtbWm1gLGo9naPBH2z0BgUcnBQlbzlFoQmiQ34TNxCb6d6cNtaWq3Q2235PEM+ji1dP7FqqWSjExBgqLl22Mzsii0tP7epyX6rlNPWOzBsSyuz9s3XX7by8YGdPwdbuE01ODJaWPrd+XYxc1eXN1Rfpz2IzIBFLOEQSgM7u1boRaWrWSzzrZ2SLW6s2UA+L6h6c6tkH35810rlJivkszY1WbBrlycMWcPN7T27eHHKurtzlknRLtdvB/v0MlIrBcI8FrQ+MNCvWinH5vxAQHCQQLB7+26sGFwBhLW6tqEaLE6IrA9nQu2If0PeC5iXFjIcFn3JPu+6VcERUbZqRylEYTxzb2n2NjWySdXyJB7jA2H47PLyig0Pj1hHJ3B0xvLdebGHuTdsHgwag2wwBkTPvAeHPjY+piwPAw/UBheDOhWf9a4Gj/YDziZYiSwoMsDI/Co1J1G5gyY7oBYLEdMVWvhOGeFsi5OhTmoySvx5uF8WsQVDwzV6rzaiHh4AYtgiK8f4w6vA0WMIIADdezBnSysb0tUfGyxYb3eriNkEctkAACAASURBVJ2aVlVngA6CLGYZWNWq+SOw5KxZ+t9BvUAZcIAcl2xD16dpVw5bHxVLBoH+YB/meJP4Gxjmjg4ykFFraXHhIIwaAhvAyyALfX094hqwlnlewO8YRpfHpf3RVQDRUcfBjY9OqH3O0QYnE3kXREaBHWufewJCQyDF/VaLYgUi6LECTGBKgk3uGesW9CZ6gbmWkO8VesPwlWir5DgJJyOIZByHAEIDbIqsH2cSay682obYix0KkAaG+1UnV8tV0m2wOP886WboTrJHZ6mzxnHq7AEPVDt1nswl57s5f9A3JvqFAw2uR73qbaOBRniQSjbvHSKB+ohWhaBQIsvqyJH/RPbNfYtgND7Hn1zn/q63QHF+4aiV6SckwkDiAl3iOFyDAl1JjyYMe6a4VVwRj26X4B0E1yRgdr4HZEh94N7YoXVJsMS+5Ie9KoVDyl3MV+9w5U8hFgmC5PVuym/eDsd7Q6TIs11f05K4bclpvdJqeVIvaxhXVwFymUuyat4E793alz/i2BDlvA2R4M7PV1K2tRPr6s5JzZBAk2Q+lBb5LiENQj5DvMqRyhe8jJq6elhrBAY4cPhZ/AnBFbvx3p/6n77ejvxv/Se/YBur65pqBTOdSWYon3ERbEJX9mqyfA91kbo9evhU0c+VK+estS0nFajNzTVlfwg97O7s26/+2vftB7/3wPr7hq3Q1WSv3b5q9XrFurraJH4BfPPDj7+wdLrZLlyYsKbmhvX19gsJWFpcFhGno6vLvro3bZubhzY6OSY4vVRknOOyssXBgX7d+PMXJqTR3tXVbrvb2zY+PGztXe12/+EjGxqaUtZUrlbs5ZdG7cLURWvrzNv03H27de289eTz1t6Zs1LxUFHn/LMl6+vvsWwzzGIcAQaZxecTfwKqA7r0e9Ni0zOzNtA7anOLm/bJnQeWtRN76do1+/zzu3blxqu2sLxjmVTJJsfztrm+aK3NLXZcSdn6xpq98803ra05I7ZwvQ6yQFaFAUmL2EO7HAaYrFFGqyMv8R7Og41OtMjiBHL0wCWrbMMhOG99YiMDY/m/64J0cZ68B2OGwakwYSiTlbYwhhsnW+jutAzjZOnXllIb0HVdE4Z85nWzVJlAToiEI1Pge30aXUbZD38CXQNvcn60rPT0klE77IxB9qj9x/WYMQgxKziyAAwDr7vSnsNwIAUYiTCuTs5xaDoga9XeW1xcgt9zzby2vLimrIH13NvbY6USU9vq1t2dl8EgUKFOG8MWMPqgRzvbu9bZWbAn9HvTlkOdL92wvnyHlRHnaHJ5W+4TcF5KZDZXjxM0r7p8k8RX+IlhM06mo02uKjTGWcbQVyAGMT61Iv4I9xKm761b16y5BXLOgYb2zEzPiZk9ODSgCYSRUXOPuGbWLD/iT6ju6VkrQSuM+Y3VDQUFGD7VWU98MiFrDSSC83HZXoRC/PNqc6oAX7pyFs+K81PmlGS9ZP98Z8DB3tUAEuJcC76PJIBgCn4KAQ3TEenV5wc0BCfr5ExvuQodffbA0NigtULelFKgK6TJUWdcaCWg6bN1boIS7g/oCI6F8wviHs/FWyJfkPo4j1rZa8r8x/qAA6RWQM0ncA8oZAO0QbMJXKAm9MCDAxCBQazZqN96MFexgz3fl9jeKE3FZwLViXspJ4zaW8w/Fzzuw4UiEOF76bOOgCGm8kngR1LAyKP6vPZ6zXUXCEZDs4HXQdOCI8T38HuCYSf6AWW/aGWLoPuU35LOKMiTvoLKGJBMa1Y+PrGZ6WeyoySQbR0v5tMHUodjPdj3uQg8H9br1tauUChIjcg0kz1DqKP7A5sTKo3iIUgHgvKoE4QD5Qg74s8EopuXeSkNqzRY9Iw97Mn7f/p//no78r/659+zk7LXU3t7O+zcuWFJ7uMQMOJE95Ksk3DFjk1PP9M0pRs3L8khz04vqFXq8pWLViztS9Xth588ssdP16RmdfnCkF04NygYERhw9tkzMbBLRcgPdZuaokXIR8dp4WbM9g4ObXVtS/257R0Fa27P2D4s3M2iTT+dF8kiX+gUKY/+2wcPHti5c+PWk++27fV1K/Tl1c99Uk/b/PyG7e/t2S/86+9Yb1e3PXk6bePn+yyPwtr2ljI4yECwL5/Pr8nAIjfb2dkt0Q6cwerqil28ePF0njHnSfY2PDpiR8WKFO5+8OEXVm00W2eu1W7cuGQbG8t2/fpN+5Vf+127dm3E/sBPv2Mrz+dkxGcX1r0eC5u6cWLnz09ZKk0m5MxfMksWJO1+uVyXzc8/FwrC4gdeBD7FsEYdsK+/X4x2FmW0R+GMiFgl92quusSChU8QY1JjMfOyR9ZVEZ5oXWMELfV9Ni/nhMFA1haxIDn9FK1vR8n0OYf/MUJh0HBgbJqAzANKBBadnJxQ0CKBprT3fWKclcUkU8YiA4ksJL5L2UIivMF7ESwJRx+MXgxNZOxRj/TyhWctfo8bIsURn+DEmc1NgMg9AsHgfQHxEZgMDQ+ppKJa7eKyiJQ/+uy+rW7SRXBk4yODlsPp5XAojHs81v2iNELGhrGHYe3BGhwQZg64wwkD65LCh8mceTpD3Pmhh8B5qQ24kUxqq1dFlhwYKAhaJCCZmDivEgkO2Ify0BNM+YRWTh/XqCyq0TjtYQ4HS52RjBz4EnlKr7EyKS+tcwUdIpCh5ilGsGayg0wc2+7ujtVPyCbdMb+oeXuPNm1dZIwxv5vnhEEHOeG7xNNIlAR5RgTVBDcQ7QjWV1aWtfYJhrzVsemUiESgDckJ5AwkT+pk9OujWZ5kz6wZrhmjHk4TmxZZ71nlsFPCZVur7hXXGWWk0qGPxeWeYQNGR0fVARLQcaw1ZboKdryOrWNSTiiVtC5DKCjWNq8FEsExceR8RmOWNWbY13NwSc7+GUTQgLkJIHDkHiB5BgoyBJGL1xXoJO2fgsAl61pWBuywARLRpVPiqSaaYR8S/XOhOckERSEOdQ84eX4O53u3BjZa3R1cW0KU43N+T0tKkKhHMzkRRPTqtQvKyL1t06VmXfIYbo/3iTvI5sOQ2MM+8McFs6LuHdMweW4ci1G+BHu8j4CQ12J9imSowTAuOQvayf4WwTXjmgxBivzun/26k93+wvsE75bvZlJSpw0PFaySDIfnBrCYuKC+wX5bW9kUO5aH2deXt+NK2cqlut29+9AmJoGoHS58+PC5PZpeFTxz7fKIvfrKpdOJV+hQN2c7pZqGVrq0qKsO3ZCtM3kMvfb5hRXr7SdguGFf3L1rDx+gjoV0asUn0hRaBaU4jMLDabZcS5scqcaHNjXb5ta+ra4f2nH12L719lUb6ikInm/roq/TZQQHh0aU5dJ6cFyq2/DIgKavdXV0m6WytrS4aM+ezdqlS5cUUXYnoxq1AFIpOyhV7en0in1597khbV4qF+3C+TFra07bzua2MdO2tfnE/s0/8Qctm0mJib+lGsyGtWSzdun8BZ88lm0oOOGHoAcYielbff1Dgn+pe1H/bW726JL/wmkTSQJtImZCpsEidg1wb/cgugSacqOCY3GYLrIV36TU29vlWHkWng35JmHjENTBEC6XSonIS6ta9Bhgg7H3GnjVR0MmMB8bJ44T9SY2JAxorplsF+fJvfTs8cWsYs41Mpiotce/+X7eK4NYd2fHf1x3XFPUFqP+jQPEKCiTr1YVqG5v7akcAJqkQSTSH8c4+SAFMWxrXmogc4EYB0IyMzNnHe15u3Nnzu7cf2IHR2UxZZsY29mSttHhYTsu7ttQf6+QDe59qYTxOZAwEfe2swMn7wQ97i/XgqOEK6IMKsnOnEzkGToBFL3vwPvpTEOdJIVCpxCPQoFMxKdxQQBUfRqd66SNj4DMe3l9ZDAlBynACfKsC1qE1Y7Txhhyf3BQ+UKHDCaoEPefrJmMOuBWSW4el6VzADLA8w40Bbifz7EGueesMX4XwZhmXZfd4HqgQV3eCZ9kush74tCDn+DIi4uuyOUkDpCBGwRJvSjDSRDE26ckv6p2KCdn8f5AZIJwF+tMIiIJ70PvTcRLooWOZ3S4d3TaysTxWWOgSx5guINWIKrRn87II5AJ4lkM6ohe9ghW434IGi+X1TYVRDc9q6R0dJb1HwiWOzzP3gPq5hpFlExQApFIGeFLe2BS0lA7ZgONBS9F8XsRK6snEgDiGnw+ARMAPQiK++6EvhftoQrSGyaxIOcQtar0pzWCfnnDyzBBaFTLa3PGUg1IcJA0m2yMDiLNLnDELILzGM7COop9wbpEyhskydVaITOjzXDo0H7S9sr94n4Gohhku9A9UPmvVtOah4MBSZB9xjre2tw5DaL4vq+9I//v/tJPgphaobtLIiVXLk9KyD9G9QWkPDg8YIvP10XsqlVTgnOrVrH9YtnmZlft6tVL1pVneMKALcwu28Z2RYvhyqVBe/sb1zUchd7ek5OU3bv7VMImzZ1EPWVbW6HeW7Lh0X47OkDNCmJNu500Mra9t2mZLJNpqjY/v2QT4xCF9uydb1y1lqwTfHZ2gExarSvXas1NaXv4ZMbGxkasubnTfvfDL62jL2+DvSkb7R0QH6CrkLGWJuqmbhhRi8JA03oB45G50BjUctkZyIim4ETJVAgavFaatpX1dUs1d9iz+U31+aLhPjMPGfDIrl+YsK5cRrOf29rSNjXWJ3Lek0ePbfzqpC0uLGjRNFlGc89xHPARFpee2ze/+aZtQr7Id9tR8ViBBk4Tg8u8a2riRMrAgix4zn1tfUOljeildmPoLSAsSnd+jAZ1yIjFzX/KTFqa1UcOIYZNFplyZC8ci/YdMkyEgNj4bBocihxcs2dJZ1noZC7hVDEyYYxwijhx/lPP+hEa2i7oEtAzBi+Mb2TGYexE1kn6XN0ZeTYvSFMBjEPrytbPjMWkVBKBQPxeE8RgiiMYY97jznPGOf24kQU2JVAhEMrY2uq6CFg/+OALW9rYtY5Cv21uMEPgyNb3yTbr1poxGxvqs7HhQdvb3laW3p3PiUBK7/hAX7dVK6Ufa6+jX5rAlmfFvfOsA7lbjKErWCGA4b3tJzY01ONSuZWKdbQ7K9mdIkxlH/3KazjaeAbuAFLq5MCRunOjFc+sUqKvmEBNaiEKjoHwuW9BggPFYl15mSK5x7W6ra3tKCPn3F9kTPAB0AhPlNOS9jOeJc+b58U18ifPMGQzvdUTrXfX8Wbdu4GvJ7K4rgXgQS/P22F3gjKCEzpNjNkCtZrY7HxvcB3Oks8i2+JaRFJLpI2VdSZky6hby1md+P0SzE7mfHDgmvUap+zOR7AyjHPsRMJe589w/NH6FBlzfF9wIlh8JBXBGGe9x7OLTDzaJzlvHDaf5T2ca2T2niV7GxeljzQBFxMcE4dNKSWTYtqhz2hw2eG87TO2teZSs7ym8034Kj6e1hUThRahHYDqX9pbCwnw4GBge4KMC0GTdc3vsJ2+f5usrR3bgWIiPd0nNjE5Yp15l009C2k7AdADdHXqiAzZosAzyiuQ7bx33vkycY9ZV5CNgzjIvWa9BaISmb+jfYjBNBR4qm2uThePr1Hs38/+u3/n6w2t/7W/+BMawtDV2W69PV02MT6kGwZ0rGwStZxS0Trb8/bF3Rl7PL9jn372xPKqz5Y1gerp9KL19+VtYqxTPa6PHi5YqZiy8+cnrauzbuemeq10wANn2libLS+t28FBxZo0AhO5Qh4Ks6k7bWl5xSYnLtrs7JLt7u2JfNLe1Wlb23u2sbknIsrm9ob9/Pe+YYVOmJZl/e7Jk3mbnBq2ifF+297aEPP94eN5W98sql3h1VuXrDndsOLhnl24NGHVclHSmPSwk+m3tHTZ+sqKDQzmRejR/OIU9UdqqL22vXNgc/PPVX/MZLzvcu7ZuqVSrfZ8cc229w7smAlcGfpyc9bSlLKxkWFb29iw5qasXb08ZOcn+2xjbcsaGUaJEk2m1QJCLba9jZYYJBvT1ki5QMjW1p7KEM7WxEBCfHIBD+4NYgiK7jOQmfZUEqGWimNnU1NfOjrEMEMOcinWmL4VsoZuRHHq3vrlxixlHe1tPrTFTkT8cRIL4hxVIQFRw+VeofgFhAVawEZ1LWyXNoUY5lKtJ67Al0U6tF2ZnTss9OCdvMTG9NnjZOh4oYYcFN/F58keItsPdjPOipYhZeBJMVJzqxOjzJ9eb3PSC3VUzksoAEx21P8EtbvzVn913aFTZUhJCxLQOARC1ZeB54+O7eOPP7ODw4o1t3YJ/eC+TKs84zr0S8+XpWKYsRO7eeOqjY7229BQwXK5rO3ubCfNaQ19rwwW08GEhtWkngZbHYfcLga5w4rB5gcpGJ8YFNFQ97nubYvcXwJdhIwUDJS8DxdHLD39FodqHVZ023SqzlVyQ6hxlonzrTLPQIz2km4v64VJeZwnXQyqqZPJph29IIMSAx9y6gmQrN9XulQIGr232xnZDs2XTqeJ8W8cLufHebAufdwua8E7E7y390UJh/fHuo6MWJPzknYiAgH69cne9JA1e9wJXFyP+v3peMh4H7fXignwUL1zJUJ+VDaqeo9zPCuRxhK1wGCVi1Sl7NxHfUaQIvIYk+oSBjfOTo42aduK7FmdCgmKoQBDdX8/Zjww3sO+d6lRZ5nHfiYIU0af6F7gvCjXELB610gy0x1N9rSvO+4xz7ctaSHkefF8Nre2vK005Y5Zo1vpu2/LqXOAgCkCCcoZCg0h1YG6JONTCe68LMKcBt+XPH/sBYOhfD/V7PxFOiyapKrH2hQixVAW5J6Tnnu+NwIEHLcLubhUNAfnPNl3USZwYp4H9jwHt4mw5l0e17skXGOe82AiJ3uMICdaJhGGaWlutZ/6t3/x6+3I//q//x1pgkN2Q37zwvkJGYfVtXVrpMicWjVK8dHTZfvoRw8s1dxpMzMLNtjbZ715V/dZ3WCQw5HdujEiA/LVwxmrVzOazjU+3mNTU/12bhx5RNqbjqWVfnRYtdV1MkWgTKYjAZ00WalSsYuXJlVLJjJCxm8Do5ehHa7H5heWrZFK2/hQzs6N9UnbenZu2SpVaog1iQtcvzKhCPCTLx5boXfYlp+v2/Vr5618zEAT2suOrK/QYal0TUx6TUqqZ+xwFwfotVEWPN8HK57fzzxbsvWNbesbdCnTra0Deza7qkCEDdc/MGCt7e3Sk893cV+ApUs2/3zT0o20/ezPvm5XrwxareyGjtaX5myr3bnzpRTyaE1BChdonyxrZATiIG1eME8ZodmkhX1wdKhJb9RzcCZ8lzYbBvzA4XieGRKuZPJIpYr81oGjTVlvT6+cPq+5EcRYMs2LUZpHunbq98clFju92O0yqDgIIFKOS0aujKjREGuYUgCvk/FDQkFalHtH6w+aBKsra3o/mSgQM2gOx+Y4oB8kOcC5OFw2HJszMpLIdHBEZN+qGYp97oMXCEAoATns6tljKpmQdjbDOjt6ku9wQldaMCDRPcGeCIGNKlOIdR84x4AoI4sPGBjnd/+rJ7azU7RsxrNDEe8MSVv/WyrNWM9VW19fsf6ebmvPNdmly1PW2dGq+jgERX5CtAcjJCRBLXB129jctudLK5ZrZoRpt7eEpRuW7+7Sfu0f6NJaUeBw7OS2588X9J7R0f+PuTeNkTW/zvueWrr2qt739e7L3Jm5MxxK4pAUZYmWZFmWlTC2YHkDYie2YkdOYhsIEDgf/CFfjGxAkG/+ECT+4MSJ7VhiaMkyJZIzpMiZ4exz96X3fa/q2ror+J3znr5tAYERBAimBxdzb3d11fv+3///LM95znOmzPFt7xxYXRcOwPzCXOILgJk9mIk6biAYAdkGmoHh4+siXMkaROkijKN19BtEj4ztgQedBCIpkJL2+TQ41ptAKRx51E2NtJWjDTJ/LpYSpEUcNSx/z6o9uw19BF5PkOqtbkmAZqUa9iadCIeGpAVTns8xNnUyzY0gkIEtcY/sPSNVlsrnWt+siasdOvnNkQCH63mfyIb5d0D5kSUHlyCcYyBG/N9q2FYa9FZLa7mTrCR3kZluSEUiL8pziFIMA1IcGfHM27LvRNc8yHt8bqAk8ay4PwJkOi+4N/YdQaifI7J6r3mHk3adi45l77wHZ/Xo8NCcOg6VtQBWB6FxNMXPDethQSDDlZjJkPKgHTuGSiHcDz4HbX/IbmUGb5nug69NIA7BAwhEIp5/nG/+bShBi33mpQYvtbWUQvEyGZpE8sV9wO3hucR1BpcgEC2unT8ERQbEnJ5+/vvI//u/83MaGqD9pWdTsOhzLpfTWl7ZUquT1UkrpW/97ne0stswxz7YP6C1pWVNjI1qbLhizfv3mTcu6We/+pryhbQ+e/hEQwMjpkedTrU1NFjW3bu3NTY2bAu0srKl5aUN7R+ygQ4tQzMpSmDdtIsK5BC36CIjOaJeOqullV1tbR0YnH3z1k0Vs02p21CpPKCdvWNtbO4rQzRYTOnuy9eNtPDw2YYmZy/row/v6+bNK+q2jzU9NWyBearb0e7elvWcM995b3dHQ7URC9PZIESS4+NjvNCy0bX1XW1s7VqNcxeeQK+op09XjKhBnffNN9/Qe+99qvrRvq5fvaRCvk8rq6va2KI3s6OvfvmG7rw0qWKuZuNZETQYG5uwYRtEmuNj9CyXTMnt2rUrNgaUOjlOi80EYsH/OVQYDmMZb27b94DUIetBisOAwtB2g4xcJxFlXkqfqlbDgcQmBaZHJ91JSmQtbGhX80NvmVacfqtTusxpDBHxoREB41GbBCInaMDIEr3iqF3ZjAEyTDHbNhby6OigGQ3qr5RueA3OneycQxXZb0BeYYACZuaeQGj8oNO6CJLgrOpwOBgVcOyALOO9LsLtUUNEjQ3DtbW5Y6ULIOOpaRjQXi8Mcpgbu9Z5ndXLBBl9/+131Kh7jzfZKehFXxoxnhPrumicnOqTTx7r2o1rajcR1fCRwIgVoQoHczzqvGZ4qF+j+nWGjOue9g+OddKEJMV0JoQzYCL3NDs7pVolq8lp5nG7MiCKcIBIXCfPhGcE12FldcP+/sord5yn0nNYHniSzwyHHE4JoxkEK9bsorF0meKy7b+AgsMBkdkQ6FHCwADy94P9IzVMhhPoNmlbZFpe2jP+cCxBiOQ5B0+C74VTRJHRIXQCCGcvBxHRr9fLAxGU2D2ZxKo7d9c3QBbUMz3Iiz5nPm9ynxAUPXj39TBFOvqsE30BiJtB1mSfnWeFychWHMTF/WZBYhIkcT8RRNq1FItWq+ZzbAb4+VheDxL4nK21DXPKsUb838h6KDMm78fzIijiPEcG6wQvf7ahqhcoWwQgLwihPmvAdckhrFFL9hIVgX2ILHHuPWtGj2A34bYgDMNEPZ+0xrk3YlkBiNq1zj3b9TLYac8luq1dLO317VKhrHbL1e2QEL5ydValmvNrAhoPR37RgbMuvIZrCWY+32NfIqQTgaEFprSTtXzQEV/sAwI7SqjYnwiqHNFwJCACL7MjppDnNfOv/oXPOWv9v/lPf0bzs1PWWoTxHhsZNGh4Z6+hh0/W9d6Hj7S6caB2r6eZ6THdvLKgjTV0n7Oanx+1Rf/w40caHR7Wm2/c0frGslqQp1Bvo73p7FS3bl/X8IiPfSRaX1vZ1YP7z9RL5z1aY5hHjUlKRIPAgwiPuJoQ/dOlyoCePYct2jNlt75CVlcXhjQ2ghOVsrmKfvTOxwbvT47W1F9m8HxOD55vK8VM8nJex4cHSqdOdevGFesLh4CBsAelAyLCQimr9Jlc/Sxf0Nb2ljmfTJoe15wOjprKFYra2NpUvdlWo+FGAiNb7S+YTC2tFMODgzraP9SVy/Pa2t7Wyuaxdjf39et/7o9reDilTKqg9z+4bw7XtOKNiNan2dlhzc1N2f2jWMWBcBnNM8u6geKRDoxIGdgO4QIcOujDjrWlNQzKBEZknUE/iHoZgkGfJe1/9LFzcEOcwSL6Ph9SEsI3rAulFpvdnHMtdasj2zS1F/U+P7z0QncNVuVn1JC5BzJl4NS93T1rjUJPHkQAaBcoj9olwQPQvBOc0ue1wCAdhfEJx8k98eWGp23sd/Tqo64Whp+MPLK5IDnxe2GMw5EDxXFY6WWFe0DrE3t0bmH6vIc3DjkOkkPOs2LNWIuNdZdO7bR6RoRMpc7URVCnnFeuWNDzZ2vaP2hqeHRA7WZD165etnVFkx/oNp9Ak2R7zuSmz5iaITXlUz19vqSd3UP7O86TgKnZbtjI3Cvz47r90hVDz4xM10DowyFp/k2bGugIEDcqhTj34EB4qcHRACehJUMlku+FkyZL4+8gJxFoReYe2Uz8LvvVuiROHLVhb29v7hhqRKnANLbzaGCThSUtTwnyEvAo7x0BVwQRECILBZ89H9cd6AvX4K8jg/TaddSGOTs27SoJPLjPgGZxchjtyNTbp63kmSZywtZXnTuHkoG3LcBKZE8jCw+HExndH3U4gWpEUBJ1+rgPY5AnLVyGGJi2+In2d9zJXCS8safNKSZlAdaM7JKyRsD9ngWD8JQNdYszHoFFvF+8twlOJW1r2BOY5Bc5BBDcSBCwMQToATdzrf4e/nle9pFNRySbB1YgmLByGDB9gdkOrjroAWZTqR5dLw0L9AuFjG69dF19SYnDyl4X6v8X1yKycdbKSmEJYdTUKg2NcLU6vm9Ih7Hwm+bAQ5mOcmOMl401CX5G1M+xYT7rvaulpWX98b/6v5yjHv9v/5Jqgxv/W77+vw5N+Qe/+dOam0FdilrKoWXn8zMLWlnf0T/+p9/S4UlPhcqg+tIn+mNfeUODFSfhnHSl+fkxVStFGxICUebK7KgWl5/p+q07pgi3u7VtB7tWrerqrTmbLJZO92nx2Ybe//E9nbQglbgzaLUbNsShv+pyjTisfL5sYhCnKZigp1pa3rIBEnv7+7p9c1ZXLk3o/v0nqg2M2WhG5oBfuzKtnY0VXb16XT98/55lz/3llK5fu6qjgz3dvnXVMboeUgAAIABJREFUorm26WzTx7hoGtKvvf6S0qmGasxzzhesnsjDPdwjezxSOpNXpTqg45MjFYpeG2s2z4wRftI88qEvjYYW5ua1T20JAYOTpn7w3j1TGvvGv/PTqtVOtWeqbhUztNRfCFTIgK9dmzHmMwxdalA4Z9+snt1QD3/48IleffUVPX322AROmCOPnCbiHvSKb25saWZm1rJjh51hG3s0OjRcs4yclj8OMM4ZiMwmRA32W6bH/WK04Q1Yvd4yCA+yOIgcUoe/CT7c+GMwOcBk3xhwej5tFjRTx4ztipNGmathmS4waDhEDiivo6c4CClh5Gi/4/AFUYj34r4iO+aeyKYQMSJj4vfCeUdGHtl4EIYiyzEYjhahHkIrx3r08Ilu3rxt4igIG41PMofY4c6A+s9bVRI4FUOzsb6njz98YH3esIGr1ZKO6keGYnANzCFnaM705KDmZ6aM9U/7PKQ4nAO11ItGlhIK7T/H9RPbc/fuP9LM/CXjQ1D6IGCClNioH+ry/Li+8IU76nS9DWxyYlaZrBsvEBAgfp4H8DLyurS9AW8SkPEVMGKsO8+CdeLfBBb84doIDOhND+MaWVZkr5FFkqFZb3HH9a35O/32aysbtt+A1zlXDqF7No5jiHJIvA+fE6Qx/g4aRICP9j7/5izwLPgTTg2iLNk3jitgfz4D2DyYyZHph0Flnxsa0u2oUiuf750Yf9tpumRsGPZw1uEk/uh1RukhAhv+zd6JclG0ukWGHMNKYH87mdBLXdTpD3b37RkFyc1+h4EkCbs/zojXicmKvd7uQRmQ+Iv2Sd6H7DM+l8w4nmEEt4HG2AjXC/MRrF5Py1w6glcPADk/8fwDteD7tOLFmGKrcSddAJwN414geJO0flJ2ITGz1tbTE126PKtsci7jWmOtnRcBx8MDN/7EGhCcucNO6fjo6LzcEWtayBXPzzDvSwKRz3kpzKD2BD2Jn/HMsD38zGYYHBwa5+eX/8b/9m9zxf+PP///xZH/N3/n65qdralEVH/sU6dytbLe+u5H+uTTJWsr6x/Mqy/V1aW5Cavzrayuq9mR7r56yxSmHj9mKtGpKaytr6/o5ZfvJKMaDw1qQ7lscBSJSqK4M+1sH+v7339fD56uanZmyuRhe6dAO2lVqn26dfuWtXntbu9ob3fXsmrq8mOjEyaNaoSYjPRsETGBkor5vDkgYz13YCruamZ2zga4lMoVZVP0IuaM9IEwzaXLc6ZZjqzp0tK6QatXrlxSqdKzGj8kCiM5IIRy6tPa1tbXLSsAejUCWLVisDXIA1PbmMg0MjqWCPUzi5tD0NE7796zmc9f/+Nf1uysC6TA8IUTgOOF1DQzPWuz0SE2xRhKIGQ2GYEMkCBZOVEkmbnPZIYg6KIIpml85gSxaoUMxlvUGMVoPdHplGX5Z2cMEPA2Nat1tzpWp2XWOo6dcbTFomffQPwMlMChs96R8YDcUBtzJaimwX3hRF1IoekynRbpp62nF5JQ1AHdSDtUhzHg7/wMQxSHzyap5ZCabJ/PmSZooN6PIdrb37PWQXMImZ5m5+bcuAATnjmxJbKlMPZWx0eukjJDzzMsWLMrSyt2AKkp379/36aLUWO2QCqZY25a5smcdQy/OflUWmtrO3r+bF37e/TTU1881b4phuVtDjPyqkiqVooFm5h3voaJMYwMkmu06VJW68xobXNXDx4908LMnO3ppdVVk1qlNIGeAMHXV37qrgkJPXnyyJwbugLIlRL8bGxsqVZjyBG9OT79iv0AwrJwaUFnp/AxvKbu6ILPbYYsiTE04lA6YwHdxCTzz711LZxVOAJ+L9q3cDIOtUKm8tonDHyTCwXBOjkxpwr5iHoqZwwSrZWKCkU7ZzxPzhFr5fOo3blRkoAk69fghKWoC3stGOflMG6UfLiHICyaEyZzYy2yDs2zhwmmyAKxeRcDFQ9ynA1+MSvm35EF8vlcW9x/7N8olcS/o+WMa49zEkGBOTsj7jlL38mhPdWPPLj3YMFJblE7JhABTreafTKm2Hk9ngABJ4P0EBAEwmHOL6mV2+z1pDQG6sCasE32D/btTJtMs81oRwLVdcdB7HhmqDQa34YWU6t3eynHygM24RApZSeRer3cu37ss5O9xocR9Dmy58NkINXCxYkRqeFcL7L+g6tia8IM96S9jgCBZwA/iKAmSi6W+Z80DQWKPcGZZ936Mi70hY9hX0bAipNHFpz7QGiGCYLcP+vxy3/jc85a/+/+zs9p/nJN6V5OjaOMKdz86JMP1TqROq0z3X3ltvWHb66vWX2PkYsMDzk+buuVl2/aAIalpRXLvLlpCHOXLs0YTAljmUxtdm5Go+PU4YmoO9rfbei9H9/Td//wQ01OjOvy/LSOj/Z088ZVPV9e1PTkhK5dXdBJ40j91Yp29g6tXmiOou7CJgNDQ2p1T0xU5dLCjAp5RGXqSlMHS1SnyEYwxmz4e5890NDgqDY2V3Xl2oLB4Avzl721a8slGycnhzU1M2EHCNnMDz/8yLTPeahr6ytGMuPAQTyKA052ZdlhDbEPj6xtihCO6Sythw+em546QwHm5mc4hvrxjz82Q0tP+Z07dy0LZ22cdEbLWcNqwUCokEOIDol8OTQQBZE2BMoGlvee8ra6pw4LhjYwNVuIZdGmE6zNVgvkY9BnBne8fxg4D3Ld2PiwEQApMQLjRraE4TMIjrVEvjVp97oIaYch5Hp4PdBe/F7UFWlF4SsyLr7Pa8ioIxu0n+e8HsrPYrKWiYokrT84hCDxwCUIiDQycv4fNU+H3nrGsuWZ1Kr9BlXbYImTth49fKxLlxasx3tnd9tGdoZYyLnDMJjvhVoe+/D580U9fPhUnaaPygW5ACLkWWQzZBCUGnyyk4mhXCByBZHPDG8qdd4DTFnipNnV93/0Y1X7h03ud211RVPTk5qeYQa715p5v7uvMm0wl8xkd6SCvcdeYT1BnaxmnChp4VB47jdu3LC+dALhcM6WxdqYV8+SWT/25OgYgZ23KV4sUUT7UzgxPtukRQ8PbW/EngN9Y50h28XPTfilBcnKHRXBqZGKuqH0R7cIJKlMQuBLGw+FsgBZN47cBVg8APG95LyWQF6c6Q5R19vBonZO66MN06kQhB/aa3BKQNxBWIs9dtL0cx2ZH+8fBL3z2m8Cc/M+sUaBLESgEeS5i04/9npk9awN1xRZdQQQ0RtujsgG2jiDPq6F1i+cbyBNURfPpDxw43N4xrwvDitKElG/JnDi3gnOfUKYl9jY6xBxIfnSkoUyoc0/sJKWyznj3CDgRRBk7ZtZyIrOn4iAJ/gr3t4G8uf1aNQ2I7OP0kqUdGIvc51Wq07um88PxOUiisC9Bq+BtYo6OUEi+8+Ja0zQc4TPppwl5y5QoSDbPnn83CZe8p6gS+xTbOebv/4/fr4z8v/hb/+Mxqdr6qVreuvt+1aXG6gOqlg81fXrkyozuq7BfOkdDQ5VNL8wbfNyNzb2devWZetlBR6m75pMhBazL77xuo0c5PtEZUCvl65Om/4zeubdTlr/x//+La2s122mMIQlaulEg0xE62Pa1kBJV6/M6vT0xLKkk5O21VTWNrbt/xDzioWsCWKUCln11xAzyag0MGTRoQUVxYL1EZaKBasvO9FuWdduXFc+WzCDB8S9u7evcrGs0bER27BE97S5kWmTYZLB8V57+7smy7h/sKfp6UlrJ2ED8dCBYwhSmH0c0CV1IxADDA9EJYRQ6DdmJjSQLkEEwY7pqx/VPQM/YWhJybKoYjFrZDA2WcxYxi/RF84AG36XvweEhVHCaAKFIosJ5Ihj5yCQYRhUz5zylNcikZo1qK3V0sLCrDlvjDxGjGcW4h0vCE9ol7vUKF/WilTxYSBhSPleHGQnjAR58MTQAX5mrSgJrBwCLQH18n3rMy2hY/1icAWfQRYVX3E4uVaeSdQjLTon6k5mm2PEvFTjBp0ACAOFuMrS4or1wYKu9PV5m0/cC7bDYMWYf56iH7dnrZPb2wdG5OoJ5Sy3M7DHUVMzaV/UAVJ91puOI6crhICSzw9i0kWhnfhMGP47O3V9+OkDlao1VXJ9mp0aU64IGx8pzqwFOTPT04aM0Ud/kU+AcaM1DCjeM1DvpiCostni/QMWINZqlXNp26jrskbwRvi3T0kr+rhb0zt3DsNF1CQMMs89Aij+Hk6e3+d5h1HlfYEprTMlaUXjGVrppJeyMcLsUZAY9qA591NnYVNTR3jFBrcYguPtihhqvy5nOEddNUo3BucmrG6uwwaz2ACYRJ2M2QmGYPnrov5vKAUqWYnTsWDQREc8S+f9LQBICHvhgKNHmZ9F4GPPx9AfX0OuI2q+f9SRG0nvApfj4pkAWo97ibo2ATjwely7n7uectncudNy1IvgyHvO7XzR337a9fkUacpbkFvPEh4AJaNN61qCDMd50RmBHigWdnnQ0M+B4X7RnA4P57iBg8wYWoh0c+yTCHj4XPZFOHKuky6bqHNH8MR9ceYiYOL71NdxvHwRzJvgEYhWoaDdnR17do4GdYygGOc91o5+8DgjlBj4XVrfQrMirtXXFl2RriF/IGTcW7StfvnXP+da6//tb/60+kcq2j1K6V988/s2fGB+dFyvvjqvdF9d7UZT5cKwyTDOX5rS5NSoZSOMVbx8ecqgdRaAWeOwAVEnW5ibM7IVcDAMarKVO69cM9gMndx8rqLvffcdrW949M/o0oGhAXOamXTBlKomxgc1Mz2kXq+lK5dmVapUtLSyqT/80Yeanp1X77SjciGr2dlJ3bh2SSsrSzbDvAPZAclBiy7zSXsEilLUkjumDW8OtgAs1jWYEqF9oNUnTxbtoV+/fkXDo0OqN5i8w2QxImamjB2qwuzm3qnGJkZsA7GZMEY+7CNl2bj1W8JOPTlRtVY2CVAXG/E2nN2dYyOBUTdcXUU7e8RH51kvc08zM9MWYExNjxh34ObNm1bnMmZ2D4lRVyBbRne+S52+YQz7aEvhsC2vrFjfNW00XCdkLNNoh3DUaZuaEdPdakjzDg1ZoMI1clCAj4ErgdUNOkuMuBnLdM8yO+4NA8fh5F55Hdd4LtKQZAKsDddt7T4NmK5uTCKb+qOZiGV1xYKJB/H+fKY51CTDCofNe1jWnUn0rROWc2TiF8kwfDYH3kYTtru25hiw9bV1g3XhZqCCBioC9M41YjQwvlZegdi2uWuO/4h52OKeTtU+7eiUgUHlkg2oIZC1vniEjHYO9fjRQ83OTerG1TnVqh6EBGyIM+C6WMuo+9NqWK93tbi2afc7NtSv4cGyGs0jI1/Rrz82NmQSwnC7wglb5pEMjAmlKwhPvC+QKJySg/0Dc4Rzc3PJQBBvDYpngXNEg8BJiK6dD/rEuoTD+qMpSUC3qAnGfo9Mx50ihKYjcxLAq+wDph1GoMtnUMICZrcyU+fUyjDcD4GYj47FWZ9pemYqYcoH4RDn7cTHc12ARAAoINkg5MV1knlCLuMao/5rSMXQkAX1vJ79bFl1z4MS/h6sd9sXiTO/GNzwusiiue74/OBYsMcDFeBzI+OMPQx6QoAVbVbB4ud3wtmfGhrh8wPiDNnoUyNleXnKs0iy6RctfPGeNpEtKaNY10sBMt+hiwudpi3oglsBN4PvYWdoZSXZsDIYvfEMQGo1TUBsenpc4+PDrkaZ6hhJ1ALwYtH2ZVyjB+Yu32ocgBhWgghV0moYCMNFPkE4d0bCdhLyWiQU3Cu1cVrgol7OmtFRxfoGUoSegAs8eVtr8CVCUZFnH3ud68Zuw6RHbx14PaY1cs1f+fP/8POdkf/9v/7TypWy+vCjRS0uMQ6uqC9/4bpGhvu1s7VpTEBnm7bUP1jxkZX5gh48eKaFhQlVqkTUTmiihQcmcaVUMoIAtH1jPOZzWrg6rVaTrBMR/JYRhXa2jnRwfKzltQ3VBmo2ppSJY5OTExodGrBe5t5pVyUkGAcHVG/1tLy+r/sPF03ikt6rqclhDQ9WjSiWy6aMnU2NEGU3Hii1SqLPkdF+U8hC/AUjC/EO8hB1fZtbnc3o4b1n9vCu3risgQHkQ5um8MPo1ZGRcW1v7dioVQa1ULer0ft8Qb+ZjJxsBsPH4QfyZd28ZuQwHxttlZYgE0khM8xZtgQ5ED1von6cvc0QRve8zPq5RjYwGEYR40frGZ9XLJYtYkUl7CKTeHFxWaen1NdcPpUaaP/AgOo2PpOMl4NEIDRrtXS+xwYmA3JCS58Z8tCh5r3JmKitRl3qotwmhwSDzj3inAK+C2lGhxwRPXvBmA5oLTKayJTInqmJxmHmdw1mS1qEgvTj7Fgn+WDMYp3CUMfvs/6uxUymcmzoDMEZaA1ftt/Ghuz+WHtEb3AS9JXzHouLK1pc3E1GnyJ9ibBRSadpn8MMErSxeqDdnSPNXx5VPlfSOz/8wAbwwMl486deUangYyQJVPgK5nRkBq7I19Muk51yBeWLOaV7bY0N91vPOMEbGfX4+KCKZd9L4YTDMUQmCsoS9ViCWi7SSWN+DQH/XswaCaJj6iFGjb3Lc6C0w1c4qEBbXjhHH44SAVsEffGMAg73jBiYFilWF9sJhjTPZW/nwBAi9jWBEK+DX8A9DY8MGs/GBW24by8BsJa8LzBwrMHFGjbXxGvCkRpZMO8tRuGILWBLFPHC6ZiYC1yQIkpl7pjCqXKvFqBXq3bP/N0C7AQ9Cjg/1jacenA1eF3wRcLRcw+8X5yHCAyilm6chSTo4rNiLSkZmlBPUmLgvU3KORk5yrVxtiqJQhn36VyJiidQ9RObIvbkyXObK4HKWmT1JBmcFbLTBuTVLEJX/dYSy/oNVfpVzGWtY4eE4+rVee/+oXUzKYPxXtHlwbXFWlrpKxmD62iZo2YRpEcJgfXg93nWfC/2GO/PuYnSAeffJJWT0huvjbMAPO7lGw8kKUs5r8Kn4PE9EAZ+h8+hHGqITx/6GnULKikz/Ynf+Eefb0f+H3zjC9rd3lC3SQ0UwYopXVsYNIGU+gFkJhS56EeuW/Zz7dqCOYbtrX1NTHLAqCd0tLy8bobijS+8bi1O77//YeK8XKxhdh7FOK9x9WXL1tsNUejV1+6oUMrp2fOnNlSBTN4iSjSu6bOFsX5y6FOoGi2dpQva2tkX0zKePVsyFnzvrOPQZQp2dtVGRuKQyD5sMAps3J6LuxCEoKN+0mpZBAYJDIENawPptEwbG8dOP/vs/LTqjWPLJnTa0872rmXltBNNjI+o3fTZ2B0wQKW0tbF73pvIIRoZHjIjDJxHdHt03DCBDBsycUa54sBq8BDa0HenHStq0Tg8yECAfAxnoG5OvzhRuA3J2DswiJIMkmweRwEq4NAUfZKHWllDYe3MOAJEntzr8vKiZXYm5MLUMasbosrlhpZbNScM1JqinYdM0yeZEeQgOQvMxmFwA5JzQZVkkhpDVcxZnHovbWTrrLvLujp8G3WxMOYXCS4hymNqURgxa73Jig1I7Z/fjQCB2ncYshCG8TGlwIKnptplak/k0X1cFwhG05w59T8gfN6TDGVne9uy9cGhYRtlyiFfXF7U5saedneAyfMq2OcDl/bUl0fQg4Of1bvv3bMA8atffkXNk46NoYWIhyzr5flJg+4nJ8astri1tWs6As6+ziaa504Sw3i0z1DTq0hnLfVXS/acRkcmzAAbR4jBN4kEbRg7N8x1q4lDUmThHJp0Yxj9sdFSE1B0GD0yYQLg6DgIJ8aZxck4O9qJajyfWOtwKpFxXoSPg5/ARuJ9ecaUozzQLVrwzN4n+yELhHiI1DDGlMCFINkzrq6RboHXGTMc5D2CZr58QIq3InG/BLsxvpZnyGe5DO2LGd+0y7no06kHyGdnRqwlYHWj7nuVa7dpjKx9Jmf7ivsggwYJwz74ECJXgaMkF846OBYRwPu9u9AKn8/3QcrCwQWL2n4/sSm2t6nBF5BF9RG82FODi/kvKSlEYEWdmn2EHQgHiM31MpBPC4S1TXkfntOD+w8tGwclNSXI+qGhS0fHkMDO1O6c6ZhhTUlvOWfJSiKosp2daWx0WCPDNV25MqNXXrmqaoXk4ZRmZhOmsvHBaVfli7KCEeKSMhPvFaWG2EMR6PJM2GfYae4vWsTsmaIQmAjp8Dor7zAyOGlL87XvMz/CPqGEgqPnGihT8l6gqQTUnJViHvY7ZSIfhcyeXFnZsKAeAbG/9Pe++fl25K/fGFIp1dP85JAuzY8JmeLx0SGr8RGhE2HhHNsnZ2q2GkZ4w7CurW0ZxAcsiXjF44dPTJ70S1/6ooqIwnx232qxtMGQFA4MAy/1bOxlSnn94Pvv6ZNPH+vLX3nDxFCOjvY1Rt92X0b7B0Dada2ubKhQYP53Ry+//JJFUxgqjNL69o42tvZ1uM/wEK9z4vjqGO0eLTBtjY6M6Ojg2AKCxdUNpbIpTTO7uNfRs+dbduhAB6wmctLSrWtz5jAzWXSby9ZGVBlESjRl7zk5NmZDQ4ZGKhodqelwZ08LC/PqK/bppNNS6ixtm4PaOhuBTTVUhcSSsn75/gFmm4NSuCxiwMAB2cWG5t9AfQwsoP4XmQKZrjN9ZZkLrGAcKQeAiBa4PAw20DwOC4cHaYkWwKPjY9vEBAnGvjbdZProXZ+az2XYAcQnom+cKEEIz5s/sEthMbP5I/Mhcq8fNQx9wcBg9OlZDjIV9xREO1eo8zpgwG1+eF3X2xxPHjELiDlkIV7/JJu0WcpJEBDZV8D7XMs5QxnVt44bW/5wPWbg8z7bmmyabJxWszNktUyXvKeJ8Unt7zW0uLimRqOjtbVdLa6sqS+PoAVtMgyTaFmHxPjogCBWV0p9anXS2txt6KN7D60V80t3b2t/1+ea5wvSpSuTRppBDxwyJcjV6sq2IUXcHwbdh3y0El0DmL/UunEoZEKI4PRbqYFrpWc6WOQY+YDHMWQniHGkfXJYZN2REfFa9lu09gQUzPo7mrKbaDcgHOTDKDzY8sCM17H/jMyYoAuRhfL/cCSsOV98fkCZdHawP7h3niNwLOiQlU6STBYnyxqwxjwb2iaP9pmBTbZ2otExhrlUVa7BUvb6NfcSmW5MPYtebTJYJ2eiBOjsfZv6deoIQ9SZL2Z6AVETsLCHuFcy+oDDm0lpCN4LASI1Okh4oTkfToQzQyAR1xdrjfJYzByw4TWJQ4vat5dxfOb5RVa+1fB7nslz3VETDkJfrLetxRncDm9JDIgbUifloVIFiduCzfMGEV1e2bAg0ZxsW6oft3VwdKQG2Xi9qUazq/WNbbtOO7fYg6TNrX3KdUjFfFG9blvVSp9u3pjTa69e06XLE5b8mWLmKSx651kEzG+2Qy/GtPKzKBvws8jS+T61cAjFOG6TfU0CKfZyTDE00qYF6smwnCTDj/ZXbF608vHe1v2TnBFfU+n4EK6Tt1+ybtjStfVNExbDjv6F/+K3P9+O/M6VIQ0VUvq5L7+qwUpaR8cMfS+qWKgY1MWIwNHRfhtzenCwZwaF0Zrvv/eJGeyX7tzWw4ePzAiRTbz22kvKFzB8TZMYdRiyqLmFCYumWSgGpVBrXFnb0Ouv3VGnc6LGcV2DA8MqVand1G3WNYpoub6i1jdWjbk7PzdnD9QIMmnep65m48xUrXgNDTS5XEmPHz8xeUtacnZ3j7S0vK/PHj3WyNiorl+eVrdV19rWnvprA8mo0KoR6DqdjGmq0142OTli0Mvu4ZEGB2pGIKEOvbWxqepgWb2zI82ND2mwXDBEoZeWRidGtbyyaod1bnbG6vO1YsmCn52ddRtWD5yFcAfqRmxaDgivZ3MFmzWkUzmV1j+cbF4n3UiHh/s2dSxvM7bT9pyC4RmwVMDUJpSQDBGJ9w+yDgfB1Zr6DL0g8gXBwBAQ2RvhqR/VNZ9WBpkLLgPvFxmgGaSeR7o8Nww5joBWJzuIee/35VAREAXkHtAv5BgMYGTYca3YDWB8/2x+nhf1soDfIuvhYEZQcd5yRhZhLFzPWHCWoB1OvktbtgyigaIXcqEIjkBQQ1p+b6+lz+4915PH63r6bN2Qm0w+rXw5p06beeygArTNNO1cZLMVPX6yYnD4yy/f0nAxo8Vnz7W3t6Pbt69rfHLIWmNMiz5Pr3nNSjSeMcBod7IRMLJphnchPNaNaIaTwHmNjbn6HYEUvI6A4yPA4x7NIZ/4sBm+zzPm+WHso2YYr7fsJYGT+TnQIWp88Fl8wEg5GVTh6lw8YzLQ4H5wH0FSDOcVwVo4Gs9snaxGAAd6hDNnX4yMDFoWBH+D/ez1fRc/IqBG7XF1Zd2GevDc6SgACWAt5i/NJIQ4H4wT5LoIEINz4TWPFwIxhiCZ3rln344WOKExyFW+X/NWXsGRxx4KR04AGMgVzpbEwoa0FF0RLUpE2CHODdcUAatxTxLI2zLxkxNvKUvQgHhWBCAE62bjLgQcELmirBEwdBDZIrA1yBp0ousMbdYiJhC2Ogy7OlWtOmhzLFCUnJ+fNPQRpIwgdnPzUAcNnlPD7CedQgg5Vcu5RF/ftRdY1/2jltqMIT1u2Wjjsx7T5lKG0P7kT7yk11+9qgEkuVsnKpScyR7rYZm5lXq8c4FnQc2bNWIfRftoBJ+B+njJzzksAd8HMkggx/MIjs55Z0sqa2thNrVQMLIx10GiwueH3T06YECR+5YY5bu6tm7IJp/1q7/5v37OHflCRXdvzOrrX31Nx/vrWl9fV75IXdlmI5lyVLWW1+AgdZWWRkfphc7r3qfPLJK5ceOanjx5qq0tBoj09MYXX7VpX0SttBuFws+VGws6ONj2TLPR1cHBifXclkt9GugHtspbG1i358QyGLxrK1vGzt47dG1wC9/FFKkBFQsZgzkr5UGbkV4u5w1eT6VL2ts/0vOlVZ31MtrZr+vBo02bcT48XNP4UFnVUlar1OKU0cgwAihOtDlsnpmoy+jIoEFeO7tbmpqY0CZzwcvcjzOGtunRAAAgAElEQVSHm+2uTa8qZ9uq5NMGZXbOUuqlQTG2LdrDGTLrYWy4qJduz2l+btza6lonTZ20G5bh2j1Z/6XX2iKCZ3Oz0WD5W10a2catLR+31zhOpCf7rM8RBxmtHVa7GuJ3/H1jKAb/xlDwbD1KZ3TfUFL/2bbPJeixSWk72wbVA0tzD8MjaOXPJxKOfZahGmmpVErey4clYKSwjaAzGOzpqenzedoRXIBMGLyayDc6m9TV1bj/0LOmPosjJJBZuDRnAQDrbzYkISrFYebfkTHydyMjdRzG5f0ja4Vr4LCvZ+TWYkPnQ6nPMg4ykvufPbP+7aVV2gfRs09ZF8fU7LQO6gfWjsmkOPT6X75zXdk+OggO9fHHD1St1azODrpVqzKet66x8TFrS6Qnn+vZPzg0GJ81Tae6OutC7nLEpXFyYO1rZBU4L+rrEDT9mtvmyAlsCGqCsc29RWYZdccoXUStOghxYTQj02N/xBpFVoLRxhhGh4MbSc+2QyQmhuREgGBlmSTQDAif93ZyE8Ib3F/W9seTJ89sXyIAFdO25uZmfRobGgpt+qNPDGa/f++BlffoJOH+sS05Wlsvz5uhD8fA50fd39/bGeggE6BOgUxYsJMMyjmHeC+UiMIJs24OX3sQyL37MB83P6ABrIl/vkt48prY46wB98IM+OjOYB8a2eqIFtoY4oMWfO18iEr8Pp/D4JAoOcXzJZs38m4iFWxoRnLAozvEAhKlkkB1z2wBTqnRODZn2mx0dXjY1McffWZnem5mxDLj5ZU1HRyBUm7q2cquOfy11TUND41Yfb2QAUKnG8jPF6WNjd1DHdbbJsFra33WVCsJ2EaHynrj7lV99c27Gh4qKZ31a+U6z9GiRDs+As9AQ+K+ItDk5xH0B18naupx3xGYhaxuPEvKNpEoxH6PADdkhj2Q3dXOFp1AricQrZqUweAN8fN/7z/7Z59vR/6Nn76ml29Na2qsbJELg0wQsOjLQCDByFEbO9PU1KgKRWRZpy1yvnfvsTbWdnTr1m2tb6yZ2Ag1hpdfvmlMdgwmUAUHAjhrbHLUAgE2G322n3zySI+fLOn27SuanKDOTk94T6UKM3AhLqBK1tT62qZ2DhCpSBsjnI2EwAQZOu+1trrpsoRlYJW26sc9PVveUbW/pkfP1gxdIGN3WEiaGauajOve8ZF2dugdnzBVOKLwXs6HxbCpIPVt7+zaKEqvF/dpfXNffbmCmq2uysWcRvqzKuTS2tmDVe0tZGR6OGGyvG63pfGhrGZmBvSrf+qPKdPrGjTVukDOCjIHBzyMUBgaWsAIgTGiAYsaBJ1NG5ueSBojSQkk2ONBZCHLwSCzcZ0kAqR0bIFUGJ7o7eV7/AmCEobL2N1rG4bAkHFglHEmNg8x0YE2x4kH7MHExcHltba2afO6UadzKLtjAQj1/WYL8oxrXEdmfXaW0u4OPc8Quupm3HBWOPKJiXGri8ImL2KIkkEXkWHy/zDkHEwz8F3EWlyuM0hDXkNzlTKCDaBeghRIFXRU8Ozv33uq+58+V5chC1ZTzOvR40W1ux1NTo37jPbqgNZX11SrFnTThvAc6/iA/v5TyxKp5ZZyZMGU88kucQhZFSt5ffzJfeNHzM6SUUqDAzlVS1Wtre5bljMzB3TeMZQIkiPzuF0Hn/IKpYWCyeVeFC8JMlE4NghEQeSJGnYgM1F/NJg3ySZZD0pJBA+R0V7MkkB7WCt+dj5a1oajOHx+MctirdlnoWHN8/CSjA9NQWgDu8GAIJCI5eVlCyzhXtjI4by3QFGnBdmxQTsF9Pch+VUTZKhgXTXUO4HJg90dELNNK0syPJwLvJfYA1bGshayF3oE7PdYlygNxAQ+EKkoWfE9ECkSBZwKziggeZAGOy8hsoLwC2N3uj5YKIJMrhd+De/pdXsn6LEHbZJZwjlhXRGpCWg8slhj/ietfuH0eG0EBvx9iED/yLtsDCm7EPRSI2+enOmjDz/V2PiIFuZmVEJGudXUw6dLera4pedLO9o+7uhw78CmW5YLJR0eHGhybED9A36NBGBDg0NM1dXe/oEOjlpqUco6hXN0YqJi2Uxa6VRHb7xxW7/4C1/S7KSTG1mLkPqlLz7QSOvtvtAjHs489nI8J+MzJAhTEN/OA4EkGbiIDLGPIGoHEsWaGLs96bqJfYP9XF1eT0p8Lj9rnKBuR0+ePjFo/Vf+5j/5fDvy//jPfFGlHC00WTVap6o3T1XMyAgRTIfK5alTStVySQuXpjU0XNbgUL9FKU+fLLtiWr1uvd6QKZieBqkKFS0yO2BEHO2wDeWAXFRWo36m3/rtf636iVQupfWF12+p3W6YQT+qt4x8AQRESxsZ294hY/nOjGmOY4F5fcrYxm5KmxvbGh9DLKNpBLinz7Z03OxocGRMy6u7plwGZGOSjTlpYrCoajGjbLWolZVNDQ4M6OCgbtBfJl/R/r4fWsoAMNdTphufNaEO6kar61sGgQ7W8hoadK3krZ2GkY+GkEBNp40HwOa7emVBwwM5zc0yi5yZ5BPa3qQ2P2qKThxoz2K8dcmzB88kkXhl2ADZGe9t7NdTF2ppdzwTp2eZw8S6jYyOGE/AIEocFwIWBtt5KwiGg+9b/yZMzO1Nz2QYbWjQtsOwAY1StuDnBA5kxigv8V59KKOlUqYRYD3vJhgCAlPV9ua+PvvssSExU5Pj9nlLy6tqtjq6dv2aOt0jGyYzOzutPlOAOtPS0oaN2ozJSSMjY0K0JqVTzcxNe98wRKs+uBa0UzV8bagJA4sWqe87tMmXOXk08zOu209wyesIRizzTYbPtE7oAiiYUMbTZ4t2HYeHLbW7KfWsk+BIu3sHKllbzZmpGkKSPNjbU55JXOU+U1obGhg2h0PWwzOlq4F6OBn17s6Bqb9Nz07p2fNl00PHSXe6DMaZ1frKutqtlG7duql8ngyt4DPnqyjnIWtLmYc6OAS7U4NBvYsBlTDZ57E3CfSAeAmCLKOLSVpJ6x57LAZ7vChdpC2Tir5c2O1W305qsIGS2MAMUwtzoRfveXekI2qUwOwQXnFUH370oa5dvWbBWwwu4Xl4tsM+KZvwEV0tEMooyQ0ND1j5gC4BIyJubFpQTBCA80RiFuY6Z5i996L2jJJX6H57Z0OgUXBpWIdQFjMIF2cBEpPoHrBn+HuQL9knOH5KYtEPHcgZ44xDiwDiJtwFkDhLVFAngzWdnC2CW56NOeU+gkZHZEDjrBRhfAWHls8Z57TOdSHeZQ12Nkd+xkARR0n8vHtg8qJk9AKG5r0ICHDi6HzwOd4XDe8F/kpGjx49s/u98/INFfN9SnVT2tnd06f3n+rTR6ta3z7W8uaeaYekuvR0N0ynnzNrZYZkTWfnZpVJI1/bUgMy2EnLSYB04nTS2j9oWABcLOf02quX9Gf+9Jc0OTaYDMsBsXBJbqtb04KWtNQ5l8GF241DlM+b3YKZT8khAnieKyUEkDQSIxsU0+czHAKOZ50I0H0GhAvLhCwur+HnrBf3BWpxUm9bucj3Mvsbol9bS8tLOjw41q/93c95jfzf/8ZrOjs51OhA1RYFlmIexR+TICzq8Ih2mZ7N12YU6OzcmEplDN2OGexuJ6W9XWopBQ0OUQufspndGAgcPJG3Q7mDGuyvGCN1Y7etf/g//TOtrqNgVtTc3KgxIOvHTR0c1U1D2+tUvgnPen3KMfijWtBAraTd3S315ap68nRdw0P9qpWJ3BkQcab947ZlvJlcQWtr+8rmStreP9Bwf0lDlbwuTY/a0Ip0KW9z1Nk8OF5vvSIjGlSzTibV0szMkKEUtF4Q3RHJwTQv5lOamxnV2PiQOTKcRa4vraEqdeGeOUqc48gws6d9TCVsT4fcGwbpEixgdIgQR0dGtb/XNJJdT55V0k9P7psv4YxxSPS+19RnbUfMS87aIWQTm5Ri49jqjzaXGLGVNmNOj61vFwQDiJONnykwnrOgbquljmlUn1pUjVwp134ux5kGeqWPl6yV8krZMkxe+8nHn1o5AtW+dKqnTBbmcEl0Or391rsmaTs3O6BMNq/9o6Y++OSRMkTj5ZRGB2t69c5NTY4MqlLoU73ZUrFc1Nr6opGhqpUBtZoN61MtW30cx9FRKpOxEa6sTTFXSHruT9XpeeYTNUrXeHe4k4PvEplA1mTjHdWPj3TaTavVkBaXt/X42XNj6Z4wgIJIiWwindOzp6tqNmkLKqtUzGh0sKLZ6Wmr+bF2aOtPTY9ZH74Np2nRklQxx+P115SeP1s2vsard79gPBKe//jEuD0b9gzjXoE/r1y+4kQ1I5i1jVNC8ETASKBYKZWtVRKUh99DWRDDFvB5wMehuBepA98PRxWBjmWg1KQTNCOcYhCMog4bmepF5rU7hyzkhfO1Dd7F9sae1WM5t6ABrMXk1IRBx0GAC4ISdgbjyQaHnU05ypA6WqzSzpEh6+aefQaAK7tFK2bUhn0ql89T59osw02+zpnMCVQaiEP8bpRcfF61k6hAE9gvlA9AvaI0E6gZDtTlit0BBzeB+zpfm6S1MGq4JoxjM7APX7REJbrqEbAHAucEyUIydMRr5BHshxOLzDUC7iCQcQ3OtTnW0QEODScHqlnXYcK/QQzr7muvWisfC0cn0tKTVX322XM9eLaptd1jNZrHGhseUbclPXy2rMFxNC7qatWbyqbSmhgfta6Xo70tXZqbVLPjZQM4hDbTvd3UwSGIAPLPEOTO9NNfuam/8Ge+roEqXR4ZdU7TIiaLZ8G1xx4JB8t7BjeB1xEM8RXn+mK9nO+DKEaJJ54PThrWOf+26WjW4un8nmgLDGU3SNF8j73Lz9mf2VxGDx48tpHbv/6f/9bnOyP/tV+8rlS7roXJMVPz2kLEJWGq0l8HnE0UW6sUNT09rBs3F8x4kQmDr6yvb9vMbFp5Ts/ampkdNQlU4GhrsE/6HnEIc9Pj5gx2j3v6R//4X+nHHy5pbKxfE+MD6rZbFoVX+108gUXnYVnbR76kre0dZSEpVAg4MtrcO9DeUV1ljHhG5uDoXz86xii31TpL65P7i6pURsz5MnK1WpBmJ/uVFg+y3wRVqlWyDHZVT+vrGzZKtJAr6JWXL2toqGD1HespJSMplVxfudM2Zj81bBTUbEpZBwUkn2EeWudE3UjHAkmDTnDwqZ3B4g+SFutjUNIpmsSn3IjB9Gdivi6CFHU9fPSZfcbw0JjmZ2Y9YEiltLW5Yb9rg2nQ1saJdE9N/tB6YTM+SY5pPzwfUBKCgGIJJn1JrfapHj1Z1OOHK1bbJhOhxQX4141n1gIwjBpBwdLic4NaWX+yQ+Q7MXK01lmtuwfp0FGOaiVv739Yb+new2c6rrdUKZSNHe8EqqaVR65fn1G1Rgnn1Aa+HB6eqN080fBwv10LgZbLZxLWeHBHLwQOnWg+c0F4Jow1TjWyFv4fNTV7h5a0tXGst996X9uIXTBxi7onCEEmrWMUAfMl26fUZfPFjNfF1afBgYp1ZJSKaO5PuBYBQVyOgSPUCmUzB8gS+bP4fMWeDyiUT4R7oSi1uMiwnnqikgfCgaF3LQCIebynKQ1SVigAb8ucmYnWgJIYI9sHnYQBsraghBDI58bPgtgVXRJkT04yi6zV+RphJKP2Gtm719BdDtVoKqABCQkOB0UmvbW+fV6aIWBhv+PITXc/KcXwHvwetiEIX3wWRhYHCgTPtDR/XUd9eYIV+CIVQ4RYP7LUza0tR5wKBbMPJBw8+3jmUVMNZCIg2XC+zs1IJf3lBL1d05Uno4PhTJmK5xukQP4fokJRu7a1SJjhEURchLkD9ue9eC6hKsYzi2u1UpaJQIEYOpzO+xatY8FhfD43Xh+wcQQYcT+sbwQYoHuMf2biHMps3A9ryZoF36VWK1u2ubaxoUf3lvXhB0+1ttPS8vqOxoZr+sWf/ymVSln9i29+R0+eHajTozaOcEzXOoy++MZL+t7b7xjqxbRHtPEJcJkvwRCs09O0lR8hyx03Kbmk9Cu/+EX92q9+TcWcy++2TYfdib481+AIsRah1mbPKXkNczIcYfHAMOD46NKJ7pTz/nFT0GPmudtXvgwVSfrWA7kKxIQhLra1kzPBvobYi7Q35Oxf+7v//PPtyH/lKzOaGqnpqg1Eyev4pKFyiTGix7p27aa1goyNjat3RpvWnq5cnbPa5ebmjurHLa1vbFjrDrXODz/4UCMj/Xr19ZsGCeNALVIlZeud6aXbV52Rul3XN3/nD/XRZ5veCtVuq1ouKsUkLTK/5omhAmZwqAP1qBM3bEh8tVQ2lvTi2qpGJsfcsPVldEbWP9CvZv1EO4cHypX79YiBFgct5bMZTY71a3y0rKuXx7W8tKTpsQkVCrAtUY0a00mTHu+CJidHNdCf1+TEoGr9BWPTMxKVrBBHaBAOLEjEIhj2wPXBQE4GEESWbWQeq/eSSZTMaBs3xcaGwlp16VccLRkabU0HRMjru5bBHtGLvH2oUi6vr3z1DWOErq1tqNtq6pU71wRJCDYvawXLHjJiibncyUAFLHXKaob0J5+p3kAita1sqs8myTEL/t6jJX386UMN1PoTw9o4z0JM2a2Ysxo4TgXUolrKq5ynRSyrq9cWvK6JhvEBWUzZ2opwotGfn0pldZyUI4Di8xlGG8qIhs+WVlWpDehw/1DddtO03jnQqOtRX+d5MPQAR0kf/SuvXNeVK2PWllVEntM0CYCXX4hOxIHF6QURLDIv6uuNk462Nk/03e++r8XFbaX7UEQ7VbVCq6GrxLEfbajCKS16DITwiP60g0PPaGyspvnZcSs5URNkUIlnb03r4mCP4sR5vrs7roqFUYZRHoEGgQndAmQRxixGi9zGoGZsgA+BH459cnLKBIv6+wt2ngjOeNbI5FJqiHq2Z5HenYCB4/tkFNGSx7pGPTvWiKAlsvSAlg1+TjopYv0u1mGDOEewiLENw8i+skA+0dgOB8j702XCfeNogpFMRh7ZM98Lw23TAPdpzyzY+iGKg8AU9+yEOBTIOnr06LEP7kinTbiG583Pop4c2Rb3g+GOpCACGcuEE2EcSi0+Uthr1U+fPjUiqA3xSAScuJ/IBrkPvuJewzGzbkHMYp2CjEmGF+sUdfUgZ+GcCIoiow/2OY48/h6IiJE4E4EV7ukiGQ6bMzwyYkGulZM6p0ZcpZRj99+kE2BfM7PT1nnDnsKePVtc1He++4Hu3d/Qyhr1+6x+4Ws/qZkZ9ldTm1sd/Z+/9Y562YqW1zet/bNSTulnvvKy+odG9M1vvaXjg2PTR8Bn1I8PDAXgTNJhQslsa+dQh42uitm2/uKv/Zx+5ee/qFSvoebpC8Gd4MxwH8EfCP6LOVzzId4ZE3s09mwgSoEgRUDKfUfHBLY4evX5OX94juH8jUfRJSFq2v7n51Z778saqra0uPH57yP/xtcuaWKopFduXdLCwpTVIFNGuhm09qbf//b3rFb+6mu3VKliiNsGMaNi5aIfpwaFF/IV/eDt90yn+2WEAao1Y1q7GL2sXjs9NWx1j639E/3uH7ynf/rbP1KRkXLmoAtGpqM2CixPsIBoh0F3Rvhq6PKlWcvKicYfP1s0ZTVmqFPvKTF2M5PRKFny0Z45y1pt2Ah1tBndffWORobJRM80OOC9zrSJAHmj8PXgwX3dvn1XV67O67RzaDruMIwpdUF8ITv0aI6WF9dappZCNgzbl9C6L98zGIqMgzoYm48/bCI2B68HUofQZ1OcWmzcrk8g66T07o8/1dtvf6CdvWPlgOxbZ+p1uqrWgJhxFsD2RANtTU6NGQFlYmJMr712U30ZF2DBSNqkomJFW5tMUcrp3XfeNWa/j5N0fWrbrHmvm9tzybF2o9Z+htNDNxk+wvbOpg6PDnTjxnUND1ZULecdaq+UDfYFdSBQcBjXZxRDErFaX5a6FAISRPOUCxDkKOig3tDjp4va3TvUxmpdxRyDK7ATGa2tbhu7G71wHDgZOWIztCjOzI7Yc7x9k/1VULfTOq+1BVM1riOia+MG0NbUYljNfb39/U+1s99Wo+VSlvSpEzQO9JcMqWGyGhk0GTnQLl0b6nWsLo9mOtk4JSJUApmeBwMbQh7IBU4dxUHLxheX7D0MEhU61p5BY7np6MAxsxfIrnHqODGU2xD7qVUR7lk1x049GsENsn1KJ3wemXqu4JldZJ9RO6U2jRMASQtnxzUEdB0ZB448SEUXnXdkguHw4zXheDmPVM2DiR2Gj7oqwSNng+9ZYJGM4A34kv8znS+uJ2B57sODDkicDdc6ELyaIdOpoBTkPfRdbazvWI2dvWLrUaS1CYSHThAXDcG5XyRGBZHsItIQzhipZGbR83uQ7/hsVCRBm+LchoOJrDnIZkFOJRgLvgCfEchGZJDhuCODttazZERujo2fQOj83AIk1CyTgCGyfNYqgonQT4iAJWrAFnwl6okwzxHV4bUbG5vGPkfmFgVMxIZgdP/oR+/rOz/4RB99umR17ZduXtFPvXZNlVLPuyrSVf3e778nZcr64LMn2jvuqJA71ZdendfXv/6mjutd/fN/9gfa2NpTqQZBOq3+ck3NdkulStk6gHb2jrS7689nfLig//Av/7J+4rVLyuacD8C1B2chAqBoMYuSWUDwsU+D/BZIyMVyQ6AV/A5IBKN0w+kHHB/BAs/cAgFQTIjS9KvTt45IDK2Jrbb2dg/14Qf39Jv/9fc+3xn5r/2xaxobLOr29TnNz0/o4aP7xtieHJ+0fkKmweAUhkerqlYhH1A7r2hvD4WnM5UrGSO/9U4zevfd+7Zx7r4Gc72ileXVJMLKGzmhL3NqgiK7R239zu+/o2+/9bHKpX5T1Tk6PFCBVq4CDOmSGR4OlbWxlMuWGWJIpyboZz2wgwwh73B/35wKNXYg0jd+4nXl+06NXJHp0S/aUzfjiktIfJ7SltTpaHWbOdSPbUAAbGJqcrTZ/eIv/aw6rSMjYuUySJTWzdDjsDzz6lg7EYaVdTB97OOmvQZSCJskBFPcKHr2gsEGugZqxOH1egisIP4gUxD6rX/5tp4+3VCpUDU1O5z3yHBJ7S5jWwtWr4Wg1WzJMktGC0IQPG4caWZqQhOjo2bAIEtBItrf29f+7p7BjzhaIPFWu6OtPUg70uzMsCbG+61jgCEckbG5McBoAr/SFsbmBhIumToZnAAcIGI0dCYYS7jn07MYyRpsdGrXqM4R5dIrDRwPaQVHRoTtkq8Q0bpmuMr0aXfQrj+yTBeeA3uIP8CCzJ1fWd612jFciRs3rmhqckS1ASakVXw4DIEZ8psp+oELtt7wG6jdfvzRYz18vK6NrRMdNbtWD+/LFky8BbRpfmZC5UJOZ2l6XHlWwLs9mziWzXb0xdduaHR42CSDQZDsOdepjTO2NWtlKRQCi0XkZcuWUUNGNF3/Up/pm4My+JAVD7hg4ket0w02yMqgjaml150AsdPCqDuDmqE9OPYrVy+pXHVeQIiuGOzcgwxZdgLQqQ/niDIGhpS1NDZ7UicHXYLpbf3NiQDMH60zh/PBiFrrEaSjLlOwnPAWMKe9RxDlUlJ/rd+CuCCdBavbMqWkHMB7hPKfG+WsaV2DJnCNkOBIBHDUXi+X1laRM6YTI2/zEShjPX/+2Oq2EaByDqJmHZmzZ1kuJw2sjJ0C7jYiaN4DbQhsXDdnnWcaEDxnCjIgyKKhM8l4TvZxqLoRwFKCJGCL1qZwNNgDPi+GqfBvY7NbMO/ZtV277a2Oekk5ifXkmvgymeEzAmJXKkOQxtCMvAvPWCcKI0NNO50EpW3y0gyEWl5a0Z2XXzJHzjlmn6Gh/oPvf6Tfe+sjrWweqNs+0Z/8+S9rYqwEBGqoJ+TnJyurymRL+sF79/Xg2bbQdrk1P6hv/PJP2JCSw3pev/ud97S1t2dJSwn0h46Zs1Ozs6AB9aOuTtqQDbuaHi/pb/3Gn9W1K1VL2qILI1BP+vyxO6YbwX7ooiXi+iMkXtwv72tJEroQ2CvrpHAlRws0E9U4ygxOXHSZVzJz1gp7HH9YN9DS1gnkPf5AOHYiLYJRqDo+fbqsv/kP/uDz7cj/5JuXVMqlNTE2oLnpMW2sLRusNDEyqOHBfq1vbOnopGVOdG52XJtbaxoaGtbBfl31Zl2zc7QyTGp//0SfPtiw9qsvfuG6uvSNPlixWufwSNb1kLNpjY1Pq14/1e/+6x/q/uNtpXVmKmnL66uqDQ2rnKM/+tgYobRDU8MeHylpZLCqXupMr9x5Sc02ZAo0f9HLrotuGCZSbe/uaGZhBjFCfe2rX1Cvd6xaGWZySq1OVxNTM8YBePDwud5+6xNro5mdmdDwYE0njWNt76Li1NLLr9zW2ITrOzMbuFbFoRSU7cMwdyxr5RBSS4XoS8sM6kP9A67NjdH0elfepBExMqh0gVYAWfcJbfCammdV/eN/8tt69/33NDU4pkqxaNPkXrYRlR7Z0+7kmzNjRq1Urun58rpWVtb18Uf3rE2vVKyYZC6ZWgmBmjxMeJeP5Hc42PwHjHi4f6DX7t7RTbgOAyANiI8MnBvBcyYy3QUNn+sdcJVrbyMm4nAx7YlYRtYM528kqvMhFi6uEdKc1krVgBTjDFPLdk7dOHu26L24pq6ErOLOjsPWkNyOjnR8BCOcoTfrNuiGCW/GTch0bfrZ/OyslReQzXzydMn2IwaI0seDh/fVbHDImX5VNJbt3gEwYFF7O/tWg56aHFU23VPaVAEJvmrWEXBY39Of+IU3dXV+xO6bjIfBItw7NgfDiHHnGr3O2/J2S+R0qcOWy8oVgNuzNrwENAlnSl3XOwKc9ENWTtYJ3AcLHjQr2+eKezkEaATaQ3dEylpjMGK8vxn1XO48+3aH7qxogrH19bXzGfcYL99DBGUOVV50OlET55oii4xhHRGgYSwNErbRvbVzAheoGgYWh4OyIXVz3h9Ui/fF6UR2z++yZiHG4jBoxyYX2gEAACAASURBVEiSBDGgGTjyuYXJRJbTa71cK0JIIEaGliUDeECVggV+sYQQmbHxSJpNE30iaKf0Y4ETXp3BQmWfhMj3AsKulKvmRPk83hOkkiCe7hbWlzIHwSJ7h7VBuZGgFUcBGoijjcAnMnr/PeeIRD2c6+LnfPEzm+me9t54J3u59jdBcAjUcFZAdSKIi0Ev1ledAt3zGecQWIGGCbjv3Llhym4gUMhaP328qg/ef6rvvPuplte2dWVmVD/35mtqd47F3L50L63TVFErO3Utba6r0T3TD3742AitExMZ/fk/9aYYs0Gtu9XJ69vf/kh79ZbSRQL6UzU6bRPXOkXZLVOwsqStQ6ulr775mv76X/yaBmskY9gNKZUtQjBx+5AoELJPaTc064WgFFLNyRhSC1xCNyKZqEhXwMU9zB7CLntygya+dznApwI1NFTkpGnnFvExnhd/vJxBp0dNiMIcHBzrr/z9f/n5duRf/8KMqqU+k5ssQ+RBlrRWUn8pr4nRYZ0029raOzRFpL6ME9rGxye1t3ukxY1D7R0e6dL8tJ4/X9PDp8zKbuuNV2ZtBOfm6q71id+4Mapq2WdrD49OqC9b0b/6/R/pOz+8p6nRmm5dm3Em/N6OFuaox6OsNmkb29KMs55Jn+KoIJgdHuxblM6G7e8ftlr90uKqllY39GR5XUP9gxod6deXvnRXZ6fIidImJj19tqwHj55afzqHhXnnkxOjGhsZMH12JAkfP3lqG4mDidG2zxioWk14cLBmY1PNIFarVq893Ns3SKnTpp7aMwNLlmqZTCatHkpgFjW70QbywsE/e7qm/+tbf2AQKq03V+anNTMzodHRIWMnU3+2aWhog9s4TeYyY8TaqjeaVoc62KemWNdnn95Xve665EVGZmaR6ay44UuY7Bx+MjUEeHyYB8IsaK27KljUNcOAc/g5PAG1+uEiCnbGbmRkUbMKolHU7oIdyms5dEEYiog4PjN+jmHHqMX/AwZlzfhsWLBk75FR2etOWqbch5HDqNkgknxOfaWCer28Hj9e07vvfabaQNkcKvekNFE+061cNAQNBJTGJsfQMmiYyJA6/pl725v64ht3dO3atHJ9qOqlbWwsso0Q7WiLiroszwZDS1smxpi/4xwoD9AfDpeDvMoZtd7/TuQf64GTAEmhdZNnQGBABhdIUJCrAkalRBV8DMvYUilDHrhuevajtBAZClB7iGEMDDIX2rMYgoJ4bTjreD/gbYxnoAYBURKkBzzJa602fOajg7nuQFss00yM7Xk2TwtkMho2nJmXneDgEJijurdvM+LHJoftOnld1Iqj7s26R7kgiH3cj/evO38grjsIUiBTdvae+XAkq7lSKCCAJFhGiGlgwAJNSk28T9Rgbf3TyShQ021n/dCF6LN96DC6Xyf6/aAtfAVRkGth/QnUuNdY46gFWwnGynE+5pX9xPVFfR4Ug98LVT+eM+vNvneyoA/4YG+hDAdrnQQDZGhocFDXb1wxlU6u+fioqXff+Vj37q3qxw+WtLhxoIHqkN584yVVqz1Vi1n1mkjqptVodfTWO480d/Wafvtbf6i9vabGx/r053/lK5ocKavVAYbOqVHP6pu/+wN1mcq4uqt0vk/1EyRPe5alxzMi0C0Xs/pzv/ol/elf+rL6UggA0WXkhNZQf2TtWUNacEExWX/un3UB5YEPEDbHbBfBZ6K3H+TW2AM8K54R14LaKMgAa429CA4DWiIgKpSmQISMTIf9b3dtBsFf+nufc9b6v/uzd5TLnOqs09DU2JA565HxQfUhUzo2rMOjunYO6uqdpoUtyhf7DH6C4PSjj5/rg3vPNTQAK7en7cOuBQJ3roxpYWFIm/TQTg/rlZdnNMQYx3RPI+ipZ0r65u98T99774F+8Wd/Urcuj6uQ65mSGlnY1PSUtXDxRa2UzUj7FDOzTZjhXKMaeKllE3zQHqed6O13PtX66ramZ6ZNMhMZQiL4b/72t5TL0YrlM22/+MUb2txc0/jIsCbHmXfeMKIfam+Lz9fUPDnVWTel/aMDzV2CTX1gGTwQHzAbhnx6YkzXLs/p2qV50fmCYIc5PnM+fRb1ddI9QyMYINBukR9m9e0/+EN98uFHqpQKKhf69PrdVzQ1N+iBQAaH732jGBtIcFw/GxX4H+PP5qatgvYvm/nepUbt9XmkX4l9gKYwgjiGcJq0sSnV0sT4RCIkkTZYkZYRDAGGI1qYCDhiwEO0dllbV9br6xH5YjjjkIYBjYwjal38nNdzQPgen8FBiezkIjPXoUskXT2L4v+8r0GgJQaIvJiuRLqd7blYSZOI39iy0n6jqe+99a6ePtmy0bfA1UODVXPg6EjTC18/aeqo4WMq0TJH4CeTOtPAQEkD1bwqhYxmJga1MD1qqFBXXEfWatg4BIymZU+Jscd5xWx6DzxclIP7qVSQuvW2Fv6NowBq58uFehgd6Ws6OurdI+wfWirJNoO1zN7icwz+TiRW+R0QAn4Wa4sjZ72ilsoasjfIajFU8E92drftczGMPI+oRwahKgI7oM0X+ydp8wISTjIsPpfPqVb7z5W/InUh++J1IZvJtfNeIdKCEeXaWC++h5Hd3T3Q8+fPtXBpQZeuzJwTBIO0iEG31rWEqc1a8P6BLAQiEQFWZNjehoeeeMMCnqibUzbc2d5Pgm2vV1ODR50yyHE2TQ5uQ6lgnxU1W9NN73k5DZie/WqBaV9aE5Nj50z0CJAiM+czAi2IQCECaBvhmnUU42KdH6QpauhRI+ZeuKfgh5gsKXyMFHoJTXNATDm8deuG8ThKZeBqsvEVvfW9H+n58p4+erSuzeOeHjzeMOXC/kpet65N6Ge+fEdTI0W1m4f63d//ULPXbujb33lPR4enGqil9Cs/95quLYyq2Tw0h4uOxKOn2/rBu08MRv/k/nNlKFnAozFT7kJSlkW3W4ay/if/0Z/VzcvDygpNh5y6ZxBrvcwQRE7uJ5vz8ah8nbdY2vu8YKRbcEh5DyJjzChvtw0dgvDLiNaBgSHLwLH/cTYIZFdWVrRqKqIuGctn8Ezh8JCEbW3t6K/9V7/3+c7I/+SbV1Qr55XqtTVYK6hS7FOpltf4YE2jwwMmikFGnu7lzZHT5I+Rx5GvH9S1uLqmybFxDQwNaXVn11qDbl4e08xMTYW+kvZR6BqrKZ/Om3g+JAhaxD769LHWt4/0lZ98VTPjVVMHY77z4OC4GWtkPnl4QCNMLgOeBpamvgOkSgaDJjQPxZ0eUFlGz5e2df/+kp49XzGyDY4XmJns+fKleYNer1+7rOs3p1Q/PjTYHIIGmcfW9qbVdOgzZt46ZCYCCTYqGdb+3p5F7BDfOIBkEFvbWxocGNLY2Khuv3TDMmGIS6urq3bos/lcApVua28XgRBGmPZ048acZqaGdf3qvEYGB9XrgxjlmtQ4DJwzPc8+CYyI1odeQHYiK+azDd4vFu3zbNzeNqM2kcasGDKAI+A1ROl88b1CgQycyN1Hz0aNyGrXCXnK2cmApN4GGA6eyL9YepEJRjYdRsmJZV6nChg1Dkdk5OH4wtCGrnI48DC8vD7YvHyOGVDGrSbtTDx/kJpSNqN0n3SWZpIU43if6bvf+7F2dxvK5qoMrTNGuUX7zEFXWrsHCJLsKJOh84Ag9MQGP1CzGxwo6Es/cVMLc6OanxnXyfGRcTCUTZkWOVkQHRqeDbtOdzgFrpPn7yxcdNv3z+VEuR/2qA3goeXKyi30SFcSXXPfJ6yD1dyrRWtv4zUEdhawJu03hlYkmW5k6qG8xtqDZvkz9DZHfhbOztuUGEyEJKXrUEeNNuqG4agsKzGFQGcL83qDgROkhu+FY/Y2H+8vD1KRoVJiytbxeUAWxCbWKDJWPt+c4FlPz5+vmFO8+9pda/0Dibr4On4/0KCAVwlQuI5QS7M1TKQ9g1TG7/CZJheLkI6RzBBZkZ4+WbTyDNcOcuHrAWri5QfjjUBEY1hK0iYGdO1og4vMRGbM5/DsmL9gZy5h6AdsGxyEQJz4P58RAY2hNpk+K7Xw2gh2yEAJvP4NDsMpXQaOeLF+POc2Ii0noAsFc1BvfPG2ZmcnbLIle4lS3KefPNF7732mB0839MmjFTXPSlrdOtHqxr51tRgXJi/dvTWnn3rtqt778Qe6+eptffs772hnp6VqOaWvf/m6Xr21oFarbu2/JDbd04w+e7SlR8/29PDZtnaOG+qctlVOOEZRQmDN4MW8+YVL+o2//EsaqmTsumk3dBlil3JlzfoMnXTRHv6NvaMN2GrjCTJonQM2i96DXhA659+giggplBZDzp9zDAxuT/aprz9qgt6iG8iJJ2QZ67zC1vzl//JzPv3szdvDJm5P/2C/iePnjdhW6ktpamJUZ720Hj5bVLPe1cjQIBVRgyggXu0f1w3qrZWqKlWq2j7es4jo0uyorl+f1Nb6vvJ9Za2vLWpyYlzVWkm1AeQWh7S8sqVWo62zbsOEBUq1kto91NtKBmvjzI0MdNbT1vqWyrQI5fosk+Bwu8A9SmqujYuwxv4eOuc1bW7W9fb339f+YUOLy8saH59Qvk+6dmVGt25esh7JUn/B2OqjI2PqdRJRlWbDYBuEbqhPUqvf3ti1B2wHN+0kLYh7OMyny+t6+HRVR41Tm9h2duptLPScY0bpTUzLZTWj71oMAulL6+d//su6dGXCiGe0bDB1DOIUlg8DAsnMXCnG26B6z7K5BhysObRknKEdEItGka+l3oboB1ATYwt7xhiH3QtjmAzPxBY6TTMSBEd8KI4iMgWHMX2iENkL74+hYoALDiiMiROhvH4bPa4XyUth6PkZDsWV4vwPX8F4jkw+HA/vG9kIP4t/044Y72njNHusbp8yhZSanZ7e/sE9/ehHD224CXVuWKeZHE4Phnqf8sWyOqdnBt+SwfdXyqbz3+00ddo+0dBgv165fV1lSJeVrJE4t7b2vGaZS4iOJ9QtvYaJtnpAtNzf7t6ujXVkXQ36TlqGdnb2zQi7M/dZyCAlOH1TlTo5MYc6PDxitU+IjqgK1mDS0yZmKI0PGuB9LAhKsli+F1ko7+1iLA7fOhv+yJ4dBDC+z3rSagfEyrrymmA/c464Rt7PMnVaxxJ2ezh7C9K63lf+Aqk5M4QIfgN7OGB39h2vidquaUIkOvuBVoRx9qyyqyePn1kZamZmWmepkNU99VGqyajWCA65BtaCr6iXR6tdpE/8PBj4sb+xH5wjAmLXD0e9MaOd3V2Hsq0lrM9gbtYPvgLBMo6KwNhGmCYSqJwf7Eg4XENgaiAw5fNWKdaXcxTIVPR8R8AUHAJHNqr2vM0pt9v2WXYuEoEUzqJpWTAGee/IEg94FLEWjSZtpqfa30Uhb02/9MtfVanCfXpHSeO4o+WlbX12f0kfPljWw0eLanZyUt+APnnwTF3ar2iLzWdVTHU11p/TlblRjU2N6J33P1O3k1c+29Obr0/p9Vev6XifVty8yb2eqitlK3rrD5/q97//qQ4oT6qnflqGU84FMXSil9bOYUvVvpb+1l/9BX3tJ2+pUsrrLM14Xi/lsA6GBPVOrU4ePJ1AXng2vHe0FmIgGcLD70ZXQNgQIxfmigl66foTXEfwWjhz2AvsPYgVSRg/u3Xrju4/eGgqhH/l7//O5zsjf/36sBamBlXJ9zQ8iGGrqi8tE/SYmh41p7WxuWM9iRwSakcofkEeICPe2ti2Q2EjNpt1HddPLJN/9e5Ng7vJbCH4FMuQQHpWv4MNj3EbGR4wZzM2Nqz2KTNmC5qe9fncaKMQJOBE6dkmKyKjxFBgpAz2orew4xm3R7g902VOpfL69NOHevjgidXGMYL0OV66PK0bNxYMAocZSsRGXzMtIGwUqyP3efTnWWVPmVRWrZOWVtdWnf2IsesyIzivnT3gypbN/ab+3j7r2DWN2aB6svoDpbpnpooGZ2B4pF/T02O6emnC+tVzBa9pIW9JKcFIHVZTRvTA5w1Hqw5EMu6726Y0oERn2gdu4DQwZMBGNqwFdi2OywRE/DU4H8oS1M54LUQ47tn00xkBmMxwB+olAoXMA0RHBEv7F1rZvCfMbKArrsGGsVkk7OP/WLOAmNkT+B6v7Z1Y1wDGLmq8Xvf38klk3wEvR9096rueEdGGdmzGF+i5iZoa4xo7Ba1uHug73/9ADxe3bNxoX4bsEQnHnnUYgATljCjTZ4z07Z09C9hmxieU0anaJ/tamB3T1776Ewi7aWtz09r6CBaQb2UfQGoj86tVaVuUDQ9iHzGDnMBgfGJY5QrCGMDPzlEADYK8s7d1aCURIHr2mHEmkswOJ4ej5R5BXjA6/D7zt/tN2/5U1X4COOrQGeNEsC4GaRbJ2iFcOvwNK56RtZRLUGREyYs2QrJ+HFUYUtaBEklA5pxrriMCKe4Tx895jLGf9ru0PvZkZRjWlz3gzpVA5MjmV8ORIUicmRlP2N+093jQYJAwe8pQNBfI4V79Z2c2BGhjY9vsAb3OJ60T02LgWRHQE8hi2Hkf9lHUi8MoRz/yRZJbZLyWHef6LKjlvFjwmMilOgnLp9HxbHlN79Rr8yFK9OzZcx3sn9j3KZk5YRF9iMNz/gprYYG3EdQYoetiNVZbp9MB1NBQQi8dGeKUdi4M7+nBAe2QPG93XsZIJ9oPMZ2E6Q8idwjSwZwJWv966Mg7Ukm3xfPFFetsePMrr2hgiK6elOqHR9ra2Nfi0o4+ufdcnz1a0/L6kfaO6NQAbTrR2vqOWsroDAnabFc3Zgd1bXJEx92Wnm9vq9NOqT9f0le/cElXLo2bPaIlGInvVIaWtbx+762H+vYP7hv5jQB6oJAzro4nHNgLae+Y6W8d3boypr/9176hkcqZKv3FZGaBiw+xPggfeUcFxERHfOC2RDJgmXrSmsfzZS2B8/l9fEM2TWeHlyUo0fJ9yJo8W7pv2Lf4sZB0xqljR1dW1ozshj+AUPonfuN//nw78hvzA7p7c0bFdFOD/UVNTU2oU68rX4BhzgQmtNGbpiFtLQGo8mBE203NzsypcdwwMQuE9E2bdnHZJCZfvXvbJqJtod1brmp4BPJV1t6D5wk5DRIZdW87gGkgOchIgJ8wvgva3t41uBE9GaQyzbFmqf84NOItR56lYAAxrmTxKDVhVICyV1fXLZtGC57e45nZSY/ygGIbjC71lhpjiKbcuGEgySINzk1hAF+IEfD6zc0t67Pf2Ng14gi9ralMTuXagPWiQnIC5sOB1SoZXbo0r3IlZ1E6sBXlgICYg0HrENC/+flRJ47I3QzW4ZGJYthGTSQ4g/TBPfAVgwkMSkvGK1o4k8Cx8X8298XaqNWFkqzE5EYzwHGMXD0wxnkIZwBhgQpABAEBAUq0zPlMOjaWKFPiYPP6tKhcPiNUAqPXmT3FZ/FvriGCFa7RHZqLmgSsz/eZBY0jp7ZcqdVsrx0dN/XDHz7Ud773nnb2W+oyG4AA5IxZAZD+gLEZksI8eeA/HDlliYaLwPSldNZp6sbVOf3kG3c0PFCyLIY2PWYDsAfQD6d+R5nmwYMHFoh6n7KPbX36eEmpVJ/1OyvlTmZufso6GPJ56rfHSp3BVCYbh1UL8c1JVAE1OqkNPXWvZQMts7fNUZcLKlepYZf12Wf3rZ47NTmhy1emzyFv3scC0ZwjRsacTuBlhJ1wxuHQHCL2vmw+MxCCgKl5H7JH9nDA0wGtx+tNHKnVseAOjoZzIkCEelpe2rDzeOnSrOYXZozgaq1W/zdzbx4k63md9z29L7Mvd7a7r9hxAYJYCIAAwV2kSIriIlERFVK0HZXLsl2Jk5Qs2bEdl5dK4sRKYseW5diyZDtWtFCyKFmkSBEiCYIkIBDLBe6+zb5Pr9Pd092p3znfuXegLC7nDxeGvHVxZ3q6v+/93vcsz3nOc5JhITwHEgGMM50cPmue2nlWjbq/J9K3kF/RjmAPsBYW4JqjvS3YYbXrhEzp6NBtUhzrGOWAWFuDsG3Usc9l53eiRh01aUsIksCB5w+KwD4FsdrecMlp3puuCdZ4e5uWSJ9fHTwQ3iNG+dIBxPAkEDWCFa4hbI6hEUU/C1yLB3HeC897sS5BlguyX5SsfE46gWLPMlGCEkN2qtTw87ZXaFN88G13qTgAryirysa2VhbXtbxa0yvnrurlcwta3mxpeaNmNnt0eFDn37iparunLhPc8ik9ct8hjZWyura8oe3mnoq5rCbKeT359js0OszEybQy8IAKCPb0tKei/uC5i/r2S9e1XW9rdGhAk0OOQMHloOsBieHtak0b2w2V8hn91E+8Rx986k4bJkSQdasUCGZP98++ka7hTQPF4/nZmpCwUPpJRpyawhvlkx6BAz31vpd4nnA3vA2yZz32IGF0lXhC4TyIhfklS3D4Ge//zs/+b29tR35sdkj3nZ7T1HBaY4M5HTt6SM1G3djNQyPlZINgdDFAwDPUcFm0tAmIzN+cN4PDPGtu+Mb1m0YGO3HiiDn9mzeXlEnDhM9pamrU+p9HR2lfQyigYtkc0RriD2SQOGEgPWoTDk32vLae1KkhJ2BkyAqM+JbJWMRk4vq7ZAJ+wLxvkNfkdfXqDQsEGADAbPE9JrX1vZ6CUII9WHpTGTKQyILy0I1sZZH5bRUsr0962xFGjAwJUX0mkTHSj2wGg8N71+sV3Xv/GZ04cdSIMhjl1i4DFNyRR+2NzchXOOz9UCH3EXKPlv0mfaKRTYXRDicZZA3rqW6hFua1TT4vCEy8/37jHAQnNjuBBe+NgfWaJ/Lj1OBg+UISAY1BY98ZoAZbMQ7UGPKDJnNLNkFfOAQbWqxw9KGiFBBZOJ/I4sPYWuaUOPFw7AbBd/a0trSuZmtPQ2NMJkrpt770h3rp4qq1jlC3pvcf58nUJowBmRHOwvZGw+cmA5GnBBJR0uR4WQ89cJeOHpnTYCmrbJpBCRhHz4bCeAIZ048LxEr0HrPNqZFDkqE1zobGrK1bjW9mZsKcEQJB1eq2ivlhVau7RpSDIc+wFdYoWl94RuzrcO6sP3vaFakGtFMho+jZ4BB0HBjQcuzYQc3Nzd1y0NR2e6bwN2brFz3LnCeyTT4jyFgEsiAxAY/vz2RjH0Xgx7XEXgnEBEduw08qNdOQBxI/deqErlyeV7+X16WL11zwJk8JLG/wMOeMgILxrqw9AZ61QiFBW0LrYE/Xry8a8kJNl0DINPIT4iCOy7IwBi8lSERcd+wl9glryPfDKUaQy2uMpJr8LvfOV5DMOB+3UCL4I6jx1ev2+bwXZatmnYlrXoKKwHt7G332uu19Xusz28u2vmhfoIhIh4gFOh1XiAuo3/ggpjVw+1qitBGEQNY/kAc+MyRG+ZxcKmeOlMyc84p6I6UjzizqlY8+8pAOHprWwHBZzU5b9e2Krl9ZsCFP33/1is5dXNfqTkfX5teNj3Dk4Izau32du3BV5aGS7jh5UEP5rlLZvq5ch8yX0WAxpWNzOT312P3KpGjTxGbT159TeWBQi+tN/cG3Xtdrl1dVre9qsJzX3OSgCXBBGGYPMjiIs7W6kVKt0tQdxwv6y//5D2tuCv4RhDeQOoKsrM3Y2B/sR8DJOrEugeoZWtt26V9eb6htLm/nnnXm+QfSCkrgKIwr4OFjSE55fqBiiMjQmcLrY4rgu3/yf39rO/K5qSGdOTSmM4dGNFbO6OiRWWtfIJgZGx+yB1StMKYvIXygq9tumkzk5MSklhYXbROTqbDxyaJ5WJOTowYttlt9+33Tjp5GbCFlGc3w8Jh63ZRu3sTxN+3A0yIk+YhJF19p2fdNy7rTMoNw+6HmTEqRQ8RBg6xifbbJ7GqgOwwOohrAnxy4IFHwnqVB5C69vhi9iSYewISsBpC7GwWyX6tLJ4bQDiGDQhJJSJwZGT8Es6WFVdtAMVebTXLfffdZbdnaJezaSj572vpQXTqT9zbWZVJDinuMjHy/UbKpV7sIFzicup/oEnXMqMHR8hSGOH4WhiugvSCZxYHggDlESA0JuNVriGTb9Jtbn2rLZ48TVACF4nB4Hz6XbNIytHRXc3OzZsiKJW8fCWLU/uwvgoyol0e912qV+8Y01qtN3bi+rFxxVOcuLugPn/2e1iAkdnPKpJwEmc+hn51Tv+19udbPa50EGGZGzmaVSbU0PlLQyZOH9cjb7tLIEB0FOL6yGREr6/QIdG6XCriWSrVm6xIBo5cfmJa3qXJpSJl0SdeuzmtlBRKZj2/ti3pmUf0Ua5pSq9nV5IFRnb7jkOlTY2RYqygh4KC4f/7GqfB9NPCvXJnXocNzGmIqWiFtsP/wkMOQGLNbQhelgkHqrHW0YUFCI2CItbTMmLKNl5Zt70X2HfXmWHsvV+nW9C5/Nh4Ak7ngyIGcMYpHjx42kuirr1wwRUjInwR1i4uMOPZMlLUzJKSQtZbLvW7byKYEuCgIbm6gHzFg3ADkfnF+9ntI2m5s+AS33O12ODe8LpYTLH16quMr6uMhD0sAjljPfmQqgsVADDh7VrNG4jSpWVvGp5Qhk6HaGIExCQdw7v5gnL1j6GWO7NrHuTry4XK14WiMoIsSW0Lc4vPinPC6ILCR7WNX+MxA3cxh7XXVaXVtYiTUGFTUOnt9LSzOa3Q0p09/4sOmo4Hd2UWbYXlVm2uMqq7qj1+5rJfPL2tpY1dXbjKEKmNzBI7OzWppedOGmtxz5zHVa9vaqu1qixJpJ+PnJdvWJz/8lEo5SMgEE9iEnlLZAX37pYv6xncuaGmTIVYdlQsZHT90QLV61bhDPk46o91aXTu7WdUaHRWzHX343Xfrxz/5jMhput1dQ2utjGtnLhHsSZKR6JRhDQK14DmG5sHtoCzr/fBJRh6BK0GarW0d5TuUJynz0A7at7IXbH8QR4JM83/Vqt77hbc4tD45Pqh7jk3q1MyARooMrpg1qJwFnZ6dsA2JTB3Z2ODgkEXRqGsBPTKlCpibubVtBwAAIABJREFUBQI6ZXGYJQ78OzYxYizJhfkVI1gAnc2YFGjf1N22tipW10Fc5cTJ49YKhkTl9atLBqdQJ8OOHD16SAuLN+397aH1IKYhIoCYRcEiJtpFDh48lNRCZKQ6FLB2Ww2rdxmHjB7gDZjKzAc/pEwOOOg2s9QyEfvfbQPnkXPaSBBxUNkkIeEXxoPvoWqGmAVZB/Ay5DWM9YNn7zUnHm0i1kImZ1/GFxso4KT9xjQOcxh1d+jofrvykNXHE9KTlQb2ZflkBDinCBYiOOCaMWT7o9lwJl6zDHIZECAO0dmgsD6p4eOgqS055F4xp+7wJuptWS0tL9v64Bx4fkBqDNkBdQl2ctzjbSYvhKiq1RR9zf0phCG2+dTLm9qp9PT8i+f17RcuaKeGZj2ZHWpxjIakRZzsO6NiYiwh5lmXQ8/7i2mlmZ0a1Ec+9C7deeqQESDV8zIMmUxknBxeDj+/Y4YdYtEOdW7v/zbHAawJ+SndMYeEo071yZiaPqiiBbegZgSwU2eOK5Mu6KU/ft3g5pOnp40bsgchL3HYvK89q15Xw0PDBttz3WvrtFIeckjQ2PcgPShUea87DHWemfFXYPgm+8G5C10V8kWtra7dciBWd81nrSYbMC5rHZKg4dzDwXHPPKcIBAKCNmMKL8y6HyghALF31WygXkhQl1etii76DRPxIecke+QsESyDwB08OONBVgbSGmiPy+bCJWG2QATQPINYJwZZEHhh3DkzgSZhe4Jr4VweH0IS5RsLQsxuOMs76uiRqQU0bw6BINLkZV11zbJ57EPfnTDnhfuHqAhXhmcS5D0Pop2Fj+4Cdiqmc4IaxfpaomBTFR1OD9JfOO+Qf43PimAl9ihrQ7KytVVTvZXR5s6eXj13TfOL61pZmdenPvm0PvFDiK5Q4msbIrR8c1GV7YY58hdfvqTz1zd0fbmurWobUywx9Gp6WKNDgzo8N6PVlUWD6mtN2jobNnsimx/U6+eX9N7H7tK7Hz+tTK4lCLzq5bVZ2dOX/vC7WlhrarPSsXsH6Zo7MK6VFWYIlCxLBvlMdXra6bbU6u+p297T9MCA/ss/9yEdPwYBmPIPTHbagdM2wz728/7nGnbMyoeov+EbEnIwCQX+ql6p25qH/bMSU8elk216JxrrlIbHgf5XzfaArk5Pzdge5PdAgx7/zD++Za//Q/8j1Ya18O/5+ke/9Kv2iv/sJz7173vp/+PPx8aKOjM3pgfPzGlukix7SMU8Qx3WrL924gAO26Uoo14DgejUqVNW6wIid7LbiOlSU09lrCkbE6KNtWfsIXCxo+YuIhnDmpqe0NLiso4ePWrEBOqNOHQ7nD1gbG8/w3gBOe62kElF45t+RdoRWGA3qsDuZNjAOqXykCpbW0m/NcQKiN20cVEbGdLKyrLVtxnEMDrhg0LCEER9jb/5HRjS1idq0qMIkXj7g/0OqkmWLUBS87GQ9HSub1S1vMxkpq5t/JMnj2hkBF1t+qa9f5romPe0g0hvFNC3KaRhMJkNjgHzCB+tZAwfYhXW4gRJqOuToQgYONwgEkB53CtsTJMlbKHI5jKEXAfBGKUJ3oO+YL6oIZOdmGHeY4a5j/5knTE83HNkioQ3PJsIAlh3nDXiJ5Ce4I5j0KOfmayIQTtLiws27jMmqdHtsL+uz2fDdsYJ7+xs2nPE+LWRelVaWTgBtaaWNmo6f3lDz3/vqlbXNlVvdAy2c2/vBtHKPfbfWWWAbUtZtbu7KmZLSu1K+RIDNgr60U+/W6eOTyuDQEeTWq3X9qmvcbCXlxctWwU+B6b2Pc+4TZ85HYaUNVAfApi39pGFWafCnstCAj27I2JtUjp//rKhVZSb7rzztLHSY944Dw/nRODEGsAwRuwHx7iyuqS3P3xv0iftBCkMCwz5w4cOJfXlYLH7CE6ujWAEAw5Kxj1E61g8OwbiYFQhLpp7MVQoSjCgTn52HNHxnmb2Od/zcceu4sY5wYlBOBqfmLB9yTnjeSArjH3gLKMGSf0blIopd6BWcGic4Z+1zJxulVOnTnrr0K7X9kHZ+F2mH+42dnXwsAtFsc5A8qALoHecAUd3PPu1gDchn7HPCeg52xaQJ2c8Sg0RnPF61gteBJ4t+AZW/hmAUOZ8HF5n9Xab1FWy9WAMLesJGRNbwJrxLMwBI99KyS5pPYxSQHBNwrkHcz/ge+yfda+YYE3X0A/OFaNDUT7MF4ra2EzpX/zrr6ph2gYFbW3XVCz09Nd/5jP6yA+83YKq5m5Hm6sbunbtqpqNrpZXqvrui6/r8mJTl29UlILdnOqo02jrwHjROi/Y76BQDD5hpKl1UkwMa35xW/PzMNXT+sgH3qazd8yo29lVpZnS8y+8ocXlTW03OqrUdtXfk0YGqI8PqFLx4AdBMYZzZSDnqaV+ijnmfe3WWnrvEw/oMz/2iCZGQM5KUoYgiJnsg15eSBww55FAGqiewULYK8qZqWzannMEnz5DXRoaGdHGmpdfbfZ5y5MZ9qKPgEYn5TZfAp/FtXppx7t67nj/3/r/5V/t2f7HcOQjIwUdGi3p4XsO6cBIWrOzYxou0wtdMQY4UDAOhkXjpnC+jPxzucdBa88BvjZFsjIEMuqG6xatU6OG+WcZWMojU04DNVMODFA5ka5FtjknvYyOQCJbs0gVZ4QDRHFrdHRM6+trOnHyqEbHSvYAMJyjY2VriUJXOKJUaxGzflPUfDA+MbBCRlYpFAs6MO01ycgOozYYmyAIMWEMIlM1ogpcgWRTRURfr1FW2LHec4a9zMxO6viJw0plPAPgUAaRhoyEPnF6yulnpn44OzNjztwmW9Gwn0I3vGOZMMaDP0YaSqUTQ+GkmXhvjBLXHCQfh68JitJJDbvg7M+E4MPPMRxBsonaXAzaiBodTyy0oXEMMKL5wnh77RBJSbSMnUzCevAeGGtgZ4wZQhSmUJbxGl/UXHFciKuY8lKLgITgI2fBH/dJi+NWvWd60P/6N57V5taeMdZ5Hz7boMvBktHnYZungH3VN917+soRkyikehobLOqOM0d09oHjuufOaZXyKWV7WXW6fUNPCEa4ftZ7ZXXRoGuCkZjKReBEEBLZWNRmvR7K0A5nK7OfrNsg5f9NRs09MveZc2HZGjB+uewjZ6384+xtzxi8dx7uRT43oOvXFsyRP/jgXUam8n2d08rqqtXrKS1xPkwIxODrtq09zpHrIQjm7MAV2J9RO/rjtWY+18looEqJxnQP9M374fdDwexfPgcWetRq92e0/DdBRvAhEDbBBrh+NXyBujlIRKHYzy+//LIhCnwW+xT+DAGNj4Z1EhPXxXrAyLZyR4dM14fNHDw0a6ULJsFxH6FjwHUGuhTIFz+PfcdaBPxKcgCqyM/44jPZx8gv83wj2Oc9o+QRpD++F6UrngFf2DS4EATccQ3xvnRRBHmPPWOdMXTnMB9gH9EToi9nm/0Q3TPeLdA0XQTCXGN/K6d/+ktftZ7tobFBa0ejY0e9Xf383/lTevDeOdOxqDXaWltkTCsEs5rWVxt6/oVzurbS0rkL6+qlO05W66Y1UEB9c1LVWsNaWmvInrb2jARN0Hbl2orJtB46ekipvbpl5dsb63rjyrK2Kh3IA6rudlSrt5VTWjMTQ5oYL2p9taLy4LAazK4giDR2f994FASuS4sbKmYy+is/+3GdOj6qoeKYMnmCiS2NDLvmvgdD6WQ0qbce8rx4RmMT4zatMPZ5BFrGiEEHgXIQjPU6UxXxC7fnBZC9k3SS0ASi5aVVOncchn/kU//rW9uRDw/ndaCU1bsevkNTYxkdOTKpkYEhbW3hYMpmLHZ2XLWIxYw+OzY1NTvayICfz5w5pXxBRn6pVlqJhCFSep4NjIwCgXswMDN7wA4jdWsONQac+cw+LKVkTo5xp2QwLCgwMbW+IYve0yqWvO/5rrvvtpoocNu2jYzMaK+7q9GJCcvmIpOgPhoHhQNnsqtj3m+LYwNxoG3MGKz7VMssO0+gODPMIQ1IBkXLl42e9HYuDNPK8roxbzFcd99zxngG/ZSzsjEyvAes8LGREWfBblUsW8HxA/e7CpuMM8Ca4CCJ+Ak+IpvgvclMAm60FpbEKUdtk43pm5zec8hmPm3LSEU9Z8MGtIhBdtbx7QxkPxknDg/PkAwJjfGA/9w4dq1Gzetca3w3kVp11jpTwWyQR566rUs1RnDg5QEGZbTsmWDQbY76HhFzVtcWKvo3v/kNfeVbr2ujQjugw/wOfeMAqRHnrf3F+vMLRatP91J9NWtd1as1TR/I6qMfeViHZ0Zt4M74WEmFbF7ZVMHQI2upov7ZaGp9bdOCDtAlnldA6Twr7jtqm/wdbOeo0UYd2J2QK3MF5B0921HLdglTh6x5r2ghw8HyGgKZ2ZlD1i6zsLBo90tHBq/1CWkbajQrxkvhOTsy0zAnGueUNXeIOWvoggsHVW3tcYZ8P2rp1v4mWYdHOHfeOwK9gH55Xnwx5tXep43B9syZVoFwbFyn1bPTOevBxXiSMQObo98PKkGZyyR1kw4FAhOkg1GdI7Bnzfgd9jI9wOx7fheiFN0IvA5EY2lpUdOz0xa0sI4BoRLkgZhxxiPjZZ+zBvzNvVu3AAS6BG0L8RzL2i0xoIzhpcNYl4B43cE6KvimFsAmpZUd1ap1+2xbB4POfSBHBMxhVwzZSfrggxPjU+886yfwwQEfmp02wvHWTk2Eq63Wnq4tbOhXfvUbOnTyuFp7FTUtmUBCdUR/+698XsfmyGozWl3fUXVrR+tra9qptbW50dSrb1zXhZsVvXZhU4WBlNlUtdIq5XsaGRtVc5d54hVTQ5yZnDTbt7C4rtIAKIGX3WanhnX80JhWlhe1Xe+phnJlOqM2ramMKc2mNFTo65Mfe5e+/uy3lcmVVanuWu87I5cJHgjeCvmyFhZW1aw39ZlPP6HPfeZ9ajd3LOGjOyoCQy8vtc2nhJZDEIHtefe87Sw6MUz5LZFtjQTNeAYtfw48W96TAVOsc5RnQOIobfEMgPX5zPt+8L9/azvysbGSxnIpPfPIXZoYlg4eHNPc1IRW11YtI2eUpcEzDe/fZgMGmYvpRJUdtH6JqKl7DVn0v7leseibrJqMwY2aQ9GMPj19+oQWFxdMupLaN4vMe/MH0hgPYn3N29YYoMCDy+chjSDSwexooNiqBRZIsCLcMTAwbMQFAgQMTtS3eDhAuxxKm6TFeEeUutJ9i56ttpIoV4XjDgMbGYgZW+A5Y08nsHaSnfB0uT8T3qg1tLS0rtOnzmgE2dq9XVhWtyJz3o/6KfPLCViAj2FHEsFz8JGVZc3JrNjgrCuvgRAYxohMlUwnMgGuLYxNtMuEIIJnhkx2KyXTy7JGCDGCXzJRKKDiIIIEy5cNv78uF9kpcHI4LRyHOXpTHnPxB2BJfo8Wk1CfA5XhMIyOuf67OwE3qp6pU2OFYJhMCysMaGFpR7/8f/6BvvqtC2p2iN4LVnMLA0i5AUwmnXXnPlRGGY0xoyW19lqqb9V176lZffiDj2popKuhUkrTByZcgcpQAKBk7gXYuG/1MSL12bkZCxDI+CIbdaEUP8dBFoxsNe7Fel7t5x1DVRxW9zo/mQDrQ7BoQZPdP/Vdh8ox5hEQgnbRyokTY1+tr29ofR3lMoeFOS83b95IWkFdbIUvF1tB6pTOjcMmasEZGxsfNt3y6G7guilH0cLPtbH2PEMM88CgC8mwfzBmQSpyGBK4eM9KUxtrm+bEOX+cIQtMupA8HXYO9ArHbfBxyoMG9jiOn3Xf3wMOGY/z7OfYOw58nWWEOn7GXkInnbNMQkBigG3iM2Hrc62Oojh/g2eIpjzvw54hOGCtcPg8A6+LJmIriV2L7zMoJTTYOVuBPrAufAbPLDK+YNNb7TXJ6uEDMR6V9eX7nv0T9Pt6c00eZLm6XNi/KO+BRBK0gBDB/yDQJyAmmaGDgTHHa+tbauzl9J0Xr2t0alRbO/OaHJ3U/Pymzpw+qP/qz35cI+W2tcVu7DQxd1paXjLS2vJSRZevrejc1Q2dv7Kt4QmQmZZKmQGl+x0xDx2ls3qzpeHRERWzlLgaxnlI52kfpibetXkWOOPNrS3tdbPabXVUAOHYbasIWpaXHrr3uD7wzP1a36roq88+b7V8uJdZxvrmiDNALEGV2mr3+poeKenv/vU/rdFhsmbmDzRspkEEnV4KLdwSy3IugqNfuZKf2VB9w1YjlsO6BurL++FXaD1m3SMg66ENkpxT71hqmaxrJD1PffYX39qOfHx8QCOZvp5+6IzGBvuamRnSHaePWtQPceeee+82CJAJMFZLTZwWxufsA/fp9XMXrJ+RkZqQ42ApM1MYEhR9x8DuQLKQnVgg3uvwkYMG1dOGQ10MJ8HBJnqH6IORwGkzHvTSpSvG3B0eGjcnPD4xrCeeeMhIQK+8/Ioeevh+nTx53BwiYylBBxbmF6x9Z3ZuTmfOnNT2zuqt2izRHdnh5jY68Aft4XG4IpLDiXN4I5LncHow4II0Jm4B5Je67dDYKFZbIyNq7unMmTutp7KbCMQEGQPHtQsknAEurJgGO8aKzXXxwmUrWxw5cUzNmiMXZuRzOa2ueG+ukXlyLiIRJJzI9vl8qy0milNBQMNQoEAGc97usXtbbjMCl3BYASNaPTSBrCKA8F2csucazp7PNAg/YT/zO66yN2bPlz2DMSKo40DMzU0ZB4DXeJ2TCDqZ7oQ0LoqB1FUrKf3P//jXdO7qmlKFYXV2OzaVLJ0N/WvPoIEvdtCgNmfc08TogA09gZz5zDtO62Pvf5tKOQhOaQ0P0h7jWu1IAQe87A4USHnXat4HpugHRhzEnSt/PDAE1h+8BR1HNskasK68jmC214fY6aWcW+zatOt8872AYHH04SAiy2Pvsdei1suaYfwJcDDi1MURs7DsNu/tllwT2SzvNTJMqcozRT7btBWmRzUzAwLm41wJCgmgrUQ1CiGVaWXenTA6Nm4/53sgbxHw8ZxAkpD8pP1uaGBUr732mv382LFjhqLML9wwfgMkx2CJE/xzn7QsmlOu1oyt7q3a7sDY19wbPAL4FB5cOInu+vWbGhoctTP96qvnjL/BKE6pq8OHD+n7L79k70c7Hf36nFmuyeH6sskJRwASJSjjZSRJQ3TaRFDr5SjGbfYsgOB12BHWElsRgb0HPj44hq8glHq/OdPMfL611f8Tp29T/ZLyTAR93lWTt+s2CejtbVs7Pm9tbdMQvl6XGndbu52WzRKoN/a0vlnV9nZd+dKIXru0pOJAQRvrNzVWHtdWpa6zZ4/qZ//ij2h77bIGh8a0sl4xHsjC4pKNQF7fQPFyU69eWdO1hZpGJuiVryrXLyqX6qk0MGA644NDg2ow6GUwpyodIg1U2Rin2jYhJYYRtXt7aoC19zPqd0jFnfmd6nV0bG5Uf/7PfFLZVFWVZlOvXZzX1559Rd1+2eS+6YpCe4HzKlC9dFbdyq4+95kn9cH3n1Srsau9HuToKVvnkODl/bmfSEL4G/0Q1OiCjGlZuQnu+DMliK5WKsa/IhCg28rPV8r8Srno/inOn88hGLZAmtc99iP/8K3tyEdHyhorSY89cFLTo3mNDRd015kjpljUbu0auxRRA4g+1PmckEHNkMb+QauRbm/j5Pc0OzehI0ePaHVlQxWkJBHvbzjUBEQRtS+Yu9bnvVPRyNiITTSDXWysd4ONUxb5EtXWrGeZfj8ncdEPfvfdZ+zBAM1Tdzp8+KAuX76qjfWqbt5YscxtdnbS2n9ADciIgOeB5WiJo1wwOjbmLR3UyZPxeKCs4cSMLZqoZtWSul+0atkELuYTh/a0nOjFWhCNHzt23Ega1GhNpADhlkSWFBi5UfMBFg4RodZVUaPatMOPAyebRY52enZKnW7Hang5JAn7PatjUquyyBRFuq7PAo/s2eBuIxCS7RHY9Cx7Yd2AkV09jkjYswXTVLeSm0utBsJAMOUOPoZ2QCZzp2JM7kRu1GpJSZ961CExbNwzh4EWQ0ok9GbyTAiImDy2tbNtqEOJ8YWprvKlnJqtlJ7/znn99pee1+uXVpUpDFhNkP7vtBH9mBlNdu7PiRr3Zq2tfDZvw2dKBalUTOldj92nxx46rcFiVymDRUeMFW2tc21muWctoOAZWd+otcx1NDoyas6efRaOhr9ZIxsYYwI5HtDwN/A4+yTu13pf8xAoYV/nva7X3bM6aGgRsG+8E6BrQUGURbyvGiPjOvr87YI6Xgsk0NjZ2bZMGUMGqkBrF79PZsmIVFTVcHYQr/hi/UdGBqxLhGuxPmy0z+ucTUSW3IHwfmSvwJiQqyBGksLBQykVB+13btxwvQjuA4g2DCvvCz+EiyXrCTlY9h/7IjoQgvjFv21fWDbk7GFDK9IpKxVgK9jP/M16cH9wZnhG3DsZ+dT0AWtV3dhYM/ISUxF5TpcvXzHHyfsBvft/Mwe8pMNHDickKF939iHiQl7q8XpplJn4Gex7vkfwwzlB3hiHzxq62JNr3/MV3ImwDyAPNgsg6bwIJAcb5iSq2/rxIAgEOOwLgh6eR19ZI7ft7NQt4J8cG9fy+poqtZYqNaab9VRt7CqTK2mn2lV9t6nNzVUNMCo6k9W9983op//0h7W1fENTUwe1ur5l+gjsl3oTwZ+mNnZa+qM/vqjl1bY75HZV2svY0Ktsoajl1U0r86EuSL/4bgu7A3u9YzaJTY2cN0T8NtoWPVdKw5GX0n2NldP6xEffqWOHRpTNdqxtcH2npV/+P76qequo7h4JnE9qBP3gfmu7dHL0dProiP7qz/yoypmmEd1QYyT5IpEMNj+Om+d8S/0S+WqzaW7FTHudsh9JGtyhZHStKU5at9Smo0QJojVQGvC26wxlO7d5JIvR9vf4j77FWeuTEwMaKqR0+uiYzhydMjWfu88cNcPVaGAIGCjCgS4YHBHGAGfOjG4GvePIgTCQqByfGNf8/PItY8+h4UBatkUfmPqmcGbD3NFa73etB5WhFsdsqIkTESL7YbExDs5yXbPDzs8gJGGwcKBnz561v7/2tW+q3U7p5MmjuvfeM7p0+Zy1mKH3TvRL9keUTj2FUazGJkeGEqNMTa7gU5iiBsrBJIoDosHoedblUZ8552SAA8YAyLFRb+rkmTNWnzdzj+PDGON0aYdBO5isucagAT+0OPhatart9W2l+ikLlrhmNmGhnFehVLBAZJvxmO2OBVU52PSJUhab2Z+FG5qA/DD8haK34WEspqYn3YDAmk8MiTvyJNdOss+AIvmb+9x/z+Z0EpW7MGCRhYQASRgv1hukAcELSiwYNpTVuBfY7qw3pMNsirp2Xo1uW7/7lef17Dfe0NZOTwT3rDX3Z6iDOSHEeQiOGJCC4cuq088q15eGyxnNTRf1kQ89qXtOThtEy3651bY0NmIOigCK/eQCLCj64bRdcpXnbq1j7dsENIy51fhzXmoILgBBkotJOOeA7MvJld6Fwbqxv3hP/jtaong9WWLUap0X4uWn/bV3Q18S8iJniJ+5WpgLpfiwFVcE45rgmExOTDkZrevzu43MmUDo3C972BjYZbQVtg1+53Vc50Nvf9CImSAKBNUeRNB26G2boA3YAvYvNfcoBfCMKH8x/90UAJsIvgwb5+ON18+ZZjq/Nzw8YCUHIEtqlD4GFCfOhKqKtZyNj02a016YX7YSAoELGXFcu83hLjN73WVpI0MGKQAZsL7yQkGXLl40lAX0gGeMvZmeRo2vp+WVVcvA+LrnnnushELngQc0LlXrdVO0JxiX7LA9azwxDrnQA4UoL0Wph9+JBAdH4eNsna0ejrzf94CbwMvLNegzOA+H14JmzM8v6OKledXbPa1ubmlkYEDTE8M2OOrqtVVru1zdqKpKn/tuW2MTs5pfWjMUodtqaGZ6Sg8/ckxf+PH36KVvf1tn73tQr194Q+XysAV71Mvr9Z6uL2zqj6+saHG+bj379eam0iqaKFKrx2Chug7OTIppym3uly6dLqRUbHYiKNXvmfKmlwT21KGfPpvRgXJGn/7w4zp1HK2QhooFULu2OumCvvQHL+vc+TXTBYnRzNy/d4akVAd92K3pb/7lL+juY0x+bCqTQ+L1NvmShISk7FZ9PCHteokO8qrzDuLLoXdHCzkzXDPrHcRbngP2mN9fXlq1SX50Oe22m5qfv2l76/hTf+NN7/kf8o//KKx1pj2VsmnNjRd13x2zGhvIaNb6OGGG5kzzGAecz7naTtS/nBCwbdBFa9eNGXrT/N6NGwtJVuFCIEThZNm0Sjkzmx7PtGVSROL4Fc9uXcMYIxeDCVhwjAIPKOBr79Uk0nKnCpSGwT5//iKmXnfffY9JhL7y8st2MO+5+w4TjMFgTM/QFrVoWt2MSx0eHVU6m1GGLM1gtaRnNCG6obs9OjJya25tOL8wvDxQNgitISfP3GEbjl0ZhCf6M6MWaWQ5oHoml+EUmO6TiFpUNtZNt5gxpM5OLqjZahkq0LaJbHvK2mHqarfdssMTmQCGOAge4Wws6+m7QpvJfA5QQxxWOoGMLdBI6no801uwYiLewXWGEYr6KpkSk4Wil9NLJc5v4PO57iD+eO3PmfdBWqQjwVjpu001aqA4fTV7aZ2/sq7f+rfP6drNDbXI0BCcSXp2I2DIF/PqpZi8xWQ4z1Jh9yMKOZjv68lH7tR7nrhXByY8uAxiUVwfmSMH38gypjE/7FB4AkNzDzgEDArBIs83SFHuMG63LwWHgteaszSBFCcd0hble56SSVJ6SALA4AfEehnxJrkefidQgHD6/ByoO7JAAooINAl+oiTE74VoEMFFGCiXNvV6s3WEsNfp5a5Rd67cgpgtgLC2w5TptTO/Gqc7NMi44l3V6hWTzxwbG7Qgs9dxKVQPNBpGxiyXx+yMX7x40c4AzrbRqFg3C07UprilnIWOI3fEh31HmyUdC3SnMOhly85dOkbBAAAgAElEQVQy+5/9ihOPOj7XSRYOlB+tYREo8WyxSdE5gVY2ARXtbIBNTJLDicNNoSOHdaKUBQLjU+a8jOLogLckRpkqSHBkjjxDa3uj/GfdON5vzjMK/gRcC4KI2CcEBBDV+F60ukW2z1oE/4T3QJvh1XPXtbvXV7W5q3wmo5HBoo6dPq7f//IfqdXOaWF5wwYCITGaLw6pgrIhjnAX2expPfzQUX3uM+/WC998TieOH1OtWRFSAEgPL69u2UxxHPmLl5e1tkqSUlS9uaN8NpmMV9tVfbej4cGiyvmMcrTQ9bpqmdBSyjQXTMuju2ddLBHw91IpjY2U9Y77j+vR+4+oXCCBQV+BklzVdNiruwX9xr/9I9Wat4merAXvQQmluSdVazv6sY8/pc989FH1eg2zeYFkeDmDzqeBN7UHcqaD5xP2jDPhQbjPMuc5sGdByPgeAV0E23BrWP/NDdQqXcq13oQ8uGZo1kM/9L/8h/juN732P5ojz/d7mh4r65GzxzQzUbDZ4RgAk2IsMwlpwIaO8G9ulkVhgRB9QN1t/uay1XLRUgeeyOU8guU1RPN8IbrBAQJOoRZGBITVRKs7skCMApEWBJYzZ85YRhUHNBi3zsZ25nK15hAZ1xStPatrK1ZPO3XytLVucT3GAxiGSOPZDMFDp9sy9MAwRoNfchrGCQPIJ+01Bi0DvSVTlsI5h7PkOoATLcsZGNT07NytwSfcsxGbkrpbGAq+D9nN20u8lklkWq/sqN1yI8wQBPq4B2iJ6PbN6dHnCLs+vvhd1jbIGJGJ829+hhGiB9sGeAyzRnnLOhksEJlM3Af/vk3WcvZxQI0cMF7nvcnM7Pb159CEQ+I1fB6OIsYP8hocP5E6jhwEBvgKFAfNcWRNW420vvnqBf2zX/ld7ewwdKGofrpjrGTLVAAZk5a1frrLKHelu3lbizTNN5muDh8c0Qff+4jO3n1YmX5dQ6W8xiYI2lzxL66fdQHC5N/Bgo32MdaOQ+4EqElbf7oJNjbWrSSE4AuZHc+KvWYM/oQoE4xudyzex8weYl8E2YnXu5aAZ3NcA38HMz4UxKy1MckuIhiIfcPfXGO81tAXsn8y5AMHjPmPE4jaOD/37N1brTjPoDQYJdAjMmPgav7NvdACCZyNYw0iGoHxbrNnEsPpDGIbXQ3TklpwJjZ74MKFi0mLVsYY9nSh4EDJaNTnjNE65AROd6gDxkXAYbvgUNquHfifQIqzyfOJeij3y9qyH5005vyVQMM4D9xroBdcE0gDv0+ATwcIZSWCNpxQqezXTmDmAc6ABRiRNXumzWhSR0jcdnVM5Aq0MBT/2OvuJFDK8+CN10VLZsCzXJcHGy7RyrPn83mdjchs+TMP50M773PPn1e901O9uavpA5MaLhf07g8+rV/5l7+qvU5OubxrUwyPTOq3f/fraitr0sUQEYbLeb33Xffpkx95VK+/+JJOnzqmVheJXxzXmhZW1qVeUeevLpkjX1+h9YxEhu6TktqdrjZQ8mRQULGgwUJW+WzqViaepj/fhuV0rNUzvmymQS6lE0en9IPvfpuKmbpl84MDDOHKqI9oktLq9Iv60le+pWuLEGU9AfTyRt/QyLbyqtTruvvEAf3sX/yMsmlq1a4RwHpbF0PRE8CY5sc5u3WektG5VhdPhquAhFKe5PnwZ+rAzK2ADxtqaEq7bShfNp2zurhN1yzktLS8aPLjJ57+b9/ajnx0OK9yNq+p4ZIefuCoZidzOnZwzrJXatBEPjAms/T85TK2gQJuRNeamtzq6pY5u8kDIzYdDMaj93R7ewZGlU1srSLTB3Ti5DGL6PrWR0trFo7GsyjgfLLHMJYYL4g3IQPKw3FyXNl6EjnoASnbQI2hIcsKgFGpF6EbT8RJHzqSfFeuXLNInFGD1Nq6ZM/FgmXkhZyTyN5EamE4fZWBMQyuKPmc76QXOmrFMKinZmeVpi0niDxEmNTcE2MQBtqMA3XmXs9qMMOJUep22uonkCjqb7S3QWqyGhDKarR1kW3BDk8kHYN0wzoHUnC7x7muXL5opEWyIQww5CYceWTYFlQkmXe010QGvP9n8f5MbgIaj3vhNUEc4nvh5PZD9mQNOA2YyaVcXrVmVdfmF9TslPTlL7+kP/j2a1rZpNRQMGSE+hvJW8YyJGf54oRMeCXVV6qTtel82UxHTz1xl97z+N06MDUkIwAzVCcNeahoe87LAm7AIV1yH7GP2MO8hkCBXvKYrAThy6dIOas+7oXSD+vGPsC5W3Ui5T3AGAd+hjIdBgZHFtmABTSJQQl+SRATWS/Wnc/ifYHQI6gKoly0NkaZgc/xfegtZ4H28F6mqpaUVzBOxuhFljYZRRoETpwHkLYLB3kPO9KudJSMjIwZUxrxlkuXrhraxh6hHJWhjk3bV9U7E/z5u9BHruACNJRxcF4WRCRSxtY1koEUlrcZ7eUSDrBgEq6UoxDPwUCTGWNvgPZHx0ati4DfCSSCvRaQdmTAOIK4rytXrliwgwQ0ex1DTKbP86CEZ1mbfHJWoBkRpAbCZixmU/nz/mSeB59LYMYsBR46/wYxdDIgE9Lat5AOfp/1xZGDEESN1c+MQ+txZkw4yqBkV+zza8jq2efOa2OnrvWtHVNZK+b6+vgn3qevfOVrSvfR7xgzZKyfG9KXv/6CVndaqrdwkykNFvv68U89o0fuP6pLr5zTffefUbsLca9vGfnaRkWNek+vX5rXi5dXtHCzoZGRkrJ5OnIyWt+sqd2nhTOtQjajcj6tnPF9fAJh37g0BPOcUw/occImZwp6UM7pUx99WIV03VrMiuVBZUElex4Y9TMFfe+VC3rp9VULDtgrVrowfY6Mqm1pY7uq4eKe/sKf+WHde8ekBgdcpY/Xuf/ZNQGrKHcG8xxxIwhuUeLg+UUghjOHNAwyO1B2bgivY91x5mg78FyKhbKRM7EJoFPetlvSmff87be2Ix8bLSivnIYLaT3ywBEdnxvQqeNHDe5qNmoW/QwOlEwS0qURve6HQU8zgJ5JYfW2NjYRhuHnZW1vOXmDvr5CMadCkYOcV6fNNDAEQogmh7W5vuZRUrunifEDbpgyiCY0NDU9bVk01xEiJ8aaRsmJDNomIXn2HBAlh+3EyZOm8wyhB2cOSx75PdonFm8uaWN9yxTibty8pqPHjth1TM5MG5TIYBNnObrspI0jTFTdIrPj3oHggXv22h7hldGPtsjea84B99l/J39wGEDr1MuNiGFkMZ9tbTOt2x0ngvlsUM+QcWbcY2dPnUbTNrvVhazW3rUyRtThIFeBLnDAIQJ2k75bJ7L1rR6NQeNa+TnvD1nODCMksuR7sfEjW+dzGEZgUH6iOR2kn2D78twCarWf5XEOKTOeBsUxehVKy15L69s1vXxhQV/83Rf01a+f0243Y5k2xETMBezXdJ9o2tfSHHFC4EPasZzNaLSU0sc++oTe+cR9NtMYIQgMZ7FIdonQje+RW6iIRec+yY1P8gCMEgo1TH8Opp1epF7va8JBtmw4UV0jQI3nBrJj67TXMufL+83NHTTnhYHjvYO3ECWQKEewrtR9rZ6b/PEM0fvKw6Fg+FnLEN7BYd2q94+O2l416d+kfYkMmKyR9ycg5nONtGaA022DRiAI8kWrms2+TuqJG5trljGPjo5bl8jqyro50umZOcvkl5dW7Fn6PbZt/wFBMrjFzl8HDQHG1Y7b+zojGD1+zohzYVztrW3tk3w+18k1R2snmTtIGxkujz8kWll71piSCdC+PQcQEQyvKQ62Tc3RULtkJOgBm17XNHIr12FjNKkjE+yZpK1ndaw5fIcgMfIz1ohOC7MFSQnMOA0tz+Kj88DH8mYcBWk27PuQgnkmECcJ7CzRYERwm+4XJ8DBGYFsRbbKeFrj7+Rz2m3WjfT10qtLOn9lXps7DQ0PlDU+UtKnP/luff+l76vToqyU1dr6mpY3Onrh3E1tNCF+MvQnp0Kqq09+7B169OwRff/55/XYo/dbj3m/hxofWWdP6xtNXbm5rhcuLGp5addq5IVyRosLm6rvdm3EM1k3wkrFXFp59912ptkknDUcOxk5LPepyUGdOHFQB2emNDlS1sGpknY2FsypFkoD6u11OOL2VRoa0uWbq/raty/YyGvOW7nkHRicz3Yvp22Eg7pNPXz2mP7s5z+soQF/fgSArQ5tnCnjzOxPjtgPVvolYkz4SYagGuENkp6rZBKAUSIJMq4RrJtN+z5lrAOT0zbB0/QxGAw2NWnB4WOf+kdvbUc+OT5g2t2D+bTuOzGpu09O6sRJJoiltLayrIFiXnMHZ6wlxwlHtwfEt3q7tmF3q97zCLGLZ81wgSztMe2utUNsWe/jtu6/46iOHZw0zV02P44dQ000jkFg4Y21mQhu4CAIHPZ/BXEoCHChYuX1RR6a146Jlq0u2nIdXSOu7HmbGCxxoi6g/gMgBKePa2pmSnmG2yfkpDCskb3iqAICI3MmazRpyk5HI6OjJl/paZp/BSTKodv/vYDr+B5GO5iye8mkMnrcC9ZLa9xLGCDqtFvabdRF1m41NohyNhnLx4fuh/qBiOgYwKCV8pCLgLHp1/bAgIycgIHr4974AxphLPh9dVq7h4TUwlr4QbsdqHAdGPU4EEYYSSBCDlwmQymGyBnyl9wI7rV17tKG/tb/+Ku6fGNLu8baTyRwuVtgaQxxv6t+ItRS4D2TBSTDe/D0lH74Bx/VnadnbbISgU6Ibfj9AGV6XTiQowh2QvnLYVmPxiMrjdeE7n2QGjE07FHugXulrsa+NKEIGLydjhkB3ht9ffwiDtRhba9HR9kizo4FwknfOc8PxxdZeuwdD/Q8049Als/mfYF1efbsHb4CbqeDI/YVfzs6g2PyDguCDn6HM8PfUXeMbAfHSmBJzRvSD84RA4rTQzQDkiH3yrWvrqxapwh79MiRo9rZ2bAOEu/npgXttqQv/817YExTokbOACHXLCc5APGD1ASZk3nqjAKOc8e1hcJa1DpjbSNA2U9mivv3QApIH94Nk9561i3hktGsK8S5otd3lbSdWe+67xucIu8fbZ98BolC2KYgS4E2oX1B8EaAREcMm7jdaVp9nz1ABsl5aLW8Nx5S4KuvnLMMfbdJq23KbKwhTumU5peq+vZ3X1cqy76o6fDchN7/rgd07tyrNl+AktlOtaHtuvTia9e1vIVeBbKnUq7f1Sc//pQeefiYnv3y7+vpx9+ubH7PxqX2u4hQNXR9YVvXl2p6/cqqLl/Z0fDEsNLFtG7M0+5GyO1nv0B93ObWR2eL21a+Ov2UMv2ePvuJ9+rQJGTRonWO5LM+2pRAjtIoPfB9MdzEnTVljq6y+v1vvKTllW0LMAgKCPS6PYKafqK5QFktrb/5Mz+pE4eLKuZA1UaUKfYNjapsM5th6FbpzNBJOnjQsEgG5xAYMDTFnqfNJ/dAOYLX4KdwvggEuG40D8KRDw2Wbf9z3fd++O+9xR35GMMPUipmpaNTZT1y3xEdPTJp5DZqmeUCZB5p6sC4bfKAmizDQLlncED9Tl+rq5vKFsu6OH9TC5vbWl1xlaHqTlfbTM7ptvXI/Uf0g+97WNOTA5hfZbNeLwrGJitFtoKhYsGjn9trKP4FzM4D4GcBCwY8SW3dGbW315xWrmgzQlgCw0YWsFvf1VZ12xzNydMndPqO00oj7RkjBZNaS0CIUduyrAkRFObcY0Tpm56YsMjdWrve5MgdSvu/O/LbDpENxPu1rWWIg5y20X02ChVFOgZG1GrWCthnljXz4FsO5UVmvB+u47ngaIAHd7a2E2POHHPvC+X9b9W7k/550p94tmEcgdHJfOLghsgO98+XQ8mumkWQFGS7yCRdFhRd45a6bWpU0te/e17/9F/9rs5f31JXHoA48O0IRdRdUfHuc6hofTOSGaIqKT3+wAl95oee1ux4RpPjQz7FK+MEJa7fuRMusMJ1B6t1/541RCUpz/D6yIaDRBZoCtfjNdSyXaG1rSSlBMu8khnc3HsM9HGiopOhjF+RkBsDzQm4PO7VDGJSFzeEJBGkiPamaHEK6H1/h0KQC/ken4NzxplYnZ7OiqSrAl5AtAzyWt4ziHkx5zuCOrIQXmu9s6UBVzOTB5v7Szd8Dg4fQhlDQ1inIFwSlPPfrBGQs5UCEpU8AsgDB6YSJI09TI9+w9pPyX4sG07KVvsJbr7WLqwSPBU+g/vhKyDw/fwC9isBAK1xIHB8NkEH+9JGU6YJ9pnpQLbq7x2lQBAwIH8nYHniwhc/D2KXBxiQGdlrt4lxTvRjjnzBAhOQHQhhBD30ZsMZmZ05aOUE1hH+BW2ntKaBRlF6WN9u6OXXr6sr2slSGhrI6H1PP6hrV6+pSBliu6adal2Xlyp649KqtjZ3jWR25tSUpkeHdPaeY5qZHdAffPlrete7nlS3V9PgwIjGR8paXFzTtZtbunxzUy+fX9L1m3Vlizk1EfSpe1brTanyaYE0uuyblBfnI62eHrr3lD72vrcrJwSLdq0T6PqNZas3R6BKFr++sWUqoJSnECMCFVld29W5168rXRjR4tqGmp2O6cBjnx2NAwms66d/8of15GPHNVjoa3hoUp1+S4VSzrLqOL/sMesTr7lyIfvAVAhpXc06kZHrccVA5/zwFbKv7CN+hm9JpbO6dPGyoUY2ZtcQzZTu+uB/99Z25Ix07O2lbdzdSKmrR88e0/HDoxpi3Ga9qomxYYumpqfcgUZmykKxKNS1xkdGNb+4Zn2Cv/OH5/TGNSRdMRgYY1lv7VAprUfvP6qH7j+sqUlqHTmNDI8ldUwnDwWsyIPh4JGBGKTGYIeEUUqUi4EBmuIaQkzGHRCkEtczjtoLDwnCHoaYPtudStXUx04eP64r16/q7nvuMlh9ZGJEfZu37rBkOLbIzMJgWM3TTrW3jCyvrFgZgL7GNztxZ8HGV7yff+92/2n8vN/1IS+20UjrbGhFyqLEZr1mfZuwRGMEH+9DxkRdKdCDaL0wh2jDYm7LS4aRC2Ia6xMbmpYd60dP5D6NaEWgkgRQ8f6sTYgmEERFJunwZN6cHu8Bt4L6pPVZd1KqV1L69d/4qv7V73xHyzsttRMWN8bASt89b9EKR962WiJ66G1lqc+lsyrlpR//oXfonY+c1pHpIYNsU5mcDUrg+o1k1PGuhyBGcR9kVJEBx30EAYnXRZcEr2PPYfxZo9hXEcjwO5EBAy2S1ZHdkdmThfFeLoYzemvv8Hnx2UFwC0PDvUZmEAaJteV7/GE9uJ8gQUVgG8+M1wQLHmfkZ8Trv6HLD+y8tgYk7sYtHHYgOPxOtHnyPe8MaZqzNU1/ygtpF27hs7hPzp2HsNSKvdYOGMUAFOreyNuS2W/vbJuoCkMteD0O3mvoeSMPQTDzdc4bwdXKKnLOAddidfcksImzx31FVwTPgv0XbaBxjRFU0LrG/cPur+wwN/2yrdHEgVHvxS/Cd/AzAILI70V/O2vVanp3QwSwgRZ6H78HL+78ITb6dUUQid0jMGFdgNNZJ4St6OXGkXM9IDpkp5MHhqxf/MIbV9XrMYuga4z1hdWKbi5uWMfAY4/cp/vPHLZWKB9ImNXyyrqur9d18dKKZsYm9Nkf+7AKhR0tXL+h2Rk06Av6yle+oWfe/aS2dhaNoDg5Nmjw+OUb63rx1Su6slDV1asV9dEu6DAt0npNLLjm/OXp5kkc+f5yIWs2Vs7px3/4ac1N5DU7WTIi5PzSum4sblgdGntLoEL/fa1SU7W2bR1QEFltVkK9r29/9zX1MoO6sbxuDP1aFelgtAoYmTygWn1b737sPv3kT7xXg4WOSvkBQxRh4WP7Ivgy5AnCW8v5KuwL6t7A6gMln3HBa6Imjr0gAWP/4cCD28M+A11hWJHzF+pmA1FbfOLH3uLKbodmR007N5dOqZTt6vGHjuveU1PWerCxvqqDCCvY/OAJi7QCDrYoWMheIuayZ72Nzz73uv7ou9fV6xNJ9nTgQFkz00OaOjCiQ9PjKud7mhgranCEaV1pFREw2JchspBh0Hn/yFw4NDyYMGIcJr7C8MXwFYgJ1NS9l9chFKuxpkL7Oa9XX33NWMm7tNlMjGvu0KyNfxwcGVbKBFY8Co9NwmebY0uuLchquGI+g8POtc3MzRpDPb5ukaSSb92G1Fk1z0NvfRHS+2BiI3HAorfsHr3nVNoy8V0ynDbwNp/bs6lVA2jFIw6TsDEjg/AaMDV0IlfP+vhj/IZE7CCcmd1Dd8+mWYWxt3VD/CTJQiKjDSZ7RLi8B8aPNeDwYHwNSqZez/Skxp7OX93QF7/0Pf3O731H69U9dVI99TMp5UADgOdsEdyRe3nESxT5TE/D2bTuOHVEqztVbW1v6Ec/+ogevv+IJkfgbQwZC5b/x0E0Mk1y78F65v0i2w60gXve/yey2uB/cJ/stQhMTPYzaZHkaq0Fpk97WdOyMdYWp0dQAIQcwWc8Dz4XJ89rWLMgjAaBknuP6wnHFEFq3BOfweeyxuG4Hbb1XnLPOHywDhAvyADnwiHfmq1vBChxxuKz+DvaO8fGULbzNjFqzIODPmyHa43AiDo2Tputar3ZyyvWMkSbJkSzuFZX9ENcpZFwDiwetZ8Da7OuBOYYbYhF8ewILox4lGTyYWzjLO4PfKLvm3sCyeM9IiBsNGqqVVvaWN9Wo9E23syDb7vHzj02qzRQsmujuyUyNdbdjP4+PW5+FlA6WVygOqwHjifKThGEoXwGj6BeA8r2bPjG/IKhfaBpdHEQ5JIgTU2PGsFqr0OwU9P8wrJW1qpa3d5Vay+t1bUlfeKH3qvG1opP1SsPa6+XUqXa1KUbq8bG/pGPP6UD40Mm3/qVrz+v8tCA7jxzWi9++xU9/tj92m2tW8fO2AhIUUbXFtZ14fqqLlzf0rVrdTFjs8bUxA6oIt0gKUsQspmUMmRiyfmMZIQz8APPnNXTD5/SbmVFY8woz5X0xqXryhY8oYkJeXMz0xoo5a01eG72kJGa1zZ3dHN1UwuLm1rbqNm0w0q9qi51/ERBsVTKm8T1geGC/uZ/85MaKjU1XBw2v9FsN5QrOkkuAl0ycqbM+TRJ9x02GyLlKCvIGchQ2EH2PK+JEk4IxNCeyPwQkj2CUuwye+yBj/38WzsjPzo3qnqThvisDXg/c2RU954Y1dHDBw1aHx0saWh4UBPjLufIJgb+5r+L+aJl7DCKd+pt3VhsmBTfyDBSlFVrX0DQoAi8xuxvZs8yG3po1KZToX/tztdr4RYJm966iwxwoPgZX250IP8ggegiCxEBE+Fj3K5fv+YCDwyvT5yvQfEd/518DiNYtWi4WtlWNp/V4PCAyoMlU3rrWb3Z62XuVBJGptVOfNqaOTdg4MQRk0fsbG97e8SwQ837vzJv1iZwpa6U99a/yZGLsZoNmwU/NDriwUQyYhMkqEd2UK/awXW4Vz6GNJGLjPJDQKcGdScdBlErpme9DWlun7a8QZj0TCckwsiuIY3sz/bN0KXSRuqJFkRjm5qELUa3cEv0BFIJ7NrvvHRRf/Xv/ktdWqirsYccLS1IOGpIMikV+h5kOZLha05dLJft68BwTj/xyQ/owMSofvP3vq5LN27oRz/2pB572zFNjBaVznKQB62G5y1fDn2S9UXLUjC4IygLpCVgc0h8EPNcmCRhn5uClLdO8kydo9E3mJjfD5iX2rnPAMhbIMdhx3HyWcE94H7i9cFI53MCRue1Efxw/Q6PeyAZMDzXAIQbpDf4ADz/GLEaQQRZDnuLrDx4Jf5ePetciLo67xeZfrDyeYZcHyUCDJkzev2M2RjekteSuSaH53F2RSPE9HppO9MMryE4jvo1rysUXJ45sn1DgVI5ra9t6Nr1a5qdnTGpVWs92nWpW+4zavh8fiBi/G5AoGF895cq9gdIXq5r6/r1G1Y2nJk+pM2Nirra08Sk6/0zNIY2WAug9gguSFJIGNZdu39g6FaN3LL2BPGJGix97jxbXgvpj2cdASWkX0i2K6sb6nZor/OyT8MU2LZN9GZ2Zs72y05lw7poWCfub3FxRdcXdrSy3tBmpaHNrVU99eSD6jVr1r45PDJmg1M2tiq6cWNFj7/jTp0+RrtqT6+8uqVvvnhRu709Pfa2BzR/aV4PP3BSR4+NGgdhZhrSb0VrGw29cXVJb1zf1LUbDdWae9pptJSizp6hbZTZ8SQRdirpm7Hr91o5Co8pffT9Z/XUw6dU2VzW1Piklpc3VSgPaX0LKV/aECed/AiRLpfR+Teu6s4779cL33tFCyubqpu4EpyYjE6dPK61jRUtLtKqTBIjH3WKQFG7ob/1N/6Ujh/MazDHlEsid8h4DNXhOeY9cDCSZDJWOumWImWikwN7zXlm3/Mc2WPB74lnxvf4gw57vb6rRr2h6elJI1TC2bj/I//TW9uRT40V1ILxmM0rr5ZOHRrWvSfGNT01rsEBBGFKFlFNTY5bC1FkoVaXMIUd7/nk8AMhkbmY4QR+7DqLEMc/NFSyiJ2vDvXvGtmJt9IEpMui8lr+xvCEwcH4U6+wTChxgDgOrsUh3QHLxIk6GQuKYY26JXVzDD3XiSEm86BdDMjLpB4HkWocMKhGBSQDqeE4F8B7yL1uFFF4OHn+Rv6T60GpbWFhXifuOHPrYUdGHk7mzbvgdo2c70fWhUGNrIsIM4IG03eHKUoNE7QhmfITjine40/CsOWiG2UiUiQtA+WwOn+SlZrzZL50koXyLGxz513ohGsKGcMU87ft0DAf2Qk8tUpTmWxBI6PMawZyTmunsqdf+73v6p//8pc1v1zXrjLqUBVPMdiQGjuRMv48672oDNThr/6exspZveuRM3rm8TMaGypoT1n9i994VpevLerPff5DeuShwypnub6CykMFg8DYhyF36hmylwnimfE95IL38xUwTJDxgMZ36z3NL67r8rVrOnHiiE1JY8qE0iEAACAASURBVE+7hKRD/gFLR8sf3+P9WEeMA5/lZ8KDPv5gmFlbthH10viZl5FcKpb968QsoEKXoYw94Cx1b2UigI397llj3oxrtBt6zdw7SgjmIjsMlCOCl3imUScnKIjBH0G8jN9Bd4Culfg3nxWBSdSqrTWNXv82Dp5uAchGo7fKSlyXtX0lfAGCDYyrj0XO2zkPpCRKH0Fei9+LTD2QB2wGa8C97M/OrcaZcvnNSgW5TVeBozxAbzmtr7Slxd6HAU/nBr9jA22QXU2IpE7EQ5HSs3E+Cy2MKIfEs4/7ivXm+yBhcBMgtYFKEPChFsa+hLFer7IvqN0SINatZOFytM6u3qjWdP3GthaXqtqu7ejYiVmdPDStrdVVD6Zbfc2vMO2xo6efPCuaE1bXa3r+u9c0v7hp6nfHT5zQ6tIN3XXioCZHGU41qDvvPq6lpWVtb7V0/camvvH9i7q6XFF1F7u4ZzaWCZZWVut72QDHTemrl3Lbm+tnNVjY0+c+9YSOHxyzhI2pjcygLw2O6tU3rmh0ZNI5E3tNq4m3W2n9zpe+qXe++5361vMvq1LbE+Ix1equGFZCuUPqqL/XVqPVEb3qg6WChktZbVcq+tAHHtZnf+Qp5VNobADPU3r08lcEpsZ7SUbSxrmP54yoFtCZo1V1bzcbcA6IB5zsa85MzgWsNrY0UB4wsaBet2Pn49Qzb/H2s1NHifB2jZAxPJDT9FhB9x+fsF7cgRKyjEWNjw1pZmrCnHPUsDwDhKXqkBsLGeQiCFnbWzsGH7FxyewYdsKBiSg6DkBklxG1x8HkcLOAfE3PMGjBH0RkM6HSE7U0I9+ZWIl0+fJley0RL8x0V+Wi/lG2mggbYXBwRJuMasWRD5V15Ngxpegnp60NiNagdBLGBO5NPPF+Z5BOpAUb1Zqz46en7HfDkFueuZ95lzjtfd7eHKPDQP4HA8W9E1iEcUEnGK11DpS9pxF1PJAJSPBPGlszRNba5lEoX7bZE5IQRjIyR9YknEJkXjYhLqnTRqBFCw1IW6vNJCwcTEpXL93Q7NS0JqbHlC6UtbWT1t/7+7+sf/Ol5wUXqdtn/KvR3qyjwddEJhKRVl5dhi2oo1yqrcmhvH7qP32/nn7nWTVra6ptb+nmYkW/+fvf1+LKtv7rP/9xve3srAqpnPJkjq0dk4zl+oMh7I7WBVfiQNuBbXqrUqwT14EjB6JcW93V889/X6trmzp1ck4PPnjahnF47dYV3aLNMUhY4WT4d5QcAgoOMmFwNfhsjAR7NjIAMjayiBA7sX3DZOasT1Fj77uzhbdBVh0jfX34TQgk8bwcKveJXwQEvFcEa7xX7BWumbUIgl78Lu8VcHT8Lp+B02t3XDI5YMjY09xr9OTHGeY5BCeBQJrX8NnRNmdr3+VekMF1R8neCtIksDWv3S+mw+didCPYiJIQ/+ZnOG+YzpQTeE/Kf6zV0NCooQYEY8x0B8HA4URZDoPuKExLg0NOnOMZkVwwQhmUNrg5nA3nB7kgFuvogZ4HTgHTRpBnKpbNttXeCSKxSwRu8AKqlboNBiqVhiyT39xet3t++OGHTbCltddWpVnXzZtb2tsrGaeH+vOR2QkVmRaWOPKFtW3Lns+cnFO5yOyCpr7zwhXlCvRI122GRbO2rVNHpvTAPac0NJTV3fccN/Tt1e9f1BsXlvTq5VUtrle1289qbaNqmXcKxcykNRAFRfIYgstUDp5EUbleVoP5tn76Cx9Srt8wfQF07eFIoAZ36SqKej6jASLfoUMzqtd6+u3ffk6PP/2QhkbH9ewfvaTNGnyMtrH2EZIZGiqoXMhalxO6HqODAxopZ43Ud8epaf0XP/0JDZccCocQZ7B3QkQLG8vP2Pc8E9Y0SoD8m/2dJ2jdpKzh8tphE0EOQDfppuDeX3v1nGXmiBQ16jXbowcf+6tv7Yz8/jOzQk2IamWxhChKSh98xx2WQxVLaU1PjWpkqKgTx46Y496vsEb9GUgq6mcGhTfdabAoZOhsZH6O0AuvjSg8nHoQ2oJEx885uEGs44AdO37YosWokfEzDisPKAyGQz9A+n6geXAO80HKIXt0tjafS4ZZqTZMdIKDXChkdejwIY0cmLDsNTIwy3QTyDYMWGyaYHaSKdO7jRLb0JjX6PY78v1PP7L5+F5k4vaepmvtg2lABOhvt35wVMAgQaEMRdZMtpfUa2+hAyAgMOmTLNTWEieeKMgFizM2L59vUW0SpIQxiszDiDtkfEl2x++xvrSmwGmASUv73uVL1/Vr/+a3dOLEGb3jqXdaf/jP/8Pf1rWb26rRiNqDlY70LaSvPbVtZrW3ttBURpZMz2ou29O7HzulT3/kUZ09M61sOa2llSW1622trO3pF/7l17W8tqO/9Gc/rIcemNNwedBaiVJZ5xX44fYacDjyQCs8I2ZtnYXOv3kNf4D8tiotvfTKDX33e+c0UCjowbMndPLUtLVEoevOWrOut2pxSRYe72FrGez/pH4eTjEMBQEQBiIQF88kuyonwke8Lp4RnQpBkuM5gja5Op53c/A6nFBIiLJH2B+sKypqvG9AhwHdh1OPljMCu/2660YMStCtOCM8c/qgaQtiLXkPvmwfJGx+XhuBLdfE+/IsIgh30pOXPbAb/rOsic0EchDlmai/RqbPZ/L+OHUC8nCSvG6/QAzvWanQuoZ+O10LzpOxTNLGr9ZFeQvOACqSBCcQ77BLIeCTSntQG8/HNOx7rjvAupAMRMktgrToAIggJtbN7FAmb8EAew7+AM/v2LHDGh0b0Llz56W+14Ir1boara6xrdHMoAefEtfC+pr2Omk1a3y28x2Yz33XHSfUbbfU7HQ1v7phWh6jQ3nTRN+qNvXiy5c1MDSp6zcXbW8xkvTozJje+cgDGhvL6+yDZ1RvMFhqVa+9cl3feem6bqxsaWB8ysqMQMgrm7T/BvEUsm2Gk6pUjsCrqP5uX0PFPf3p/+Q9VorFLkenELXva/Or2tliUlorkYbOq1QY0MWLK9rrd/W+D7xLv/BPfl1LFZ5R3tYB4mEm29Xo0IBW1jZskNVQqajhYkbN9p6mJ4v62b/0EzoyO6B8CbvhXSSRYETyE9wT9luQU4NHEvsp+AxRfopzTABnZaBU1nTySUAhroL8slfnHv0rb21H/va75rSz6czePesD7+kjT9xjLOEDBxg0QYG2rTtOn7CIP9o6WAAOApEXBysW1YhTtIfVUFQbtcZ6r28xZtMJV9b+kUhOcsAPHz5szEB+BlkGR2twl019atoca0g7VodORFPCaHOQvE4LTMo1DVvGESMNMRTVKlrHnlk4o3FT9YZPdsPRQ6zgmqYPzxgsFpmcnXbYl8kEqj+ZXVuDFYIpyVjE4XEn4f1/OfL9uyGMom2m3ZaPXOwgDOM9yHnmWgN7017FEBV6pGGvJ5PiAt3w2dxOwooswqLq5LrCEDtq4WlxfHbU1r2u6NEsr0NAJjJy1tiyN/ufM1pr1aYW5tf1z3/pN/TqpQ2NTMzqW9+7rM1qW90UsOGtMCiRcnRkA+eN9nKaiWc5WSvij/zQE/roex/RSLmrwXJWjW5HC0vzqm7VVKvn9I9/5Vldm1/TT3/hfXr4wTmND8E6LqubYgDCbW6Fl15wrA6JBpfCYNC92+JB1p6H0c9kdX1+W19//pxuzi/rrpMH9fYHT6tcziT9wF3raIgsLNYtHGPwMCJYiMg/2sYCMobZDSQagRLXxvtGr3WgUWTeBGCR8TmsSxeFk+UCSvT3ciY458P4EIW8TR/kWiIDjwAjmNcRZHLdgcxwnnCWnBl+lz3F9zx4o7fXA8RgajvB6zaDP2DvyH6C6MZnc7Yj444zxb6ktYuMej+qFnvT6/q+P1kHrj1U1LARgSoFOsd7wHikXYhaPp+/uLBoyAbzpJH3HBkdusVwJ+vmPZ3Z70kD6m9VUC+Dt70OjNytlUBAePYcWucrAp5Y2yhVxHXF6wjsmVC3tb1jc9hZN0oVKysbRoDDQWODNusuVEJbHCTRFLMr+nCKisaHSRHwoe2+u6vZ6Ql1Wg3VWy3dXF3X0MCwaaFP0U1QqerchWs6ePSMXn7lvJ3fQk6amxjQPWeO6tTxaT36jvu0121qaWFdL79yVV959jXNr1W1stXWoSMHrbTAJDUQJKShXabWCbfpnM9GLyin8aG0Pvr++3RoetSUAylfAE3jdC9fX9bK0rYGBsbMyZcHMjowMWzSsnz28RPH9MXf+qae/f5lwlfjTFA6Rd47n4F0h3hQX4PIw+aR0k4p3W/qL/zUJ/SOh08olWXYirefBSkyOD8h9xpIE8GvCcAknCf+Zt/wxXliv0frKmiDdaN04En4LHmcuKnWpdM6/Phfe2s78sfuP6QzR49ZPeePz11Uu9/TBx46qeNHp1UqpdXaraCDowcfuFsT42N26CML4UbJsj3D6CUa1q7mRS8q0JENPxgesVYCJ7F4mw6DKVh4r617TS8ifQxyGCMTRDhy0CCycDoBc0ZdFyPAwSyWB7S1sWkaxsA9ENsOHpyzOs5+EhLGcX0T6IqJQyPmyDlok7OTtoksyrZ+44xJFZKVc30YI3NPyd/A7mSXO9s7Wlld0em77vx/deLh4MO9Wf07YVgj9vLcH33bNtGxY0d09Cj3W1LXhJSS6BhZV5iWlnk7+S/6e1kHNnVkmxZ9kqUCgyckLjMwSe3WMilU6zpuKB3N8Kwzni1T4SxrSiBqy3AtI0dIhilDLVV2uvril57X//AL/07b1Z5xLbq0EaX2lEGSMREIMu9PS5ll6MT3TDPr6rHH7tQXPvNO3X1iXJODtAhK7V7GBqdsb6+p1WhqbaOjf/Hrz+nl167qz3/hB/T4o8dUTOdMM5voPBxAkNU8E39z7y/3ZOiQiT7Abt1TvVG3QOHFl6/quZcvGaT6zOP36OjcuDkzk/i1+ee+JhYMJINU2Jux54NIt9+pR70+XsO980XmSyDJteJgQD2i7OH1WNTKbo+/5PM4Lzhy7isIO0C87JUwQpw3EKdS2bs02L+xNyLziEAtatxRl/f6u7eShrwq1+33g6znrp3bQCTCKPq1uWQqP4vzES2QvAev5fP570DQDJnovLk33c5u0mLK77CXY11A2HjGXANa7HwW689a8DvUviHNYWsIHp1Xw+dVtbW5o8kDE4au+JyIok01C84H98C9W9NIcqYhwrpanyM4vhd8Qh3jkcORW3ADvwGOQDIRkZ8RiEHm7PboMvB+exw5pMDFhTU7B3B1mRC5XamryXEhYYFMZyTenK7PVzQ4mNeBiQGNjcBRKtg8i8N0xiA1m+prlQEguaL2mi3BDN/r9fTHr72uU3ee1beee1EDQ8PqdhqaGSvrsQfv1rEj4zr7wElLijY2Kvre917Xv/v6K7q6VNHiasPaRFHLnJ0b0/ZOxUoABkf1oLCk1U8xbS6tbC+jAyNZ/cSnn1YuBacAQuSw7Z16q221+itXFpXLuCBMKtPSieNTOnX8bjXqm8ZHeuPCuv7Jr32Dirvt7dIAgf+ehsoFCVS12VApm1Eh3VM6W1Srsa2P/cCj+vxnP6Bsns4d+EN+JvgKuxfQeqA7UT7kNeErhoaHDcFiD8RzY2/FV60Kosxcg50EtXKey9En3+LTzx69e1anj01rsFzQN194XStbLd1xcEKPP3ZcM2ODun51UamMdPrklA7OTt0aJcrGpw8S42gTzJAVUl9Dg8MGSzBWlGjIWwTSqlQJACBWuZoYByEmUvlh8papIO9g8Djg/KEeQtQXowKN/WrwbsMCi1B348Fubm3bSEccOYcdjfX2rutmR/bu0B8zkT1D57OBLQulvBGQuv2eRsbHPDtPjL8JvoQjh/wGYmBPP6XN1TXdmL+pB97+kH8ncZj7Q7j4XXPkHBALAnqmN7+8uKq//HO/qJvXa/q5n/uc7n1gVCOjE0qJPtekLm7zdZltDWOeaLlzq8wRhpS1jmgUJ0G9i9dRlwxOAxG2ZU8YpoTIQ7QfBKM4DAiLcM02nrANNO5iDSkRqFXVaGf1yvmW/s7f+zU9//Jl7XkilXAR90vjBD0RhCWvXLqn2bGCPvmRR/Sjn3xSo4PSXsdbfpwN3/YaacoV5zaqVf2DX/w9vfTCDf3U5z6oJx89roFCXkMjw9pLtVXIeodD1GFhULM3wuBHgIhcMLNR010mfO1qp1bRtcUtfekr39Hqel13nDymZ95xt4bKaRVKDDhxTXn2rpUkUr6GAc9HVr7fmFgdOeuEsMjUeD1OiT0a5Dd+Tq2W9Q2DEhBfvH+Q4HBkyB7zuhhwwjJHXZtni+iI18apJ7tqIu/N9Tuz2h8Ofxv/YgDVNXpoK9Zqg+qXjSoueUYecrBG8pQT6lxQxcsIELK4vyCj2vkZQU7Zx7NGUN81vXJH0XhtwOtkSsZVyXjQwc/Yd3z27etFxIMsiXqmaxYAUxuzvUEpyzUDyBZNVdFsi4+xdNld1zbgXMdIVpTUaOlkTUlAsFFwbyYPjNpYV3TOs5miIXbprM85Dx6Q3y+jjkvWW12kjRCeiimS8flp1WsgPdLqxqYH4IYgghh2tLi8ZrMY1pdXlc2VVdvt6/LVGzY2tDQwoN1OT7XGrtqdnlZWG0YGHRstm+bGHC3CNcpufdUquxplCNR4VsurO6pu13Tk0Kx1cbz8+iU98ugT+uIX/53yRfqn+xoup/XoA6d19OCA3vHEWQ0M0FZc0Te/9bKee+mGLlzb0Opm07r4C9mUxkeHVGv1tLG9Y4kGPCAjlNHKxT11uzo4UdaH3vuQdpvr9vq77jqlIvXtraqWlrZ1Yx5of0ib9Gjn8jpgA2ayKpZ53gUtrNb1z37zJe1sErR21c/tqZ/KaqLsWTmdKwTQTF3D+cA3OHpsWD/3M5/V5FBaJVr+Wj5XILLqCAQ5RxZAMxGwXrcJfuxHzh4BGogvSBYiXpVEIOYWryQJyoDuLTlCG1bwL+qaeftbHFo/c2jY6pKzB8Z19caqXn5j0eZGP/3EMYvmGDYPaeHkSXrL/dBxQPwPwiFErQw7YGyh61EzZJ5oPXoucQoMZIgWGn525Mhhy0CiVsbP+IrWmjj4LCLEo2CbRu2T2hdEnGi3gvRiDzNxuJE9GazccnJDEJVCTCbqcRgaEAL6yfn85dUVTc/NqkhWRjvanyCtmaSgyRh6Rr6ytKxqvWYZ+b/XkeOXu2mlMk0jeVW2W3rj3JL+zs9/US++eFk/+ANv0+c/95TOHJ1ToTz4Jq1sU7LCmaBdnLQRYRCjjBDO2MocjCY1YRcPOug1/5PXFvAl9fWo14ezCsYuhpS2OJifrVZDhTw9+Fn9q1//hn7hl/9QV5d21IZynii0WcaWsPzdhdNi5nrvpVRPb3/wqP7az35ep4+MancHg8f0JYeTg6BmcK7QUs6r2mrr7/+D39Zz37ygz//Y03rPM3eplMmqjDyj2hpiylYiJGJOhjKEfJ69O2KvpdFqpr2eqB9V6w3Vd1v6/a+9oOdfeF0HJqf0nmce08nDw8qkOjZ1LhyrlTgK1Le9bBHRfZDcIiNgH5LxARuzBkGAC2fF+oaTjuuKUkaQRKN3Op4TPyewwaGxZyO75dnE+wcfxB0wxFMXlOF3/y/m3jNK8vM673wq56quzmG6J+eANCQiQRKBIAACJCgmMXOpSMkSV/Jasi157ZW09sperW1JK9k6sigqkjIlkiIkggQJIscZpBlgMDOY3Dl3deW053ff/zvT1H7SFx0UzpxGV1f4h/e94bnPfe7GbNzfX8ukG3WlkpSc1q2WC9GV/ck+prvDIzOWbTOJLlDDw3GSNfrz8+fDz2IPehQu0/E1+EjYtcS5gNCJSXFfcOi+ju+DAYysr7nz/TDfKxWnROcREGuXk2vZ85wBgnnKFB4R4G/Uen22xe/sEYhuvm5uMtAdJycLSRVnS4C7vLRumejK6qoKRZKAnsvkPRDLXK7PYO5EDMGiloo9OeNq0J1jDPU1NCy6Nr2Lrgo+h2tFT3U0kbQ9tLq4pIWFNa1W2lpbr6mQJSmJ2VhSPgtYamVpzUYXE8QfOrhDmzcPa3pmUa++ckqZdFFFHHkxrjNnZ4wVP1gsaHhkRG+en9Le/Yf0zW8+pGY7bPeYISpX7ZvQob2jOnBwiwaGitZb/8TjL+nx50/p9TfnNbdcU6VaVzYdszbjeieii9PzFgAx8MQAtQAVUrOugXxSD9x7o/IZqZBLm1RyPAGHByQiotNvnlWt0YQ6p+nJGQ30FDW+eVCJRNjIicvrDX31wed19vSCJiaG1DfcoyMvnra56/VaxTQm6HKKw2kKR7SyWlY0Vtev/KtPaP/2IWVAK4Og2u8r1rXXffB6DdhuylU8eM72clAWukx8DtAkj1ixHklAjZ+SoeunZDZl/Ma3eEa+b3uf9k70abQP+c6MnjlyWqVaXYevGdaWwYwiXS5GReMTAxrfNGZQFkbO1JmQ0AwDn8WVybrMG+cMpEXG4bMhG7eZQbEnpJXlZYum6J3086A9S9VfaC4iF5yLzwWGPWzzxwNCCgECyk0YHw/f8X38HZfijZwjxTRMS963wXiH4T+Lm4whwlgMjw6ZU8QpR+IxFfv7bKKQlyq9XF8GMg702ZBzPH3ypEV4gyPoJbuM17/2hzJxw/BCCrURKVhVrVXVqVPL+sY3jugrDx7R5My8RvqT+sLn7tIH3nOVBoZ61Y3G7PutB9xYuXWLkj10iaHDcHL8vlRhpQF7T9KmqJnhtZnh1Gpdjz3PXSZsgYYEBDCuhf3d8v62tZCgJxAJI4oSUbka0V9/4yX91u980w1rYDDKBgldj0K48SQBLB3BsSb0iXtu1Gc/fbvGx8NKQtjroLvcVrVeuXy9uOegN6kkYzDDKlXq+r3//m09+cQJffyjN+muOw4phY57N6REhul70cvMbzYz1zuWcA7cB28cE86r02ypXmloEb3pqUX9/bef0aXJWd36jmv0jlsOqZClbAAJ8IqsLteIdewduJc19TV4fx25Hw7ydsfgCYKGwGzQ7/drjePzQSmf5YMqH4x5Y+Ta6dzfPWPb1/qMU7Fheh290Ry/Pyar8Qasb95r68fq6W5N4AxxtLQ/uVYjRxLymTFGDOEW21cBqdCC4eAz+Ty+w4hwwZr0gY3ttyatga77xLeZ8p6NgjYe1rdyUNTdSw+Nrq66shvOn+eRLyXr5Ri8yA/3w9TkWlfa3Hg/WTeIk2lsB7oAbvrasp07xtmhhXBDWlZjB0nEEXMtiuiPhyJaWYE/BAJS1ksvnbSMcvfuLRoazKtSWVFPcVDr5brm5xadQFBHasDy77hgjmwyGompXKsok02rVW+Y8MtqpWOOfGTYTdKbniJTj6rYk7dpX/RXWwdDmHtY19lL02q1I8qkaWOrmeOs1rpm24qZuIo9BS2ultREFW6mpCXTIs8qFWtr99ZB3XbzAV19zXb19KZt8MrpN6f04MPP6+kXTqrSiNv40iSTzmIxVZrS1NxSMNEsbNMGw9GYnVOrUVUxk9D7br9OUa0rEu5qbKRfhQIIAEhjWFMzs6rVm8rm8jp+/HVNjI3bZEzgcwjJxf5hvXrijEItRlqnTXvkGw8+qXgKR141Tg0iQQnKTZ2mKlWSkZo+/+nbdBcjUpFgrTn1To9Aejvu94/jy9BC7Owd64UZFJRDfDua+Q5UQs0/MXXPTaX0ATDJB//x/szuL3rT9o/++U8yj3zLcE67Jorqz6d17tKSlkrS2vq63veeA9o1XlCnBoTRVr4nbQNSfDTu4NyIemBXh2WO3GpqNvDeQXlsQKJjDMbIyJhdEPpHYeLSo8c8cw+NeKjOO3OfoXNRKd36Gq7PAtiU9LjywDCRsQwMDl6G5wk4OEZqZyx2DxmzebmpRNs+E+K9tFvRV06QUGc4STLhBF4CktflujiIA8RAVgiGstnShXPntX3XToOyPdlloyP32ZB9BsS5TszaKl47NaUv//l39eC3j2qh1BYxLCTDq3cO69f/5QM6dGDCHBYPjtc+2+B4p1pnhqLinCDnRODCwjZYt91RNJ4K2tjCNgLVjGzED6u4olZHHdwLy3gnT+sMSEw6DUmFyDwvymb/1+/8hb7ytWdVqlMPZ8s1fmgu8WVHbn32HSXCIW3elNMv/fNP60bkeQfiisUbhmSEukm1u8yFcfV+zomf1MhM7arR1NLKsv7ojx/WY4+9oS984X269eZdQooqkcwqkmCjun5ST/oyneawW3t+LWHIzak16qqsV3V+qqQnn39DTz/zihKRjj70gXfq4IEJW8OGSHBQhDFBYMDnYFTdT4ce+CzVQ+yeEEft2meHfq/4urSHuH2W7uvYfs3wd6uzBlrRbs26drqNBFBfr+a7ea1ztIzNdCxbAmeOzwchdHZwLKwVPoc6tQueQ6YJTkbK+XHs3vmbQewSPLjP5x9kMx4YPU+IY297ToknunlHTFmm2ONGefr97K+NRyU4To+kcGy+Hk9CAFrAfeSaMJmK19GDDjy6sQa/urZinAbPmrfPDgO7cswzpmyHzXH9564GSuCPU/c2APgbB27tgbGomNHA+2vVtjlpytcvvHRMvcWCdmzbpPX1FWvLhatBBwzoAUIv/f2DWl1bV42SVLOjaqWhleWSmp2m+od7lUshY5zQsTfO6dzFKW2eGDa5YTJwZLGHRwZUqa1rbnbNJFMZjmIDRax06caQddvA9hHVW2315jJKRzvq7y3YhMfVclWdUFJnz8/atYyH69o21qP33Hq1du4Z1u7dm21s9GuvndGjT7+i7z3+qhZXKGlmFHVKMJqcXdRqBYKflLRadVeRRFL1Jva9qmS4q/feelD5lElv2HczCKsnn7d1gYodLXCMML1wYVK7duy06XiQpWu1lianZtQ70Kv15bIy2bhCiaQe/v5rWipDlK65cawZhy41mkzShMMU0jtunNCnP/YexaP4m8wPmGBDJQAAIABJREFUkVmxyV7AirWNTaAkY4kTfI1gJgRriIybQJmHX0f85AoDt7MmQWrgV7FHDBW+9l//ox24f8M/iSMf68vp7Vdv19z0lKYWq1qrRxRqNnT91cP68D3XKyZYk1KpvKatW7fbwuefi1pwKkgNMpAetZyMtYGwaXhwIdmc586dVSaTv2wEeT9ZAIuW6NxnFj4S8j2aBAFAMU720jljH0nTpmFz0i8bMiboOPiSfy7b6DiZyiZGwTHXcYiOjOTqn0SRtJdgbMc3j5uKHTXynr5epbJZ53BcWuXuSwAdM2c8ZJloSAtzcwb1jIyPXWG8B3Vwq00H/eYsEAza1OScvvPwcf3F/3xab5xbUIWMi8Q2DJQZV18yqs9+dL8+94nb1VfsMyONgTECkkPfXO95kAn79gsf7HBuUQhZzPg258+1CRi4jAEM+i/5LKufbxDsuHKavM/NcQ6FMnrtlVn9ty89pG8+/qoqZIEoyULqt7zdj1rYsNbDXRUSMd12wwH9sx+/W+OjMUUjKCcVrI0FY9my8aNuKIov2bAWarQ0xjOKhbuqN8t6+Huv6JFHj+tHP36b9u8eVDKSVL0h1VtVxWMOVvXtSeZgo25IwpW6mWPcr6+taK20rtdOzumhR14x0s9Nh3cbG3aoP2uBD5BoMuHaKqm1XuFuXKk7eyfplsMVtTc7F5CMroNt/WAfnvdO12fQPmDi3vkWLA8H+xIQ95f7RyuP55FgpHjdRnKYXxsMH6HV0jttHzh4yJrfXZ83LaEp9fRkTd2sXFlXrULPM+2OLhBhP2xsP7MSVdDVQNmG4+c4cYYEwjgisl9vKPPIByPTy5jSNNP2HFOYwMR3oKRSdEM4wiXnAznKa5k7pb8rA3HY99xTyEj+tT4gopbp/h6zfWI95tZb7kRj2A/YKEd0cyx/9j5oAckIvdCxmCMzwpuxjoJM2hjmwO3hUNzg8/nlRTs/ygjxaFi9tJuqq0q1ZgEDwQPlCkXgdySsrZf3NhqwL6VovGu1dQaXTM+vKRxPWZdGsQAxra5CQICcXV7WhYsEYxmtlqq2H+JJjtdWnMm58pntblODfTkV0xEN9ubtvi6Vyqo1w5qaQ0M8pmS0raFCXB+8+2bt3T+qnbvG7d69eWZSR14+rW/83dOamquLylMyBdLV0aWZVSnqsvNYSMolI2p3w2qHXEtrq17V+++4ToM9ces8YarawECPiYZRRy8xTCaW0AJcgwjoQkhTU+cNhZ2cnNXI6Jgy2aSmLs0qEmkpmsrr6WfO68SFaQsmTHWvkLMSYkc1lSsRa7W7en+vfu6nP6R4FAi/ZTwfQ1eC2RpWCgqQLkeIZh2j6El7W9ScNGsb1JUSEShnJSgFeb0Dm5lh4jGQNPFhburd6Nv/97e2Ix/oyejwwZ1KxcI6eeaS5leqisZD2tSb1k998k5lEuvK0dfdbF6OYhnXyCB2TjqZiAe1cOcsgeJ27d6uxYUFV6cNhzU9PadmwxF0uNhcKIzEMCzxTts2HheejcroQV7jalu0MThjQ8RsLVbNpn0PmTNRGUbAZweoX0GE4cYRQADhw5jH2PibbJGXwYBRi1hd/yt9j2WLwPfu26l4KmpzuxEdCdkc8SvT14KKkSO+2T9ZawjysLv27zamttHg6JE2vKdlg0EalZbm5yt64rnj+tJXv6+XX72olRIM1IjVdBm3x24nekTzfnw4pl/5Xz+kmw7vVa7HRaQYAQyUjUYFGTCY3MG+ZG1k1ixYgwxjcXWizom7f237idYzRtVJelLFkrqNur0EbkOTMYaRsCIwu1eXtFKt6flXp/Vf/utDeu3NZVW9sIufDhfw25pWC3cTz6KQHtNRfeEz79WnPniDUomatYoR3UIGQ1qV+07/KPcLJ+uRFq8uxr2g2s6GrVSaKleaGhnpVzoVNenaMrKYwfxhD0sTRUN+8kx/X1NGbrFRbds6mJpb1A+eOqaXXp/RrokhffDemzU0nFGOzCBM6xa1zKQFqDgH0943ZTjXp05wylrkQf2N4/V1eCNqIZ4RQHZ+nCrnwgXGeNgM7IbLpK3OF2T9hpZYBs79cZm/jbDoIN3rngO6d9O6ZGiUR31Y00bWDJSr7NomXBDtFODcMflWMwetu88g+L4yqtPNbzZ+CXroKYYbBcYymJzmsm3HHOfvly5e1CriNTEn2co59haLLjhpO+QCZ+k5BY6M5gRVfDDAa0AG0BK3+n0qZRAo54z8L3A3wQzXzRPZeA0P1jHyo+w1AgVIdzYv20iNdTPC1pZpg4HIkNGUcIOG+GntqetrQYAcNpuzdevWgM9T0+LSmuKJjObmF61d1comwM8QGHM5Y5Fz3KvWQhbT0gplobT9m55dsJGj1XrTkoO+/qK1uDEpslxpWFtrOhG2tjKy8ngyrTcvTGp5vWXZbziSNOSOc4aMSNDjWO9uXbTVVSET0faRggpZ56xomp+eYaAUnRotRWJdFbJRvfedh7R754BuuumQBTFnLkzq1Vff1EMPH9PpCxWdn1lTnBn3LQiYVcUTEaWSUZuCGWe8Kj31fCdro17X1fvHNT6UU7zbUDEft9p7H/3+zZZxjZheODnJ0KuY6kyBKy1r09ig1b5Nt2PThJ556pihmulsVsdfm9HTx8845xkLqa+vx4i1sP0JDLB5m0fz+sWf/xH1FQkOXOdOnjKrtSA6CN3zsrg/7Be/j9jXl9tGaVUMhLF4Hap0m8bHDK0xTgdosmmZsE4dijN+41u8/ayYT6mQiOumwwd17PgbWq40VGnU1BOP6rMfuUU7tyZVyGQVTzgGqYOrmbvbZxuI1q7+vn6DIjAm1JDyhYxF6T6KR8pzfta1rTlmOpB6RNmcMwZeu50bgXP1cqvcBP6OkpmvaWNcLUIaHXXKZ0E9HedOG1gh32MBAdk8m5XXAQn6eiTH7iM1brqHMY1o1e5o247N6hssmEPOF3rVCdq2fPblknNH4ImYjGvXerwZU7h99z6njhRClzziEAJkV6sdHX/ton7vD/9G33sCCImpYHjAmJpY5ZArRYQUtR7raIjBBV194M59+uUv/qj6+uPK56KmhsZejsUTdnw1jF6WbAc9Z4hR1MEdm5faeAfqq6lp0XoF2x15XMdC9fwFizVoIzIDjuEF0Wip04pqeaWhP/nKQ/rDP3tEC2shNbsxtTquV9s/WPbmvgNeAMWORKirsU09+q1f+xntGGUGekMx088PG/zloWFTX2LucRBZ+/KHz2CNBR4wU30N1UPavj5rIkSBDjbPedYq58f99ezxtZVVLS019PAjL+l7jz2nSqutB957s269cZ/pb8eY1EerYQeH6jJOH1RYp0Cgwc9xcPwue7vSluaJel50hevj2d8cE3vDczc2/s2vJz+33KMsnvth6oZdEAsHuZvQiM0ND9nn+/o9/89e8cMfrLPDdBgwgi4I4ZxcrRpI3UHRvlXNt5L5920sI3AsnixkyELE1du5Fzzvjh05y2DaWwJNdTfrnaCK9/juED7LO3A+gyCCYxoY6LtsHzhWhzjgVICtqwapY5gp0ZG5+yzeiHQttBccCuhkUEs2VwGo219fh2w4IRw7t5if0x5Xvdk2G+RKOwymSSqVTGh5paRMtqC5xWWtl6saHh6w1yFiZUFOIqGJ0TGbEtbuhrS4vKr5xSWnBQCsXqsbvxJGOZET92xpceky+rRp05i9FtVM7jNO/PT5aesIoa+LAICJaQQgJBMkCKAIfLal+HQLdZraNpbXQI8jO8aTcVMoXFzEzqFDEVYs0tZN12zVzq09euet16int6BLUzN6+qmX9cLLU3rjXEVTSzWt1uoqleq2nxMJ4O24ZcjdFuvfta+6wU4dDfWmdMvb92mkyBzykLI5J7UNURri83JpXa1mSGfPTuvUm2d16y03GKdgbHRQ+VxCuXxOjzx8xOwnvehzc3V997k3XO95Oq5cloFaIIlRG5ICcXKkL6+f/9n71V8kQXR70I8i9feZfcZxMrbZaxBsbAe1PV1Hc7/f1h5ZOlk3bYokM/glp89QUzaTtTZq7vX2d/2fP2T3/jG//JNA66ND/RrIJrR9YkzHT5xUFceD0W91dcvhCd33ngMaKiIMkzSyBhvdCzNARHDQtqujUc8i+m+168YC50I62Dem1WVXkyBaNsgmDsThtG4xXo6cIMuGrHdZkHAcE91Dmb6OjiG1GmgQWXsHZgITUScJaQ4qIC74OjzP8Zm0nRCtGgs3aIsxAk21pm07t6hQTCtG8ScUVTKbszaojWSey/XyQDKVWi6OfHzbNqsZGcWLjK7S0aWLJX330Rf0J199VK+dWVCtw4hRHDeO3gHTFnkiuqCOoOvR1w5ZZKgY17/4+Q/r3Tfv0ehgSu1W3aJ24GTqfpV6XfmevPXPs7GpcxvT1HqAmel9xZGHLaomxw2a5oIeTEfwcN/dalTUrFfVaUrHTs/r9//oIX3/0RNaXINfz6ZygzQ2jHuxLBwN9li4qZG+tD54z80WhHznkSf1qY/ernvvvFq5HJvbwVnU9oDELpP1giEuPkPycLA35v8QevaICq/3HQtXarKOfOXVm6zeacxX1PxWdOTIlP7oSz8wNvG+/UN64P5btWVi0PSlaXchw4bBDQrgIXNz2MHAGJ7j+/lcvoMsge9jPbN+LYMPpG/989a6Fgz98Zuf4+Y9vjyCM8Wo8Bl8Pk7Jr3mGutADjwOntl1ac9A4+4fvYP0iT+trz35WOsfoetZRW3MEOI7PGOAmeuJayTyJzZesPC/AwYvu+vG43CJqrV3O0fp7RD0UchnHxfn6OjTH5lvPNt4TUw4MiEq+nAASQAZvRD3IZ/HYZcY754wDM0U7sv5gvKuVmkylEEKbK4NwTXC01PydPKors1jHR4jGBWez+A7QFso8KytVa0kEuYEvwHVbR9pZtM1WbUiJfZ5agSRSMHY3GtUgw5babXP061UCF/gpTreAnmWmaLHu4WYQxO7es0utdk3l8prK6MVHkkrFcErS7OKaJudXtVYl8+1aZ4VxSFBJNIvo9BisDGfcEgYwddSTjmn7RJ8yiKrAqI+Agi6o3ugqGoubQzy4c0SbR5O6/95btHnLJk3PzOv554/pxOklPfbcaV1abGpmqaRm21XiKS9l0oabmywsX24IkN2fptKJkG69/oD6ciQCJRWKPRocGFAKHamIVCULX69rdaWu5ZWKDddC3XF0ZED9faCsGb109LShA51uU6tr0rcefdW1+CXjKuSzhu5x7TqC4xLScG9BP/bZO7R396B1D/i1CxLBvjGNjWBNsw7mg4DLr2FPfqW7gPuE/ScppIfft4diK4Dq5+cXVOwt2qRMPn/kbW/xGjnTyXIxadfWUZUqZS2urasMlNcJa++OHn36Izdbfx/1tHTGzQVnIzpn5tjT3jCZo+i2DKoaGWEmrut/RXediJ3IiNdjsBARIPpiM/IcmYQR0RpA5enLUTvPsZAxGr4OShQG4cYTnPg8nPjiwqIy6axtdH+MOHw+g+/hNRgWInom3PA3Ni03/fz587ZY9+zbqVgipEwOdauUYumMGRXOzUOZPmuixdt6sesNnTz9hjZvHzO4uN2OqFzq6onHXtFf/tVjevroGc2vozYOKQnn6lSSgIjD5shtyLCyiZD27xjQ4bdfo0efPqoTp+d09d5h/dv/7eO6au+QOp26kUiAd4k8WeL0oCYgMbB7/n8PvqstZp23KIJxxywjdjVQb/wjYZwNyEBXa6sNvfrKOf3a//1lPfvStJpN6mYxdcT7NxgyEyGJWICTioZtat5Pf+4u7dk5aFngI4+/qN5iTPffe5uGBopmTJvtpmUWPsu2wIyuguDeeg6BVzCzzw8e3NONpDBe67M7XuKJY14ox9fKvMOcmp7XV7/2pB5/8ox6e5K6/+5Duu7aXertQyUuYs6t0wLix2K5UopneRtDuu3YrJ6M5nrCXWbqs3R+st491G4iIp2OZQ1eeMcjQD4r9e1VfB/nx+d6cpnnPlB3xzGQJSwvwbpmQITvu3fQvkciOD7Wu+cN2CCMYACOL2tZfThyhSDpUQsL0gLHtxGx8Rm5hyN9b66x1QNIe2ZmzlpE3Z7H4RJoufG5XCPfbuZRNh+wuT0VUnndDV1xpD5paGjYHPHi4rzZAxuS1GlpaRGSnrM5PqCHQIU9cFPb3HfyfTh3v2e5B+C2dRuhmtLC/LztA/roOx3uozsXrj9lQ/YDdWFq0fOLyzZdjFHOoAQIpgDd2LxzoWyZNQicNk9QGhjjy4Gufh4bw9wC0YFRVavZ0MrqkmKB0FChp0cpJni1w5qaX9WZC4taLjOuNK31KoI7XXPmIH3Gz+k4YSaep12NVlh2yeaxHm3qz2psuNfaOS9NT2phftlGg4KI7t85qi3Dcd1ywx6TegUpOHnqol48dkEPP3FcF2brml6sqMY1M0fuMmNGKNso0IAPxH3FHofaHe3fOWI+oi+fsNLXlvEx9RYTKldLhtBVyi2dOnXB5inQabN5YpOmp6Z0882HNbFlQI989zmrlSORm8oM6S8efFLl9aq1nxnJkbWD8FWTcmlauURcH/vwjbrnrsMWeHvEl/vt9zl1byNqBuJN9ntAonXJA6UJxz2hRMCaJvAjUITBzvvwE4YuGImW4C6jTTe+xWvkxVyPUqG6Du7ZijS23njznGp1iFEhDfSG9XM/fpe29GWVy8cVjdPSw7COViD2goa6i/ipZSHTZ7XttWX7SVaOwYXwUlpz2TmwHrA3TFqMzEbJVTYswkjeuTtRjpiRVjx06aZERYyo4B07BhPnjDQjtSlvjLxB5Tt8zdBlPRHTCseYQK7hWHkvx4c4RDITs2iMmmmm0GP95N7Q+kzffg8cOUSfV159UQcPHVCp1tLzR8/pK//zST319CktrJRVbYesFs7mt4q4xUBOUIacPBUPaf+uAd1ymFnww8oVBvTYs6f05a8/acjBL3z2Vn3mI+9UriehpZUVFQs9Fu0ns2mrZ5u8ElHzPxxx3u7aRoQ00qhD8mkomnLym94QGsxtyk0h1dsx/eVfPa7f/b2/1ZvnFlUL+AwEOBgMZ3Jdnzg/rTabi+tj779W97z7ao32kcFxUjG11FYqGTN+A7rq8UhcHUoONnbUwWL2AFpj4wUZtifseca1Rz+8gfbtSd7pWHCyYXAFv3timc9wifKPHr2oL//lg5pbLuk9t12nD951nfr6CoowAcvabuJqNwnWTG7ncnbn62rwXn3G52F3mMr8P89zPf2xeIKcz679OvTn6DNp/zyv88EhxoPP8lroBh3XnVQrx8I+w5hDTGLN+yDBt5Xxk/V8JZh1I1m9nCV7g0Dblbfc9DUf9HAM/ON4fFDhuQtkw17hDMKZd+K+zORnKvipbIjNcKz5vAtifI85x+LvN9/hsuywlhfR+GaVudon3BaODT4CCQRkNBtH3HQjXoE/SQx6e/u0uga8j3qaVygENXHX0X+fa2usaKVEi5kLdpzDb6rVJgCrOBSAfuRM2rK0ZCqjhcUVNZq0PyEDa4wSl7gwKatRV7teM0QExwVSQT/44sq6vZ5Z3hDYOq26OpTaTB62bloDDOVgPw4OZASuMDm5oGozqnJTWlytWsBRqbWcLoZjkdj+5t7zPY6ew99w4x0xNn7PeK96soxTxlYDVy+pWpOqtbYmhnt087WbtWtLj7ZvHrUE4PzFBT3z4gm9+PqUTl+samq+rDVQBYPWUa4DbaMLxq3xKwp4XRNWGhtI6973XK16eUntVlzDg0WNj+ZM36Ncr2l1jWA3ZQRTIHrqzpOXLmjf3l3aunVUzz37muIkTdmY2t2UfnD0lC5enDQRGUqknRYlyLYarYbUjSna7uqm68f0qY/fEci6ujGmHqXbiHL5QJz77MtwrrzaVSKevDySmudAmGMxJ0bl1zs+jrZqj8K95ZXdtgwNq1Je0/imAd14/TV68snHtbBcU7vDjZQ+/7FbdHB7TrlsQn0DA8rmsmq3EC9wutnnzp83SAXHgmYwQvPLK4t2QYCxuZBs/Pl5IMG2zeS1xVyln7esQj6jA3t3KIUHACpKdCzbADp0feltY4WumzbyFWlGM36o91TKtmmBSCrrjDJ1AiHMF2ezLS8vWR0GuInaGYEBBqDRcLV6omo+l+8BcqWPcQe68iaWTxk7rJzV0uNGfLMaskXIsNbrajXrJvX58ssn1Du8S1/7+mMmljKzVFMT+MsEWYK+5JCb9QtJDcQj1Q1rpBjXDYd36D237lZ/b1xr5TXNLoX11b89qqOvLyocaette3P6F//s/Tqwb4vVoKx3Gn17IFNqWHYtnJSiOfQNLHVf+26hNQ/0hK58YcA2BgYmjKpSJ6Lp6Yr+43/+C/3pVx5TuRFFBM1Ul6yX0tkv92BMbTuqJGp/W3r1cz/7gA7szCgTjygdaNZTkmCiEQ6f7oIYLN5w1GBNn736zWc1NyN8cftdF4TbbFckeT2UajB5AG8bBBuMffVdFLaRIYe1Ogp1Guq26jZWdXZuXf/jz57QY088r2sPjemzn7pP+3aNmQO3sgnnSH0sgiHnmOtWAvCOGdTAadk7trNBstGYEQd9iYBjccgCbUyu59s7RGvtCgRvPBzsMvorPd8egvcBAQEmQTKBM9rXQNdk5K7eTVbkiDg4S15nmthhDJUjuvnvYUl4dTqPwrC2rVwQjO4keDC2bkBmsjsftMKZk7cSjbS0tGyDhvI5eCyVy6UNXz/37+M93DMyH46P8ccQnvh8CKqQxehacIENE7Cozbpsmgd2g8Cq22aKG+UkAg5HAJydh2ibVb3W0YkTp4xkB+selUk01dnTrkaeUKPWVL1ZV0+RltKm1tarml1ArjlqsyCcXDTGm+CNWm3M7JPBx/WACGrkxIZxhBxCRFsf+goExw2rj1MT7lp7S0Sz86hRVkzuNBmH85O1tWwZYLtpA1JWYc63QLTiSkRRl8yY6Mnick1r6030oowlX6u7qY3s6S6M2S7BJIGOW68ucnf7jKAhm4iaw85lIsrkYmrRnlpm6FJT2XRIV++b0OGrtmnrRL9i4ZCqjY7OXpzVY8+8ppdPLmh2pWVBBJ9KRQiY3vVSu6mSGx+g/emo9I5rt0oNJrFFtXfXVu3aPmyBF22j1Sptk3XVW03Tv3BzN2LaNDasrZuH9ezzL6vY06t0CjnpsJ577bxeOnZKCiWUzxVEjS8RTanRqqrR7qpaqmrLprT+1S99TvEoiEjc5tijsY/to92PwI2MmuTSo2HYdV/6JUAzqelALIopk/SRu8mDMc3MTAfyv+wHV6Yj6czu+7kfvgD/iN/+SWrk+zdPmKQgxuzm6w9pfvqc5pfLWi07gYD3vGOX7r1tpwq5hPr6+o0UwM31Q+bfeOOkGQ4yA6AtolN6DbkoMNDJJOgNnLo0pXPn0RcG0pnVsROXdHYOyKStD9xzSO+/++3Kp6l1wIhl8lImUGyCpOJaRjxphu/zxt0Pk3BZEDKCzjj6GiewCYaD1/v6qcGX8eTlQQrGXC2VLGsB4ocg50agsulpy0gqw4CYcMgyYCAfslwWc3m9qddeO6+//Oq3dfTEqs5fWFW5DjGso3YIXqmbWe4fQDtE4PlUSG87tEmHD41p23hePdkeVRpdPXXkhL792AlNzrN4Ewa796Y6+tB9h/S5T75Hw/1pDfT3WQ3/cuXMmPgO6sY4W6JLbTfQSq+BmkSon8UUzyaNXcsEJsaQcnhPPntSv/4f/lhHXzqv9Qb18A0PO3TQBMvBlYqEFIu09CPve5s+/MHDGh5A3IXSS4+tAerflrkatAobPhiWEgyd8MQ2O8ZAsMQbfl8n53rVA9leD6dvdOAusnblFg8he9jYBFSMPwji0tLqWluPP3NCX/qzx1Uprenzn3y37n/fzerpTRm87K+Xz4r9Z/vec59xYqdZ3/51BrPbQBOXqfuar8/geY515RAFV07ynRnewfO7h4M31oz5O9kvDtLUDxGka7VsPboatGvXwlGSmcJBgVzm6+a8huviSIUMinBZN8fg0RAMm9WNA61q1r4vHfiefl9a8DC7J/L5kocvK/AZnLeVT4J95oMzjDdDY+i24L5ifPmbv87+OHyW7IMCQyiCIC+VcdLDSL4yN3tmdk7TU7NKJJBtLqhYzGthYV4DA71W2iK4R+KXejJscaZuQQwtV5taWi5rbW3dsjKQvmyW9y5b//R6uWIyqVZz7RDAuGAWxTugfSRIgd090mLdNjYAJ6Zmq2464fMLa9aGhuojLHscCjA5kHqhAN8motPnLmlljUAnpHSS7oWWWp2u1ssQTmnzIlDgvuOwnS0zR26UFwJY78gv88+CoFNKRELGZC8WkxZkMLAhHkVquqTtEwMGse/dOaZouG2IY7MV1tMvvK4XXpvS2dmyVtYgUpIQuCCCf9TrfYnCl7Q6oajUauiGg9v19kNblE6FDJ0rZJJKZ1wmy3WdnJo3OWRsOL35+/ft19zstHZs3aLnXnhJff1DSkbCJrt8dn5Zjz37qpodxK0yikfaysRSanTqqrfbmptZUk9O+j9+9SfVW+CeMM7Y+QsQ2jroit8ngQQ1aKov/bLWTB2w63QmeI/jusA7cBwLVimBm3G3kD8ulW0f733vf/xHuO4ffuk/iSMfQJ4w7FS8BnpzGhvo0cw8F7+pWr2hq3b36X/52DvUV4hatj0yOmLtA65nM/lDgwyA+pwDdPBVT6HXYKALF6f03IsndOz1KU3OVHV+ckXr1Y46obhGhsJ63x179d7b9qsng+FJq7e36NpmumQXQOsOyvMGzpSa6PHeIM3pjIlTaPLZmvW32khPp+mMccDwmZEJSF/A/5DDbPIPPczVqhEfnEZzSE3rT40olUVXuWNtT7RkIHqzWg7r6efO6K++9piePHJGaBJ1OiALNGDxHU0jsRlRDi1oyHyxiK7a1q877zykgwdBja4/AAAgAElEQVSHVC0v0q6t83MtPfLYCR15ZUqlOvX0gHXSDisZimjn5ox+4998UlcfGDK4zjJatI/hGJjzdoNSiCJ5YGD4nSwcpIK6E/BwBDJMzFXWVtYievBbR/Sbv/1VnZtcVVuw0jvqhhypzVkHw8otE0mGpGv2DOtTn3yn7r7roDIJtKfpJc24UIUed9q0OmRSrvbt6/DeAbJZeM7fTyOHWVtdQKQLyE7cs42wuod/feuQJ5f5WjOfY4eL8ceAMmK3HdIbZxb0B3/8TR0/PqVd24b0xZ/+kCa2FJRKM2QEfXLH6PbEGV938zCtkTAtW79SDvAwOAaBB47VozoYLI6Jz3E64k561p+vh9Ndn6tTKNt47FY22tCjDdkNQ8rx+SDBcwooA+AozUFTzmg1DHny7HRHIIWT4Mio/pz8PfDH4rJnB8F7yJnneJ13/P67cfaclw9M/H3ZSPS7UraBZU9N26nlgSi4KVOtH2oTcvVs9CfcHrXzg9fRAgGhfg3hMKTZ2QULClg/Li7sGDkW7QogfENoTLaZACWmtfVKwBzvaGWtZCggnSIEpbQWEQgBo4cilP9w4g3TQadkQnsI8rSddkvpbMqm7BGM2LUyvQCHWoCMQTwFaqvZaNKKZXd5mwxJ2Qj+CfevrVgionyxV0deekP1BjXeuJJREoWEltHTqILqEHzg0F0GThANItIJXwmvrSPSI2R+mxoZLfjHu8IyRTZIYaODvYp21tRfTOq6g1u1baJf2ZQTemKOwlKpqVdPz+iZl05rerFm50QwxPn5QHqja3IOL6FOs6ktI736ic+9X49+/1vWwrxz64i2bd1knS/lEsN4pHQ+a6Q/1ECnpqetw2Z0aESvnzytaDyuwZ68UomoSu2I/ubvHlW95fZPljbgWEJNMbq1o/XVhtRa06/+8me0Zbxo2gCGqkUcAZLgze8lp1XSpxYT/AI75OxOy4jIfj8YJyPQ2jDOTrNpr6e0denipDJprkVFV93/X97ijhxh+KjrX42FIDBsUbmyqmY3qdn5FRVSLf3CT92jTYNxDQ2i84sAPuQT5zBxtjBAvb626+FE+KRuToA6ze/997/SU8dWtVqiciqFkyFt3VrQOw5MaOt4r95+aJf6s0kliZjaLfX0MXeZhe4gcS6sr0V6J+AFMTAo/D83APlGB3+67MNnHJaJQigJZCStptlwdVACD5w7hph//D9RG0bNhjIwtSvUVSwZMpGVleWGVtfLOvry6/ru94/piecvaamE0GhUDSOxoWjmHLdBtoxYDHcU60ojvSndces1uue2zcrk4ipV67pwqaJHH3tNT716XourROYpCwEUplYFfI+TTioVqekj9x3UL33xAQ32Jp0YAtcI1ic9sSFgdtqn3PhHLA1O3urfOGerl+NYY6qQnTRC+u3/95v6wy99T8tVKHeuFkcGwvSywHcr0mViWcc26f13H9QXf/p92rataEzYUIfe4ZhiCSfv6R0FP4H1MNBeqnQjpO6du2dt+2ife8Z9hhVrU6Q2TB3bmL37LN/Dv15+1AI4HFC7YzrNSGA++J3n9c1vP2PR9Sc+eo/ufPe1SqU7iib4/JBBsD7w85mmzxatPh20NxIEeedrTtVGxzqkxbdusQZxOvQV8xn9A/22puhN9giSUyp065PXUBLiby7DvpLhA+f5oUHMSPZseN/d4V7rHDmfQ695s+Vap3xLmUMFHGve1+09WuWZvP6cceCeWe4Nmm9P83uPDNRY70ENfSPXwgc33BOMo5ExW24wiykrhKJmE9jXcGkwlD4b9+gF7yUjN/SN8wvHjfw0P79kdoRyBuz2kdEhDQ31GjEWYiIOlpY4RpHWaxDmykpmcppZWLaZ3+u0rlG/rjL/AR1tRzYFzifTTmXp7V42BQSrh+NDO8wod0x5bB3OliCCUaMsdnTMWfML84vqHxjQ4tKqdZqEIsiYNlXI52yN+AmH8IGA4NGnOGeTz1g/SUU7LfX0ZrW4sqJyuWEBdp35Ptgnu28OCVPMcUqc3sMVVeSg+eSKYw+geGd+ukolItqyaVDR1oq2bh7Ujs19Gu5DhS2tepUhTF2biT69XNORY2d0/NySMcS5n25fXqmrecKbIzkn1WkR6HV0cM+EdkwUNFBMKJeOWbbf35NVnRJqpWaZONr5rB8GWl1/ww1648wFa+vjb+1qSal4VO1oVg8/elS1JmhhU6lEWIVMTpVmxUak1qth1cuL+pe/+DFtHS8qk0mo2ItOyGLA24lqcGDQoHXWD+uTz08kk5fFYFi7VRtE5MYf+4mEnhDNfsQHmCZKAm6UuxaH7vvPb21HPjHUpzK1JLKYUEc7JkZUqy5rca2tZiesfKql++44pDvfsctG6vX29ZquLhm5kdzqVcvKt27dYhuESAyt63IJYgqDCJiUFdIffPlBlVbr2rJ5XDt2jCiX7Wp0IKttW0ZVoAexC0xd0/TikhHNmNBkbFvgz6DlxxtwHJaX4/PZhCPSIdzvVLS8EWKFYzC8IeWmVKpVa+fBWG7ZssUcDqIW3NgL58/b774vd2hoVGuQg1IxoXJ6/lxJ33/iRf3g2Vf15tlV1doRk1El4g5bT3jQJhJM7ybiHigkdcvh7brntqu1ZVNRClc0u9DUt79/XN9/+oQuzq6r0QUVCdk8eMPML+fBPBdSLNzS9sGUfuUXHtC7b91lXIUYrXkW7fO1wEMY92AcKTAcqlVBWwatdWR3GMejr1zUf/39r+uhR1+3KUxugzIIJqiHW2pN842UCoW0daRHP/bZ23Xf3deorxeVrIxBf9anGokGE9FcSoChtSwzYBV76NllUS4o846b+4JjYp66EwBx2bEl92awXHbGwwdz/PT33MPe3rHwOmqXTQRGYlFVSjU98eSreuyp49q8bUg/8oE7nYJbNKxQFGVCxwHAmfnsf+Px+e9lrRnhLyCDeYsK9GnfGbQwGlReQudgzRzA7t27jcnNyRAoW4DTapkz9J/Nc1wDn/34EoGbE4AuAMpUbqKanz3gSGA4mrgbepJMWbsMilg+cPKZlIfWcdI+u/ZTADlnP32M7/OQPcfgS1ne4fsg2Act3hB6B+4RB356tr1TZ5MNFKEPHHa3QZr0cAczArgOntzKMfjOFtq+zp6dN8U0UDkCFAa6bJ4Y1XoZYhyQN1007vqzhB30jvJkU2cvTSqazGp+YVmNlqzejHOkDs71dGNtQzamlcl49HzDl6CNir81Kk2D1o1sZ/AsWb5rZfPCO7ZWTKSK10W0Sukl0lE+h8KlK2P4R6jtiG/pXEKzi4taMXZ2XClG8mZiFjgTbJQqTS2ukdmjtOcct/nTiGs5c+I6TrGMQOkfPtyKhKTGsKeu4pGOTU/LJToa6ktr15YBbR7t0abRQS0vrll9mDLjYqmhl09e0NGTCw7WhxHfcVrlNoEx5EqXHIutLVO+oiwQsollkHTT8bqNNr3mqm3qzaeVTaSUzeS1sDRv0DpreMfOHWq0wvrLbz6nE6cvani415DgvTtGtWnTkP7uu0+oUkN8pqNouKUC41hDLS2ulNWsUSqo6Cc/e7v27hw0jX3Y/6CfBHlcJH5iR3DQ/BzfPGGIpU2BDIITNCU4B4JJUxW1so2bqeDbN7FjiAd5qec9d/3mW9uRI4CPAwEOZdltGu5TPFRXvRvVzPy6OZDdWwr6wmfu0EB/QkPD/cYMh6SGGhNRsK+NY+xwREB8NjygTnbSVKlc0vz8rLqdhPoKfUon0HFuKV0oKptPKpmKGpRjzNY1J9rAhTWpVupTKTd1ymcWrtXGRYveCBNJGUTacRkSi5mbxQLyRpgaolMLcyQbRAHGxse1jugG0Heio/WVqk6fuui0ehNSs960ulcsO6yHvv+ivvn3z2pqucEQLYXbERNMI4M20jhkoWDsqIkqRKS37R/QB9/3Tl21e0z5NHBvW08fn9Off+V7evWNOTVwXpYIY5Ra6jD3l6Ox2d0pq5GHY3X15MIqxEK6/cYd+vmfuU9jm8aMeWo+N5iVbo7QoFbmBEdV73SVjKGTTuZXVaud0ONHzutf/+rvaHK6ono7oQ5CJzSOq+Hmh1tvO5l8R7FQU3fevEe/+es/rb6epvJZaqDUBLNizmI37DL3iLXVOW4t5DZqg+GO0z7m/vh6s3dW3oEbnJpM2ffWm/SABoIXJhlL21zHygLUgN09BFZF8c19j6/XecfmHTvUeXTe0Zcvl5wqXCafUG9vzsb1hminMU6BF5h1zsQ7VO/wfPBhvzdY184YMKzHgkoLSiizdCyAnJqa0elTp63mSV31wIG9KtDnH6hI4UxZ43AJTOgoFDLH5ZEMRwAEFo0YI5rvRfkOiWFzGqbJQc0bjogLCCgfWWvTakWpLMGv63HHSZnBDbeVSlO6YBBRwgaZGPkK7DV48D1O2nTVrquR5dAZr/M5rt/cXxPfCeCvFc6X6wQS4ZEAjKj1B7ep+5aNnEaWTCnO1ksspgR68iYNG4jSMPSkLbtXM3PLpm8e6qC0F9X2HVts/CbcG4Pcmy1z8AMDg8Y2xrvwPTjx5RU30Y3VSPbL/el06cyIamp2XrNLy+rt7XeKcFUmjEW0WkK6teRKU4YCRlVZp0ugYd9L4IeATKvu7AuEPRy1BRACUmcdxC3gT6UTLgAO7jl2CoebSaTVbdbN3uHMaTSBnU1bFgHKeoWpcTXVGl1dmFs38pvV+Alkw76D3QUhoGzs8/llztM9fGZuPy2Lj1opTWqqkItrbDCjdKyjQjqhof6UNo3kdWjvIZ07d1rpTFavnbqglXJHzx4DYayrazC1C6BBPThet+ZZD9gUkD7Ke5QSO8qnk/rcx+9RvXSRK6J6dUXbtowZZypH+bYJuTOi3qFN+sZDT+tvv3tWs/MLJvaVy3Admtq8qWjSrhCtEbEqrS3aXokk3AS0egWH29AvfOEBXXdoQrkciQwBTUuJeMoyb5BA1iP7Yn5hQde9/bDtW6B98yudtis1QlbFVgVlpdIa6IybMuhEk7jGjqfAfjhw72+9xR15Om7Zr/XPokaVSuiavdQvJrVWcSIhxXxMX/jUe7VjR1ZjY/1KRt3Ae9ikKBpxMfwIOTIisgCf2bDhMVZAfxYrBqQnfvpRkywQD8PS34kj5qICe3PxceYYHgyUJ+xwszzRiffzHR4CJENhE5w/f8EILUTi1VpFu3btVNaMXVzxZOIyOcz3HJZX1y0afePESetd3DQxpNXVtmXef/2tF/TC8UtaBsIE+UaUw2pYyLlEjJnOpqSWlYp1tWtiQPfcdq2uPtCrbePjqpYbxg146NGj+tZjJ1Rab4hmNBu+YozXsNHZ+c86ygD6uiENDcR0w9u26m3XbVe73tT6yrQ++6n3G5wHZG49x8mEK4oFO/pyzRXSWBlFvajWKjH9tz/6e/3ul76jUpmyB1g4tXxaz8jI6RHvGikOSGDzSF4/9sl7dM8dB5SIlFSvr2tgYEjZfN7kOwmuYMtTv6MujiXxMqYY2gidAsG99lmmz6otI/fs8w5ZdENNapLhiI2ctSzVptbVrVZpJKyuVCNANPIPl8sD225qlu8j92xxn90bBB0O2SbneHy7lc+OeZ2v3/vs3+9Yv74w2mRPFjTSPmiqbsw7Rtq3rvW1ui5cmNb58xeVSkbUP1DUpk0jGhikDEWbE+fkCGueFOZLDf53fmKVCVpM8S6YsY7BgUEPzI5TsCCNfugarHMnYYr2NvVeY/133XPM1Gb86eBIr4aH+9RsQACjV96Jtrh+fpfBG9xuDucKMuCDJPYRKI8LnMmu4Zi4qYdopYOaudY4J/9LRnPlmroszu9Nno9ZEN8xR8c6IVwFcZqZXxTTzmbnl1UuO+idQU6gf9TBqavDyE/lejQ3t2DTyICcOW/Uz1ZWSzaspFIHqUgpn02ZCIlpR2Qz5vhKtYamF1fsPV7Fr15va73aUBmJ5kjU1jUZebnaccJAYSRZIwbBR7sRNajRxwgwXMBUpTYbpf3WadwbgkHXAlMLA10AHIN1lNi0SBjmzK9gnnlU+WLeiHdLi8s2ShQVt8US2vrsRzoqOiaIAsPc6udNArmY+vt7dOrMRdUD4pt35BYMGk/wCkGNOeM7xguKqKZ8IqeefFRXHRrVKHMcQi21mCffM6QjL76hJ188o9mVstZqslY/k901+qvjadgqMKTAZes2sxw9+3BEB3dNaOd4UfFoU5lkW4MDWWWyCXPyo30F68mHUPfoC2/q2RcvmiwtjpUHAjQcJ0FNMZ9WJh3X2tqykXoRtWF/2OQ6hfXJD71b973nsCqVZQ0M9lryR4BDds4e4zjhay2vLGv/of22X32wbxyYunP22AAfZHMPWKtem8SQJ9jtBNX1uq75wG+/tR35WL8bvM7kJE4eksY73r5P585PmWA/IyUzqZgOHxjXnbft1dhQ1rJqalRrZTYFi8BN5nIQmdMg8uQhLpgprZlBcBm0dzRcGS6yl9CzOjejS8Nhew5RGSYdObg6gEB5j9UHqV07NjDvQzpxaNhNRcpmcgGjd0Wvv3bCMpaR0WEj66FQx8bDEHkyD++h1/3ES2eVTEdVb1e0sLym2bmyjr6xoIceflkLy00TUXAgtIOv4J+zDCG00eeZUktDfXHd/e79uued12rrWJ9q7aoFRE88f1p/+rXHDEaHwEvUCQbizqyFrzXHGunEBL0jl+ro2v0D+pEH3qFdOwetpYR3sGD7B1AjCxwLClzoTlOCMOU2f4Ada42r1bqaWmjpN37zy/rWd19S1XE9bBO6Lw2pE0HDuatYN654uKsd24r6d7/8o7pu/5iS4bpKa0taWCppcGRMvf0oyaVd61+9ZgGc1eE3sG/s/gRzqF1s4QK7jTVt+3ZbGziihiIWDhGMRLW8VNf0DBrZNeWyMeUyUeULObVo4WlSQnEBoQvqHJHLw/a+husZ1uY8bLytwyh9sOchbf8+f/w+C/e/e5XAWIT2J5jeTn8AmUfEc5ABPXXyTV24cMm0tw8e2q3x8REVe5kP4GrCjlDnWtK8MIw/Zk+UsxJEh5o8XR4uK+a5hcUFE/ggOGVPQPzEmOFsEPJBmcxavGo1TU3PGLmsUChaP+6e3fs0vzirvfu2K52KmFoWRCPiRkNGQxjOfDB5DsW9qO0pjCthEt+1tgYiciV757rxXZDL3NChYLBJ29USja8RZPCrqyXLRrleZO4um2dkbkPlakvhaEL1VkhvnrmgpeU1C9qYpDXU36f+PrIzZn1jwFcCxcKoKlYKgmBY1+nTZyzwtg6OTlfVWkupdN70zbvthoqFgtW3HQTtkLilQBfe8wtWSzUtrjVtxKULpNiTYatTW+CQSlqLk+mq25Q+IG/nvND5RrAEVNInKdxjMj5GcG4sK3EN7Dp2murpyalRY1hO3Ah1qAlyPti0aq2hGnXrMqUYgqUE+mZaXa+pUiH7dHaLVrvFlZKqoARX5jm5slUwMdEX+djle7cNKpVsqV1pqL83o2uv3qx8KmqaH0PDQxobm9Drb5zRi8endezUpJpKWWBBPRnUAe5d06Rinf3zqhK2v+FMICQU6eqmtx1SXzau+UuntWf7uPbumdDM0ozhA+FQUovlqB58+BnNLwVjVtOQmVHOw57CcalraKDXkLNKuWQEY5AVkBNQWxKzn/jkXbr/rsNaX6fbqq1WgzHJeSuV4T9AhGjfBKWZ2OqGxHCvOEZ8DwGo7yPyUq7I3vrSFUEzSAL8BzgRoALjt7zFBWFGeoNJMNGoZcgYZRTG+vryJu/I0AD6L8cG8/rcJ27VwZ396u8pKt+TURcN9KgzTjZGdGDgso7zxuyLmwAJxRN2vPEkwiLr9s7dQYKuPsdi9b21ROT0ufKZ1DS8AyADmJ2ds83Fd28a3+QUykQN3amoIZ06PzevzVs3myPHiJjyVSJu9SG+i4VYyOd1/sx5NdotXZpd09e+/pyePzKn6fWqKpD5DP92cijk4CbRAAOWvJp52ynp7nfs1btv2a89W/uVTwKLNvTUkfP6zqOv6sjrs1qqMB4FeJ8Il5+YZBwMEDUQt5QOSzcfntDHP3qz9mwdU18eKVqi86a1FzEXOBTogLNYuXYmyWqym2w4th1KWWWtr5b12DMn9Yd//oheeHVS1YYLsCijuDNxZ4QBsXpaKCGGkx7YN6bPfuxGXX/1JmWTXdtczATOFyE7poPedTTUXX8sZEIeHiI2oxVMBXMGzA2p2Ehy8+Et7juKvsDasiLhpJbWOvqDP/6OvvHtoyqh+V9I6V037tPH3n+7BvsIwOpCutppnyMY5CRTPQvVO2pvRH2whm1j/XlH7YNJH1x4EhjH5duofGbpShbM13YQOuUixjNOTaJpvWjqY/39fTp01QGNjtIDzfnCondZkZvu5qBwX2N2ioWOLe/r16bW1XZOwoscWRYU5fu7WocFTPmm1VE0Ftb6WkPnzk2pXq+of6BX/YPD5hAWF5c1PTWjzZu36MSJE9q3Z7s2jSPj6sJPa+vqci2c9jrnSybEPmZ/oWZlARr91ta/7soB+AiCBspYXj3OevdNxpbjduQw7jXHzwx7avduTboskTo+HSc40PMXp3VpZt5q2tk0qmQDymcT6i/mDEFrmca7G9NLFk17GGjS4tKycvmCoQsgD5AK1+24W6rWW2owWKjT1mB/nwm7MLuacyWTNgnOGqiGa9lbLlU1Obd++Xsckz+ics0R1ShHOH4NAi9ojqNTn7bPoHTEZDLTcghq2a4tsalooM1/uRTB1CgIqCQzYWB1x7xnNgV/ICBBl4N6bg1tihLtT7LWunqjYue0uFRWpdYxODsSp4sCJBOU6oeGM1525H6PUTJFPnnTWEadelM92bRGhlMa7M05JxoJ6+ChPVZaeeX1ab10/JKW1hieFFEmE1el2ja1ulqDOetGhw2SGYeseado8tBhKZeIGps9F6c00FA0E1Uqkdfs/LrOTy6oBkku1NbQUJ8ladhv67ggIWh3lE7SCRMz21hrIq3bNe0Cy5hrVX3mw7fqI/ffrEZjzVjr9YrTLEB5j9KLR4WQhc735i8HVL6jB20Nf188usY1RO/Ajzc1bQoCrIrjS+268z+8tTPywQIb1tWTrdi/XjHRkn07x5SINTU9V9L8ck3xaEif/egNum5PUbu2bVO+L29tGThyX/vEqFFrYq43CxoFN3qyMboYFx+tc2H4G7AX7V/Dw8OXMyqmppF5ePINhg9BBzbPxufIFMguiLaZpMaNwZiRxdHvnkgwtnBVU5PT1jfKJsaRM7CeLCQad60K1PdfeeUVa42YX1zT6bNL+sHTp/TQD06oVI+p0Waj0O9BVuIYnGGGnATt4ZCCd0706BMfuknXHdisVoMMJqFzk2v67iMv69EnT2m52lUD8kggtWjiEabsFlIk1BHtnplwWL2FpO6/54AeeN9N2rdjs5UogPyAVjEwtVrV+lBhrGN8rc0pIJA5AkrXIGoWISM6j7x4UX/0Fw/r2ZemVO9gcB2b3ROUfMSejoRULFBvapqABDBpfyGhu++4WrfesEv9BabBpTU02KdEnKi8q3iKAQ0Jm1yEoWDS3GXHFyAtGG7PxDY2esDK9mQqWw+cBwau3dVKOawv/dUP9Hv/4+/dkBaMLTW0aEvvu3Wffv7H7tHQCDB7VelUVqlkzqBPHyT4ANG3VXnEx7H4HXzsgwnPGvccC+/YfTbs17TV3SH8dCPWWrS6sq5Tp87q4oUpI3fm82mNT4xqZKTPplt1bIY7ht71pzp43pHc+N1D6Ryb/3/+xuvR+vaTxbxTpeQST2a0vASPg/nYLa2sLGltfVbzs+taWigrlY5pfPOQ8oV+g5iBaZeW3ORAmMUMqbj66l1KJnFGGFd3PThOzpP9gOP0rWSeg0K7GMEF947MxOsCEJQA6zsyXsNadFxLmiOZ+uAtHs9YvzcGHmKeZe+ttk6+ed76cwnugdiHBge0bfOok12u0ee9atrnkG2t9Ywea1TZVkqqd4BO3UAaODgYXsSocO4oCpJ0ML43S1eNOjaJ7dKlS1afx+nOzC/bdDOcAkkAw1WmF1acOA/rlkQCeNbuHXwMoFXXTRCPu5G1iEIZgx7iZbtpQYvL0h0q4bsmPK+A98J5QFwKyB0ammX/oZCKvVlDUSiJ4MiB9hGBmp9fsZZCq6UnUbJMaH6xrKXVmhqdsPXGU/cHmXGIF2UVr1hxRbfCY4eFTFhbN+dsn+XSaeWzIQuaKG0kY2GNjfcKDubUXFkvHZvS5CyT/2hJ5DqktVKqamF53VIYVOoM+PPKj1cgHrMNXMk4kw4pS9BZEw1rvdpUHY14y8xDSoVZd7ToMbqZ8qwLnNx1CatebViwQ/tYIknwl7HSDVyLL/7EvbrvzqsVChFEtY3YNzc7b/vPDxIy29NuaWCY5NL5NyunQR61cbglK7exz+gySafcKFx+NzQ56JBgD7Af9t39n97ajnzXWNEUhaIJanGQRuqKRaTDB7epmA7r4vSCZpbqWlur6p7bdukDt+3WtolB9Q73K53LKBELZl4H2tTU3ZAHxFi4WncqgDQQOQCOXDXVtYsXLhp0hRN3rRzINQJRhUz3HCgLC2BGv9FwRrOQt7qeRdbWPkI9DsfUFUL4GKP+/qJ9Xiqd0cWLl8xYJBNprVdKpu8+PjFmLFS0x2Er0oZ29txFg62+/ndH9PLxKV2YqWil3lATJ4HNC/B0anm0WzHdjIiyLx/VzddM6N47rtHhq3eYs3/j7Ky++dBzevz5M5pbbBh0iHwjuywCcQ13SQLbDEEpUyLcUl8xrLftGdO9d9+gHTt7bbbw8MC4tcV0o20blEGPexJ2P4KnyBXSmtuBEIZzSlkonEy58Z4zs6v6kz9/UA8/elLnLq1pZb2jlsnJtWXdbJ2otbXBCkW978Pve7uuv36bFlemdezVST31xJtaLnXVjUj7tvfp3Tft0duu2aGhYusoJzoAACAASURBVMK4ERD24ujXM7c5nVLaRDgqbnRl4JTIdpxjxRjAFEd8womGEHzAS+C16PtHGMsZiZve84//4u/o9VOLarSp2iPuI8UZtpCN6Nf+1Ud0+G1bFIs3DEqLhpOWrfps3A0Ccex4X9OzdkhSm0BDnL95p+0RBE/GI6hD8MMFIBiQhBvr2epoab6sY8dO6tTJM5aNDQ71adeurbbesnn6+p1wiA8m3CQwB9Wydrk2GAmvpe7Z4Bhhgmc+01pAE3SDxI2IRfbfaIZUqYd19tx5HX/1dS2vrGr37u368EfeqzNvTun8mRnLelZWFxWLpU1Ri8DZJrhFY0onUqqUV7Vt+ybjhziUwI0W5d4xjYtOFE+mQ5fa6vMIYhjZJ6xyiaEYBeuKMBQBprix75MbyhuuZGYtn92ukzXuQDZFj6Kj1dWyZuZmND03byzpwf6ito5vUpaAMCqVKmtWuqLNl3vPJDGyQCb+5bN5m/+wtLJmAzYw/nw3dc25uXlF45TLmKVQsv1MnTlQT7nMMGeNVOpNk0/F2OMY3QAaDD6sZyegw086Zco2mwDCE84F3gF1VZet+wCMWj+BGzaJa052TXbLvfMa+nTI2FpKJSwXaDfbdk7xiEOTqCGvrpUMlUAZDmQk1GWSIbwDpijaZFJDvyDtzc6umAx008PnRkBz2LobwenQgY0PEoZMIqTREQhvYbUbNW3dMqxEDA30iLWX9vUmtHv3Jl26NKvTF9Z09NglJZLsbYiXoJZRY9ovrdXUIsCAw2NKla5LxlTQaJkzxIGaueOjUGbLFYqanJ6zoISRqNsmBhTrdEz+ttbsKoI0rgGeICBO77yGdG9DyhZSiiZRU+yqVmlZffunP32rPnD3tQqHGcqTsDY6/AdiQF7DgWNaWV3R+OZx8xfGQfEcrUAF09A4iM+oI5adFgTr19XU3VhdTzzdefu/f2s78vtu3q4jr8yo3JEKvTTul418tHUor93jvarUu5peKmlppa6J/oS++Pk71F/samQLZJ4hxaOuVuujHgz3etVtFm8wLdoNnLLPxmz8Z5vaBlNuHNOc18EehKS2bds2y+p5LMwt2Tg5D78Ao7thF8wYrmtudlEL8yVVytwEonwHF1LrgLWOCyVzo162aXzURiaW15aNA7C00tRzR07qiaeO6bULa1pcxcGHbSBJIInuWKCwwyG5KaJMKmLa6NftGtL4cFrbto2rUCzq6Zff1J9+/RmdvrSidoP8CWfkHm5vsVrDCsfDCrdCyuIot+X0wP3X6pr9mzQyPGglBBYU5w672Hpt61U7/na3YYIt0TDiHvQsNxWPJhWNpxRJOMbt6XNL+rV//6d65PE3VG86DgLfDSnRIul4SKFWWMxyOnxgRJ//zB16+7VbLdMGUl1baemFZ0/pr7/9vE5cmFOzBYdduvGacd14eLu2b+1XLwIO6Zh6+vIWXGWSDn7cWAtnw/n2Md+j7+uyHrq2OnQspHQ0a9WFNy8s6Cd/4Xf18gmn8w6EZ85Z0kAqrH/3zz+kO++8SulUy+QvgdbDkKeC2qwnunkolyvuSS129QO43z/PT581+XKOEfaC3myPXFy8OK2jL5zQ2TcnTUehrz+vnTvHVcinLYPiXvl2R77bauhB+5GbCOiDUcfn8ERNx0rHgbuWPVYcutI4qeUlGN0tvXLspM5dmLfZ4fTWsg527d6hnt68ZqZmNHVhWrlMTrFw3JwYwfD4xLDaHWRFw+o0W4ZY+bY311YZF5MLvVAMGTalFRAgXzN3ZS6pVXOKYuRSjD6FbAfp0MltJq18xPmg/U78RPBA0AlSt16taGp6UZcurRiJDUM9sWlQe3dutWw5beNOHcIzubBszOT1ckuT0wi/NJUt5NSTS5vwCEz2JhrzybAjyrXovXc62mtl2spgl8cMYaNkR+DKVDRvQwgeV0sVVWpIPjsyoa9143zhBjUbNdMEx4aVGw2zbzDJSQYgNVJa2Uiy5aqgzMYeRdUJ58bkYFAxjoWRwchLE2TUWA/ITrMO20gQx0xMCZIXY1QJUrgLFvQGQjy+HcqCQexaIq5MMq0LU4taKTt0zUnGunKiSfdaUvvDGTnPZBMxY68jCqNuRcVCWmNDg1qcX1YmlVQ2E9LmiUGN9PXr6PFzeubl02q2OF43h8HmkidSOje5oPUW6JZLZsyRQ8sLu/IZI2XZ1qATBpVHGBYDZyakAztHdM+tezXSQ8DbVTie1vRiWa+fnta5S3NaoE2xwVXsqIXNa0TUP1RQPBvS1PSK1ldayiXD+qlP3aJ77rhK8QRoGUFy1tnoYNw1x2HBfbejYl+PIZgeAWO8cxtZ4KAdk2sLquPvrdeN4Cd7Gp4WSPNbXmv9i5+4RX/33eMqK6yV8roJN1AF6c/GdXj/NtM6JhKbX6racJXP/+i7dNX+UWV6Iurt69NA34BzUYEsKhASHo/fN0qp+r9bjZZsrNm0+eEQ5ViwbEAMGPAidS8MileRAg65dPGSQWGwWXt6iuac4omYevvyBrfMTC9rZmpWOTb+hv5jg/qsF9LVcsZGhk03+fVT51XvJPSd7x/V8y9d1NxSXVVGsCKGQCpqJxVslm5U0W5Y8XBTY8NJXXdgSId2TjiRg3Jd7XBCjz79ol56bUrLlbZNC4vQpiGEYlxVfWOQnA1FNTIY1wfuu0rvunmnhvqTyqXzFgVCIqLXlYUYjSYdfNVpqbS6ZNF5IhmyGlq9kdHc4rpmFi5qdLyonhz9mgn97Bd/W0eOz6jDRLN21aCsNq0iQSAR6cZVzDb03tt36Mc/ebv2bO+XOi6TrFSBb8NaXa7rxKlJvfjqWT361HFj20OqL+RT2r59QO+6dY8O7RnUluEB9Rf71Q3KFF7dzDgPDQZ8OCYv9xH1Ng/r+zo2+UMbKk0zbGzguaWS/s1vfFmPPHVepYaC3vquEpG2dgwl9Fv/9se0Z9+IkkmcDnOW44ZEeEjf179936g31v6nh3x9Vuzft5HBbi1lwYAU/o7jfeH5o3rllRMaHhrVjp3b1VvMWY3atOsDkqcnd7q6qpNIxUB4tqxXrtvIjHd/IyNwZE2Gd1yaXtDZMxc1PT1vSEAiFVehL6exsTGDkmfn5rW0tKqVtYqRBIsFWuqYnx1XuM08gXVz1KNjg+ZccZgQWS3LxzgGbZk2thPdaTN6TIgKK5d2EDGlHIODa3XXv2ythAQSwfhOSGioqNXhP7hACoa3DZ4xagDGsaaLc7M2MKO0WlJ/b1G7dmxRNkVm2VUTvYFmR6EIaE5Vx147YftyYXHZdNETKYKknELmwBJ2vpMzkI9CFpjAlmdBYTPOX5y1QNUUFJlahXpcN6LJ6VltGttkQ2LgjCAQhIyqD6stYzSxqYhyach49HYzt6BjpTBDY9pOY590mp9+jfsgMJuOK5tJ2T1oNxvqKeTMKV+4MGVlowg6++ZgnRY+WXinzcxv1rCUSriEh5HEcHrgu/juc0OxAqUxoHTUCseGhjU1t2qT0uyUDd52U9cMfbKqnbM3xpQ3Xw/EHTbSaH8xrWi4oUI2qd5Czsp7jEemtTSZxNnu0NlLC3r97KyJ1pTgZbiNqzQDfToRXZpfsfbhSARaYMgQS2azuwEvrgPJnDj8DhuM0zY9iwfuvl47x6MaLsTUCdNW54IDNw44onIjpa/8zeO6MAsi11CtHFJfT1rRVEdLK1U1a2HFQw39zGfeqbtvP6RozBF6M+mcBXUcE+v2cvms2dTQyIDrsgkmF9qeY2Z9yaExnpgJedW1UTqiKWVffof0Zu3V1/zSWzsj/6XPXK9vP3JaS9WW1his0aGHWMrGpat2T2hkqKiV5SWdOj+rTqOmu269Wu+8abc2jWdM53ZsdNNl4QNj2oaJSJ3MnVer8nVIn3nzN4giQFvWmgFhy2qJLctQ+LufWcxnNOo1q5tb5r2wbOxeom2glN17t5vS3InXT1sdzSQVg/nOvl2NjYRThHmdThe0slrT869M6sjLJ3Vhdl1V6wWnDYbat5ckpVXE6Z0RcRbTSV17YFy3vWuPNg9nNX1xUqfOL+n0ZFmnzi9ocq6kWjuYRkTgYC4UuVNX+6LhPBxqqdgT0w27B/XBB27RoUMjKmZzioZS1j8ONMtCwpDkeJ4IPsrObKvdlKrljhaXS3r19Ut6+pkzevaF17XeWNOv/OrPaOr8nP7T//NVza111KRWp6aiHfjwnFfEvjsdlw5sHdAH7rtO77plh/IJBKMiyhb61GTj1J3QBiSP5aUVTU0t6eJMXc++fEFPH31d80sNi8D7B2J6/13X6qaDO3TV3h3KDsZNTMPLqlJ7QibV16G578aEDkhclt/5qJk+UFDMjlSpV/W1bzyp3/39h3RurqFal7p9SJloVR+4Y79++ec+qGIRjXRKBQ7apR2MtWNZUQCdeXTIIwROMMQpVfnnfD3YO3n/Gkg2bHSfjZtwCf3Jy/ShZiz0IHM1miJQcIBEsPbR1OYnSJCt8QCutbppIPziiFsOoua1Jgdq0G1Nr584q2OvXdKpk+c1NjphZaBkOqKVEmt/wdrMGAzBe6KJiHp6MuotZm3kJJOq8smc643vtgMhGpAutMNxHo5Rzvcj5IETJdAoBwG0H8aDB6DVisCLkkSz5aBGN8WSzAyCnIP+rfWSvUPwE0GOlb7msFaW1zQ/v6woLZ6xsMZHh5TPppWIOI4AsDx7cWZh1frGkYLm+X379urS9LQNL0IjgQC8mE1renJKjVZI4XhKq0uLdm7ewWEf1qtdCxg4P4JhMvbV9YqhALT/9ff1WVmHIIHTIMigeyVLPzhkNS4JRj2MLnnE1moNSdBy1c6b0pwrkVwZkuP0u6PKpaI25Y+sNo4IUbmkLjoFipnaGxm5weIdslbX6hkKu7qwIW44ergF1ao5ar9GN6JJhvC0yIBlioWKxTW3zNAX1pHLxp0gDmExXTQubCdocKI8XetUoCyWjoeUz8StfDrYX1AOHRH0GawtrqPRoaJJG5+fXNS5S8taWW9a6xvwOyOvqXPPr5atbTaM1gQ1/0D7gADaUNJgmJFDwJqqVa1PTffeca2u25dXXyaiLhPVjATZVsz2U0itSEbfefSkjrx2Tg1BKoXRn1Ak3rIBW53/j7n3jpL0qs+En6p6K+eq7urc093Tk2c0UaNRQholhIQEQsYYJNACDmDAxsY2GBuzi8Pa3rXBNtj+TDKwn7EFRqCcNRppRpPzTE/qMJ1D5Zxrz/O77+0ZfPacPf5nj/ocqae7q6ur3vfe+0tPqFrhcTTxmY/diQfu2U4onIw2OP7hfec15ZrmvmKBSIOaaCyq6MZUJDQpneTv814StMn1w3GJ6J6YXTQtCCZB3yw627d94e0dyL/9lYfw3R/ux1SyjGShgmbLgWa9imjIC4/RwtrBCDrb/Dh44qI49nRFAnjsg3ejr9eGSNgDvz8oIDTdtiSVoVJTKlI6o+TPNHKZVYAcnibwQB+srLSFUlRRVQ43pW5LksZDZzVWKWzl1WjsUa/D53ejrT2A9lgUqWRGxgLMPrnJiIbnjZqfX0AykUYNHkzNF3HszCROnJlEIsuAaRMwhVDAhDbH7JU5ppIltdtbaPMYGOwJYeeONSLUj2YV0UgMl6bieOrFw/KcNekB22RupXJSRdCQop6gGShwx/pVQfzCe2/EnbesQTjsF1u/aoUHCN2TSsp8oca2j6ItkWJGRLLN4UIq28TxY1fwnR88h9MX5lAu82C2ilgGQVz0/S1zrkxqGypSvTPpJWWLcqo+o4X337sFH3/kdrjdFhi2FuxWJ5x2HlLiMmIGuZqAC7N5ivgk0KjaMbuQx7GRMTFXGDkfR7pI6UcrbtoyiN/+9fdhzfqIjDqkjW+ql2llNs3r5IZRRZPSWl9GkNtaMKxulKmwVS8hlajh5VdO4b9/7d+xkLfKPH7n+m78z//6MQz1u2HlnNJQ33ewCpX7pG0W1XPrBEJXXBpkqTs1OojqYKsPHq47GX4IXkPxoVUiWRfedstCLQSlg01HKR4MXKO6DcekVPPVNRdculKC8VD/aYlWPbMj6IveBDxwc4UGnn3+EMYuz4lOAJOWepM67UQoq3kkq1G2xT3UincaaG8LgQZu4VBAcQpbtPn0CPq5Ui6LRCnnu2w3828Kb5YUNwKPaPspQCwlFysUI0HXc6TDawtEQmH4A24kEgsyqyXqvLO9TdDxxCOwGiTgKpOrYOLKhLIypuhIZ0xooNSlYCKaymRRzNWEs5zKZTA9PS+ue2Rv9PX3o1ovS+s7ny/D6fZibm6B2DUMD/QhtZRAoVJTeJNaHdEIPRxUcsbrlkwXpXVNHjhBePw+6aNiDmQqx+nA7/Ur3/Kr1bihnOAs7Dj5ZGTD61GmGlyJ1sxKk52HPS+u1iHgGSPsAhsQDbmxangQoWAAo5fGUG3WhJse6+gW73K2jIu5PGh3rCisYkoqFTqrZiYBdEhVLD/pS//cmIriVbwYFFI2KMTEpKlQgWF3m0qWihlC8G+FQD2LkkxWyapKwLh+Al6ndAmDPippNhD0OhCJeGSsVqN1rtcrZxwtZGfnkpiJlzAxl5EOI50EQz4yLYDZpbQ4tLHQYEud4k9CviGy31RJ1Ikw7wuTsFadsaQNH3rvTnhQgc9Dl0oyfthN4L5wyDjtmRdGcH58EXWG8gb3RBOG24qqXDg7mtUsfveT9+Pe3ZthsdJTAaIeqtg4pPaF1J7lmqZ1asAnHSYpGA0mWgUQtc7YQFQ744VU8bRZNkd0PBeU86CSN+a/h3e/zWfk//yVB/H40ydxdiKFVKGKBtvINqsi6FsaeM8912P9qg68vv840rkmZqfm8d77d2LXtk50xHxixs5Da+XKIdVOJ6hDsjXFkWYlIAekzJ7UQc8gLLSVmtJlJsBIgG1CyKceclAuHltkzFoZZKgWlknnkMkUZa7DqoI2ex6fDb39PfB5Q8Lp5ZxLJEK50RusYqlnHse50UXsOTSG4+cXUBbbQtaqNpE2ZQXDrUXABStAHucuawtbN/ThjuvXY9VgFPVWRkwYigU7XnnzNE6NLyGVo6ABYXdqjivvV5Yn80wFIaVdYFfEh3ffuRUfeHAnhlb4RbjAsHP+r+Y6jRarMqXRTmS6Mh+hYphNMtGjZ0fx1ItHceLUPBKZGmpEuhtWrOjvQTZdQFzabFYRbpAkosHJFrlG1CxvYcPqLnzkoVtxy9YVCHkUB5cAvDrhZE4gwETMzOo5+xRZTx95pEWqQStXIVgxvbCEkUuLeOLZE7g8vgCXvYGPf/g2PPqLt8lmkQzbFFghcpcbhYFCkjgRIKHNqOIZ60rWIu/FI7iMai2HetmCbLqKc6NL+Nq3nseBwxfx6IM34/c+cz8CfnZGHap1qMExBHWZPHJ9eOiKXyoRswqXqvgaFJBOFq8d+Qham1QgU8+Av6MU2GhvyrKNNCTS8UiRpOITUeSqPa0crojmpte98t9ePvRNBLumlbH61rNyzoIpBSnmIoYXTz69H6kUQYGU7aRLH9uiBG9SwAhSYbLQImDJ53GLpndHe5sSTOGcltxu0qfyJcGVpDMluD1+eT4tnVqpNrAQTyhRnxbfS13m6/miCo5yLlOkqVgWUFZbWxChkEsctfw+VnU0ciGfnMkJXdkKSOdU5a9YIdSTpxa/avXTxpICK/lCUypll8+FepmdGDosuiVhnZidQigUxWKclpNuTM/OwjAa6OvuFMR8KpMXYFStXIeHZ45JKSMYiTrcBHly7zAZYVWYL/D10B3rqhyuAPmsrNryMuPXIwQGR0ULY8fGHILZ6IyltMjFVVHb19oNWeesjplQ0MpYtZgZiC1YNbwS2UIel8avoFxl4uSBLxAW6+FqmfQm3nvIOVYUK1s1f/a67CISI1Wj2eVhlcoRiEijcoxEgRoKEkmUdsi4QXTYuWotSkmvVC3LKSQ1LmlxJg6EWBcmfnYL8SUG3HYHvG4LomG3jKo8Do4IvIi1eRD2hzA1tYBsxYrj568gW2iI26ObAmD1lnDam+oNi4CUnaM7cTk0ixg5RxXFlUkj3QibdQsCTgt+7ZG70OZtwmlTdGTGC8OhknPD6cXeN8dw7vICmixGACylGsjXipQDRLNmhbWZx2c+ejduvX4YgaBLMBZWq0P4/rSs1a6PArILBOALkoOuRgw6gRcV7FYLOVH0o5a+S+jK3JNkUfGzponq5L9jxxff3hX50//4UXzv8X04ci6OQoWVLudIlB1swmcYeNfuTbjp+m7El7L42XOHMZuoYNPabrznrnVYv7oTXd0xcQejQAE3ASkkLAw0fUeC+DUa2hrUJmAZ0Ty+ivDklRq/NI5coYAVg/2CpuVN5gahOxmpAJNXppHPF+F1BcX03rDXMTA4II4507PzCPhVFUug0OxUBpMzaRy9NIXDR6/gylwRVba9LHWVRarwvXyDiOLkQcAW07reAH7jw/egM+rCfCKOKwtFjEzEcezsJKYWclL5isKRtNEZyFU1V4UhQcZhqcNttHDH9cN45JE7sWY4hPYQhQisMHwKpJPLZhCmFjeTcGVSjkKRbVkblhYL2LvvNJ5++TBG54tYylAopCWZO2kZQ6uHMT4+hVyhKNxgJgENC1v5fC0cbLLdBLx390Z84pHb0d5mR6leVJ7vpmscRxDtsXbkijkRXeCHrhTpB8zDgfeHhzEXO4E4C7MJJFJ5HDp6BidPX8JD770PN9xACc2rqGzOlXQQlXEJbTfdbjnIZJamg71ZnevZtZ5VS9CtAY//7Bg+/8f/igfu2o4/+4OH4XApfjJRxexYsF2qFeKuDdq6xa5awiqB0O9Ng9/0rFp3B5YDfoMay+Qdk3lx1SZVU8l0EnKtJgKvmQaTke51baDm39f0JKXOpoSTspmcHCIsKsmV5ipi5XXi5BVcGk8h3EasRxn5dB6rV/djYKAficV5RCJB4dmyamayq5MDViKlSknm6gKwsihDiFS2gnRG2a/ydbJ7ViiWkS9yjsnkWoHvuHDSyQKs0t2wCi+bw6FitSzGGxG/S5DPXR1t6I61SfU1MzsnyS3BXB09bYL4blabsNKpbH4RFodHVdnFEhbjSWm79/T2Ym5uFtVKE4FABLksAw+XawtxoYERtFdELBaRJJ4tcwbEkni/21HI8TOpmGxtM1ArSCnn3OlsHlXOcj0+6agw0aDEqhQY7IyU63JdWHGzoyPVO6WZRUecHSkGJKp9USZUYQA47ydXmXLUTBjKpQKcVisGuulcWBZ2QKGk7gNfD9f+xJVJWOhGZ86s2RlgO50ua8KOrtXRHetEudTA+MyCaoPbW4L34Wti9anopqxKWdyUJTnT56gGD2cLBWm5U46Xr50AO90B00mrVKpyfW0SrMMBG/LZEgLeAPxeBnAL/B4DLqOFwRV0LovBaDlx6dI0sqU6Jihru1BAgYh0h4FcsSRMHkl8ROJYJT4cdzIHYsxs2AhUbcFuMWClApzFjly6Anurju2buvGed22GtVUFez5ejxs2F2AXmW4rXn/zFM6PLgIWhyQO8VQRxWZZhG8qRQusjRp+79PvxG03rBKdE3ZyeT3ogS731UyCeP26erql3a5tTAX3QaBbgYJGSgiJ5zDvG3+Pn9V1V6I//NCg7dCmz729A/lbP/4svvvDPXhhzwUU2MLjLRCQD2BrNjHc68e9d6xHX08nHv/JS6g26HpTwoPv3Ibr1nVjaKhXAGasGOz0zTONBYR/e40NIheYbq9z0RNIQ5ADLyAPHPLNmUWVigXhXIYiEWXJSH4UXajKFEkoiAYzq5cV/QOIxcLS7rM0G5idnkcynhLOLexeXJ5MYv/hS3ht3ylMLGRBzwN2GyRnlFm4sv7UGE8uSRedfFa34/qNfejtCiIU9iOZquD4qUsYGV3CTDyPfKUlQVw5E/He8nlMGUt+Zakh4AauW92Oh+67BTds24BYlwdON+f+rIBYMREU1ICFhzx10tnKqVWRzBYxcnEWr78xgoOHLmNsagGFckOAN2xJUjOd7T/hzSaSsqlEKtFqmp00rLC1DDgsDaxcEcWHP3Q77rppA9r9VlgNokQ5NlG2mXznBNbw8K3UK0IXYhdDZqiUTHQrC06OBpTjE2MmxUgUKrVYZjeCqn5B2A3VItT2lXxeTS+TICrdFvI91eZgm/daeV4NgNTBlp2Zcr6IQycW8KnPfxerBzvwt//9MbS3OyUQ8cRQKq9MxFQ7fRmBbP5bZ+B6HWognA7gmobGNckPPR9jtSX65qaQzbWAOHXYqw6DHF6m17r+W1LliyOUmqdKB8p8z/xaj5rkMyvgfFEqQx7U/JoH/8j5BZw+P4sg0cWWGoqpPIYG+mSf2Q3SDYuItkcQj+eWEyINKqVgChHwrMb53PJfsSIBlGwIleBwbskgZpdWNO+vJCf1BhaWkhI0iXymgQfnjrzZbZEA/B6lhx3wuQSsxWqPGSEDOk2SROfQcIqBSDyRRSKRERCbzBgbLRSKFYTb2mXU1d3dKaj0YqEimBeCZmk4UshXBPdAihnXGrEvrKqT6Yy021n9Ewyr3Q71zJ9UVSLlWZVbqBYkTnVKY0Ip5ClbX+bsyhddfU10OV8/keoyUjDNaJQEcBPNuuq1eX0uGkQKq4Nvu5PGUT6vdEaoF05gEP8O7zHPMxWMaX+rDgqCV7mrROWOXhDUzm8Sfe9BNBQRGunUzIzsP4/PKWpxfI8KwKYslxWNUhUdsu5J9xKtd2VFKt09CjuZ+1dfG65JPo5oH4/dgVUro5idnoPL4YfXrXTOGcxDPifWru7Hex68EVfGpnD29DjGphIoNQ2Mjy8imS/xUMBiPA07RcNoIUrAJ98QvRI4DiSvnWJe3AfkYlvo/GhFk0lx0wGnjUZZBt5151YE3U3YKNCkGgpCZ63VbThyfBRnLpFSSdyHDflSBYVaEXanF4UcO2ZF/P5nHsAdN22QMSQTWl6jdvBmYAAAIABJREFUcqUoZ7JmyAiVkDRlKueZjoMqWbeiVlaW2EysGbS5HyloxrNF/0eAnB6HEXPxtge7jez5Er7+jZ9hz/5xpIotFKrk95L3qPh8XqOOB9+5E7ffvBYvvLgXi/Ey4ksprFvTg1tuGMINOzYgEPRJxsr2EQOlznR4ITirZuAQkEutJhkUgWu8+OR+82tedFYUnK81OF9nZk+lHcpQGlSd8glQZHpa6VmzeujoimJoJdtYNZHo8zttosw2OZ3CTKKCF948g9cPXUbBdPKRwC2iLsxPCSlnFdKCQU4qEdk+N3Zu6cftOwYx3ONHIpfD6GIBL79xCafPzgnIQwgmRPVTIEaeh8A4m3IKszbhslnQHrDhnluG8aGHbhG+PStVGC3YPXbYHNyklFlVKG2ajTRqbPGUcHJkHj979g0899JJJPIM3qw07CKOgBb5jA1R22MHIEG9aFOQRkRmJJuxSiVEIMnuW1fh87/7AazocqNIiz9KVFqpCueS9p0OTjwUZMPbIDNxZqkEP/F7Bl9rjZKX1AFgReKRg5oJCEcR5GYy7xaOtqlGdm2Qk8zYFGIQ+hszQ/4tSeKUWIqulnWwXQbJ8HVVKrg0nsUnP/9dVMs1/P1ffQJrhykLSt1rZfohs29yeE3luGsTRw0005W6Drw6WdCgMx2EdUbOA5cKT1p5bRkgZubj/D2uX+EimyI3XMusAEU9zKqSCl3N8998vKYt6YOWgZuuYPwdrdtOcNX5Cws4eXYKdjdbtz5kljKCqO7tacOOHRtQrZBB0MTMbFL+Bj94+PD1M/gy2BEwyqqVz085XQFSmWqATLioItYUtzzOFSGjLN7rBDEli0so0G7U4YDH5YHLZhMwF9c3zY7YOvd73dK+dXlcUkknkwkUMxUEglEkMwXRACcos6sjJkGKVWMwFMXs/KJU0tQY57oN+EMig8mzJstKr8FxUlW2JmmkTIqIXvcHQ1hKJCXAsTun8BU0enEpTEOLHcSqKL8JxJSyxU6XjBOUZakqKjinlcPcHH8IPoZyv2xLE0Ara0oBcRmwqWvORFnR9SpwOWzCe/d5XdIVy2bT0iXge9Ee7bIHJHdtyXVz2CyIhIMCuFtaTGIhnhEt83Re6aq7xIHOi76+fpw/f1nOT1+Q94ysBNOXXDoFV7uceg7NAM1rwoqcUtmM8+xM6ORR70dy8Pme3YYdG9Z3IJVIoFjgOMiAy26RTqHb0RKg2wc/cJsUTW+9eVTkpOPZFpbiOeTKDUwvFYTPT6Acz0t2O/S5zpihJKKVs2C1VIbDombgVQuLHyWL7TRqaA868c7bN4uUq9uAqO85PNTUD+DQ0cs4f3lJRik8J0W7w852fhWtug0+TxVf/K2HcfuuTRLIOVIS8aRSXhQDNTaLe4LjPLI+eB04YmGhyNdbzJVEspWdRnp7MPiTPkycQFssJt9nXErRkMhMxGPbf//tXZFnR7+O5546gKefP4UDp6awmK3IYU2+HTeCA1UM9bbj0798F8qFCk6fvoJzI2OoNir4xYduwuqhGPr6uoXqwkVEvWZuHGY6BBRQRlQDkHgRhZpUV6jgmek5uWC9vb1mtVJFMZcT/iUPG86oGIN6etoVYCaVkY2vPJibaOtage/8/y+g2rDjph2bEV9cwJ59JzFyaQHzyRJKNTqLaf1xTcDScxwqDzURcFqxYWUM2zevQn+7D36fE4lMFiNjCzgxMoNL05QmVBW46sbz6BBXAtFapyiCzVpHW9TALduHsWvrMG7YuhJ9PWFzrsnFSKYFs0ND8UktQDZXxXy8jAOHzkoL/eTZeSwsFUS1iaA5xbkm35uLv4k1qwdlrjm/mBDAidKoUdGcwdFts2NlXwC/85u/gHfevQFud10ALfQhp6c6cw+2cDnLZVUjan4mMKVaI/WlKfdCt5rkNOXzmlrqfL+srESBSpSp1DUQ61SbwkHoMQoPEqlMzGCtKwiFUuXrULQsaWUJB1fRhghEEUQ3JRTzaRTKDvzOVx6XLP1/fOUx3LyjR0kAe1wy35TxjaFm5Dop0DMtPTfXVfO10q26spYq3maTv8v3rT25Offj5hZXrVxumYvO98TXzbWt59/XtjLZtrOJR7gybtAcZj63bsWzHa4NGUjnUgc0DzwKmmRx/uIC9h88j1hXCB6vHZUcjUiKCAY96OuNYceOjUI5y+ey0lonTUbP83x+OhL6zLku7wHn5qz4ixLs+Tgeerk8ZUvJLGElxc5ASfHpWw1k8wUZbdGFikHT52QXhOYlSkWPVU6LwCMKo9SbyBVKiCfT0vJmIsI2OgWfxHLTajWDK7EzXszOLojuQLFAipx7Wdua1zmVLSEUjArAMhRWVqesNKlQR/wHE0tia3hwa9EdjmuanLMaNmFasHIXSjUHWDZFD2TCyfsi9FMx+qC8rQK0sSKXQCGccr4lq6n8ZeeATIConJ2yPWu11hH2OtAWDS6bfTApYRYsYiSm9gOrPAbxQNArwc6GqkjOihufjAhIbbMjkSlhYTEurXrO+W02Ugh9qqNSrYhiIJkjCrBmk6CvAX56n3GMwMqRCZmZJ8vMXY+J9Gd2zzixdlot2LG1H4U8GSk5uHxUwLMj5HdKVd7dEcL261Zg186t2Lt3LyZmUhibpkmOgZnFAsZmskrb3rCitysipFoyj0SalUltoyYJInU4SOPzO5qwtioCwiWjRxE7G/A6DHS3+XH37VsR9iq5Vo4iSBl85fWTSOeVMBlLJ947i4xNajI2aos28OXffUQMWhjIeQpyTWayaVl3vF6CUhcKKNHxSvmRLAxF1aPcvbqW3JNMsrkvCLhkp5CjYX7tNdcnzwp+veqOt7lEa3PhWzjwxjn88N/24JW3xjGTqaBJRSGZKzbhthtw2Rr42C/twL133Iaf/PhlLCYKOH1+DO9593ZsXB3DwECfVOVEtApQymWXtgUXEg8QHmo8/BgoBCEoblVVCeQErlBhiptBJPLyJaE/pLNlnDp1QZSsbr55k9BsEnEibwl28QjyMF914I/+5+MYnc6jLeQV5HOmXEejRhAbSWPc1YqSoYFosupaRPwC3W0+bF4bw+r+EPo7wyCm89xEHHtOXsHI5TiaNQMVZvJiTcpDl+1hU8q4ZZMZj9tax/bNfXjkA+/AxuGwOJ/5fR5UmkBXf5/Y9ylHK7a0VRs1lwX2vHkK//7MWzg3nkSuzFkdKweKKigENtuqBKaEvC7svvUGnLswiktXZgU4ogxP1HyPwgphvxOPPnQLvvwHj8FhkLebRTDYjlKjIBU9oX21YgGteg2GyyOHGMFC5MGLdCbrGIPc76oADhnkWSExmeOhwUNXql07D8iWbIS6eDZX4Q8G1AHTUqYg3DQ6YPDes2VGQQ9+jyWD5pfSuIYzc/6uRn5LhW1az9ZLtKV149uPn8I3f/AUPvrBW/DJx+6UKoCgKq4jHqRON4FVVGvjPFsJE/3HeTm/1opP/7Ei1y12Kg5yZCHUR6oRmgAZJdvImZmaWyq6ipo3axqZnsuxJc/KjuBNzr+5rvXcUmNGBCkuJj1sJReVdKiYnlQFJX30+JiwKtq7QmiLBpBLF1ASd7EKWo06otEQ+nu60B2jt7dXhEVYfbOStNqbinbWssoMnoc/EeecJVJ7ga1bUrv4t4U2VrcgTaerjDL9CPg94NyVVWgwHJF7Rv4xkyYmA6QH8jrXyJiAIeItCwsZLCwmUWoS2FSStdbf24VqqSBCJ3aXR1zJCFJMpbMIh0KShKg9z7anE4vxOChs5vUExNmMM+loNIxCviySs3Xqy5uqZUwjr3WykqoTpLoSgNeSxzI54/XWhQM/M9ByfYv+BPnjPJMqZVhMUxutIinrnPKilLLlLNjK+TYFXFpY2ROVs40FCqt+/seuIami0s0qFOB2e8UAJhTwSLu6Wk4h6HEgGgnA7fMIOHZmNo4y2Sp2J4qtKqYn55DPsy1vQU9vP/I0ByFOw3RPYzdN1hqvgQkWFTyJYFoUqp7vXRxPTatbOWdNHXzqzyuLpya2belHV1cIBw+ck5FdJORB0GOXGXnQ50RfLIz77n0H5hcncWF8BvPJstzjpXQNk7NF5IpEnNMK1YdyyUT/y/V1yPogWp/vg52IW25Yh81rB3H+/Cgm5uaRyJaQK9TgsDrgdTrR2+HCHe9YhWiIokpuuSZPPvsWKk3lXkl+O0F6xGGkczR2ojpdC1/+vUexojNisgjs0g1JpWmgYvk57w4mcdQ00UZKKg5VRJyGSXAgFEIynhDMhtBH3W4pPOfm5n4udnHPv+3BbvXZf0RyLomfPrEXrx6axcv7R2VeRva0zLAbFeEyP7B7LX7jV96HsycPYTGex8ETUxyZ4O7brkN/VxR9XTF1qFJ20K/MNHSrkwcgL5yuCrgIKQRQVSsR1WJBnHYIsJucXsRLb5zDmyemEY8nZfF94sM3YefW1VIWSwuTbd0azRHc+P6/78dL+y+iyvYY5x+0KGypyk97NgntyZwt8Xv93RFsWR3Bip4Iwj4n3F6fzICOnJzGmZFJaXuRfqJUg4nE1sA4VdWTdsNWQWfEwNa1UfzyR+7HhjWdqNbzKBeaCAfb0GwWEev0i3lGodBCvmTD1EwGzzz3Jl7ddwEzixlUmhYRWKCmNOeCZoTWOFQMdkRwx2278Nye/ZheSCogG4dKTFLqhsycdl2/An/w+49i55Y+YRoQpFMqsMKinSIrMlqCMghwVlnHYiIh4iKCsuYszumSA4OHvHBqSSfhDM68ZqzgGATVzI6dENMhipQchY1Fi+hYBigipqkPQO1oyuZmMjJL5YydyRu7NXruxDUh/sECOlKI96pwaZWGdZ6HZcODNw9P4ot//gP094Xwp7/zELp72ILj3J5oVCfsThvsNgKZKsLDFWUuUnREjIKOcKbOskl902143kfOiDk+YuUmVptCN7EIXoA61qJSSKCf04VKWc1m5fdMIBzXOH+uW+e6EqfBg7Ts2bqVytwjCRIPVya4kqi1WO3nBfehrGtsyOULOH5iDOcuzSIUcWGgl4CqOmaW6P5lFeUz7hMu7rDfhb7eCKJBt4iE8HAKRFxC+8pk0moOLDNitvpZuXH+zJ4vEzEKfKiEkYGdXQRfgFbGFWEa1Fv0r1e2oPmMos3lS2VpXzOALyQq4rRGPruqgFwoU6rU6UQmTTth8szLkmTwgGSlzJk8ddCJsq+L6p/i4nMOny3m4Q0FUczTIyADGxHaYiTC+b4aU/BrVq6cNwsgU8bPaj8KcloQ6VcTLO14pipahfuQClWEpKgIWRcmjNwLcbZTwVJ5zKsuHsdXpKO5jAY6wl4M9nZhIb4koFNW/rwXVDh0u6wY6O3G4mIWi/EKphcSwusfHuiC321DyOdAdzclrX0SJMiuoSYAA4nHb2DN8AAOHzqL46en0LR54fI6RIktnUij2mqgQitRgs1MFoZOTHlOE7RHFoUkMXzBpvmZUNvM914s1ZQ6G1rYtmEFtl23AoePHceliQIi7Bx4aWVNW2k7esMBrFvdgxUrYrg8MY2FeBEXx4nVaWEhTpndHKw2B7wBRWt1WKzoiHjQ3xvG7NwSFlMVFCpWKVz6uqPo7Qiip9OHbds34NLlK3j+5WNYStTgcpIRYsG264awdmUUQQ+xQ378+Cf7pcPq91O+mt1MK+YzGUzN52G32rF+2I0v/NYvoSsakPEDR7e8j4ViXooKStzK2hEFRZvEJI1N0SMHOtNRQdTudCO+GMfk5CS6u7sEV0GwIuflTNb43Iw3jF3Xv+8f396t9dbcN9Eo17Fnz3G8+MZl/NtTh4WG0mjaYDOcKFWISm1isMuPz/36e9Db5sT+tw5jLtnC+MQ0PvDQneiKurCiNwp/0CtzMyJJuRm0M5Jua2rEMC8yNyGft1yo4vzIJE6emcLRUxM4cHoGkwsF8fyOBhxY3RPAL717M9YN98impykLK0pm/tW6gSNnFvCjpw9iOllFRVqVivig7QMUlasJlwG0+e1YPdCGwf5ORMMexaGtAWcvTePEuSnkS8ziZeRrVvEiTC6tLQmewrWuSzt+3UA77ty9DZFQA3ffeT08TgPFHI0GygJY4SaqVKy4OF7CyVOX8dbhs7hwaRr+QAT+cAQenx+pbAET0zOC7GUgZf+br9ztsElV19cZE43tbLUp4wYZF1kdsLUs6O3y4LEP34mPf/ReREJ2AZXIzNsEWDEICYiJ9BWahpgHWFNASvQ1rqngSy6sw4k6hU9MFLSoGxHMwnaU8KpVYFRSlEpaV0K4qSXODcX7LWI2JheTVCw+P4Mi75vYxjaV1j4zX6m+6SnvpLpZHZVSGS67QyryArnP3ECVKi5O5vFbX/yeVEdf+M0HsH5tDCv6AgK2Ib1J/NzN8YLorMsNV/NEHXSXAXeija3AOZJoip+rCsxXq+s6XF6fSnwIEpIKyIpaleMHU9nMbN9Jl8GktejWvvIXUDzWZWVDEqJNcJyesSvqJVv6vDdUUSPftoFDhy/g9LlJhNvc2LBmCKV8HWPTC0JbovMXLTqpgEZas9tNNTZDZp+8F34/UdNROeB8XjUvDIYCcv8IBnK5KZQRFLtJ4lKFIiqVJVW7SAMjI4DJewtT09NIJvNIJMqiic09wbZ5MpPHXKIk1SjfY2dHh3QdaIfJr8slWsvSWcwGn5/dC4LEyoIPIVqenPNwMCTdCHYvWCywle/ys5WcAZeqgOaqdTRaajyjkhKlvKURxrLWTbojBT50G1l3PPi+9AhPn8A6oOvuDF+vjFdMIRYNUOTjeA2YOBP3E3RbsH64H36PCzNzc3I2kn4obXVbQ84SS6MupjWj4ynMLi4J82fNyl50xwJwsLtmNzA+OYlwuA0Bv1fAqpVKCT1dYZlNc9Z+cSyOk+cmZLTWFesWC9GG1YLFtGr/6q6OXoe0FRVJYAHMEGxKYWm+LKUip2fktEblqMNhAVb2RnHHrZswPTWmpJBLVeGXh0JOOOxNRL12DPS1yesicHCOyUmyiMVEFvEE7Z1LgkviNWfiTFBwrN3AXXduRTZTxosvnUS9xXOD1MKGdHfLxRo6okFs2bIeS9kE9h86gWqFOJcWggErHn7gZgTdXIcu/Ovje1BrWdHZ4UfQ7cX8UhozBPaWrGhU6rh1Zzd+61MPw+NksqCcydhhod0v1zqLRa57zS7x+n2SPGs8CwGNDPwy1rNS0reAmZlZRCJhKWR4naPRqACwlxHroRDe9oIwrdlvStVy+fIcHn9iL5596QTOjbN1RGqKOigJbCH15GMf3I1Pf/xB7HtjDyZnMjhy7CI6oyHcfvMG9Ha54Qu5EAiHJDDwkNDa11rWUOagxaKJWuYF51y0hZ89+RZ++JPDuDydQYntQJ8TqwYjuGPXGqwfCCEYdIhIiU4E6B1Ozig3U6FoxaHTM/jJ88ewlCMPVpzLVSCnMputhd6YH+sH27GmP4ygR4lrVFpunLswjTMXZzGfqqLWItdZobnl0JX/s4WrzOW5CdyOJlb0hbBzYx82ruwQ1S23z4q733W7LOpKvohKg6IPLpw7l8G3//k5vH70AoqkkUiFplD9NgkIbPrzyqrgwAa4tdUUgMxtt96A06fPYj6eVBxMwuIIMPFY0RnxYfdt2/DJX3sAvb0+1QKs8TBS6G2RSTTR1I2KCuJX29k2yeAFdc2ZtskxJee7mM+rOSnpOwy0vIo0ODEDlZ53S4A0tcPZtmdgpL4y/7a0LwkoEUMNJSoiI0hWBkRCl4sCpmOCoHQqVOXPr/PZnLQ+6eVMfW9W9JlyEbNJ4Et/8jjm5nO467bN2Ll9AOtWtWGor00kJgnCowCOwvvZRKilUmSLU1XPSuqWEpBKyUzPwRlstf+w5rcz4DHAaOMVvlfVxiUSWWlHL1d2JnJYg9p0YNGiL0Kh0/fBRLIL0li4xAWFoBZjFSKQW4I0ZxVz5NglXBxbQKTdgxW9HShmq5haSIqZxGI8hbJp01k2W8dkMrhchnShQkSUi8UpaUgqeKgZPB2fDKlmCTSzWVrSHuW65nVitR8OUxrYEN7y/GJceOWZbAnZnJpTV2p1mfGy41WoK241n58tUR6URLXzPTmdHqnUyUHv7ibQtSxzU4LWEpyl05zC4ZT3zNFOfIkgtiqaplqehfRQSbAssq7EaU0UAZWng8ZAiOCHqRFARzEN4NQFxLWsgWuZChqjo/eEqI9ew65Rz69wNNRa4C0Pew1s37gK5XwW5VodxRJFm9jqJrBNJVNBH+VY3ajUXThx9rLsn6DXie6YF7ZGGdu2bRJ64OJCRmbhpJlSq99tqwvvvqe3Q4R85uZTeOL5Q8jl6lgxsAoLS0vwBfwYvTIpM2iFTldnFMcDQnGT2aHCZoh/CpN1kYBVolwE7xG/wPXdFnTjwbu3olJI4NJEEiMXF+H0OMWj3OtowkXQWywkncrOzhjmluIy6kxxBFNoYG6RDIIgumIc1dC+OiVnZFd3u0ilHj50Bv4g3Srt2LapH4EAsRROXDwzhaX5DFw+OwyPHVMzWSUcZtSwdmUM77rzBmFTPPHTPSKuuXpVDwopur1VMbUUR73lhqMFvP+BzXjgXTvMsanC1jDgMhkVHYNgUM4Yfsj3zZOc14KBX4oIYVAZMlJikcZElOMnqiBqrrmMlUwJX37uvfFt7keO6W+hRbefQhUHDp7Hcy8cxOPPn0KuwAOZ1n1OoSdxMWxZ24Fv/OWnkV66gsujM3jzrRHMTs7jF95zM3o6PejsbRP3JmY0AhYCs3HlZayRlrxQSseWhzlpWAa+890n8KMnD6Jhc2PtcAeu37oSOzb3oyfmRaWQQrVlCFiGyUGa7k42QzYSizHS1ZIFK/71mSN488iEuCcxLNotbGkCmzZ04x03bERX2INKMSc6xeOzKZwbmcNsoohC3YK6BFgufbpkmSpFQiVjfdeEiwpT/QFcv3kAOzevQSzsgdvZEmGLts4ohtcOy2FJZbmFeBXf+Kdn8OSzJ0VAp9hSi+rnxNYFPb/cM1gGrVnFd9eFTRvW4/SpMyhW6tLmJF++LWDB/Xdeh9/41AcwyCTCqXSOrS22bbl5y9La1n+K1WQ+nfq5KpKWo0TqavChnn1TTlWjuFkRE7EsbXYzs2VA0oehCC7U6wIKYlbOv2OnFCflSM25t4hQcD5lBms5DUnryin0tggulNm5UKpoPHiIeeBj0smUoIXzJQvOjyfx7R++hGOnpsVnmqwAt4vIVQNDK9pw/73vwM7ta9HX64fX24KV7lz0TBZWgVp7DNh8b5xfswJXdCTVYWDQEoqjyTOXrgLBNSZgjQhqXiMi93lI8BrwsbrTxBOVj9GVnlx7rRRlGPL3VYBXPFt9HUU7oUyFQoI+1e/QfYnz1j17jyOeqqG3PyrqirNTSwIUYiXO+WMmW5B2I5XO8jkq+DFA8zBzwCoVqqKYqY6x0geX+8ARhwRzmwj8EMTFNUkuvqpiW9ImZpVHPjZBV7wOsrZgRSAckQqUTlhMP3mAa/Af9zarOoIUhWLVgLTYOzrC0tqneFMyk5MkUWEGmLC6wYRcOhIcYzQZGFWHiEFe0a5UZ025nakkUX/oMQb/tnSMzOvLn1/bTpcOnbl++VkndXptys+ZVJsdnOU/QMEk8RhvCjBrqKcdzVpZAFssIJLJnBQ7VBe0W+uIhNyo1pro7V+P517eh7oF8Lvs2LC6F5nEHLo6I6LKN3UlSYsRXLd5LWrVnJxJ3oAdw6sG0KjmEfQEcHkuj58++TqqDScGB1dibmYGxUZTkPvKe9y8DlaVeBO1rtcR5+giSWFqNfAzteqFG211CN7pvXdtQdTfFMvSvYdHkS02EYv6hDZrGHWs6O5EwGFFiGh2vwv5QgGpVA7ZPEdzBWSyNaxf0wGvhzgdJ44cG0OpZBWFzfmlGWFCsKtIIbGhFQFRj7M2PKg1fPjhj19DqL0dNltNWBIEY7psLdy6i8A3B/YdOAlf1Iv2NhcsVQNLqRIS+TwyubpYPf/2J+5DX68LBHbKeM7pFOxVkS6KdjrQeWTf8X0LINVuyGcNCJUxoWB5WhLIqTnA8V4hT1CrShSlk2aOWbg+6IOw8V1fXV4a/9l/WKocxvxfPv6/7/9IHvFrH3n//+2h/8efN698Gy06fFgNnD8/hddfP4Hv//QILo4uSFCkAhm55awKO8MGPvWRW/Ghh+/Gq6+8hsmZHA4dOIkdW1bi+m3DIg7j8jjh9btlVqGzZgU2MAE5QothhUFUsIFKsYxjx07j4IkRdPUNYainGz5PC+3tbtEeZxVbLddljseDeG5+XrWMDDreAIXsEioNG/Ycu4InXzqB6bkSbE0betrc2LGlF9et70XYZ4Ol0cTkTApvnpzCybEEKgWKANqUIxi9ffku+W/TcpSIb5fdhqDXjlUDEfzSw7uwqi+EgJ08V/qLM2DUsWrtKjhdHpw9N4aXXjuHF189hfPjCVRI7+EBQdGSn2/2yyzflCYz7VSIUmfLV1lMKpFYmc5Lcj28oh0fe+QuPHz/ZnR1+WGzUwlPgflIC+LvcTOzs6KrQKGFUCWO2Q6vF5G/BL+0VDtOgdOc6mCrkdajaDv8bEL7lEqdebjqICbjiHJZ5pL8nrTtzRJBWZQqTi75ubz/YmDCrgBnd6SkmatQG5fYqZzGd0IEcb0uHvJUAXvjwCj+8Xt7cHY0IaI9onFuWjSqg5oJlhUb13biVz96H3Zt64fP3oDDYkOOvu2cY3MzaklYOsXZDUU1MoF5rPh4SF0bgEXi1Elv7YpUjrx3/OtyYF+j5y7vyUTlK/U3gu/UzFiDrPi8rL6JKmarmXNZHjLSdndw7k4xJLaPbdIeZRX89LNvIJmuY8VQB9qjAYxenMR8kgj1itAHme+wCuPYgQ5ptNXl2vH6laKiur4qGVX3k/eJ4wEGOCKK2X4lBYtIf0pREqCnjFMkuBNgRX1svi4C4DwOofVQGO4dAAAgAElEQVRQmKUgQjM28foWjq5YWCrgkJNapS01l2cCoPSrGyLRSrYD+cAUOpHKkIjyBg0v1NhKuOxme5ugPqmWZe2phEsHZ2kt6/m10K40E+WqaZO0yk3zDh7W6kOpjgmzwkSpy3qXfUBlRVa1KuDrjJtJLIMjk+sNq3rRqubhtCv0fCFfFcUySUjY2jUa8Lqscv82bLweTzy3F/lyRYDC2zauQK2Sk0Dv9/qQWCphfp6AvhYGB7rQ29uNbCkjSU9bwAmv0wary4/nXz2OfQcvIBxoh9/rwlKuhNn5JdWtoF67aCjwejOQq2RLEiAZLaotyevK9UDxFqrdFastWJs1PHD7Bqxd4cf8UgaHzi7g0pWEWBFHvDaZfXdFIvDYCH50INIWEAlVSSQLdSTSZSwlcvA5HBge6oXNaUM6X8WRE2PwCFgyj3KpJfrpKzoDuP3GTQi7mrAYNVicPryw9wIujC8iFnHLWqaRTc1svXeEHajUWnD5DUQjbrQqFtGUX8pk0Gg54EYdf/yFR9DerqS1NUhW2unEx9DvgZ3RCtX2VDeCYxNiXOQ8rPP8oca9Ah8rPIdymkywNR8MKH8Ew0AmnRa9f3YI2XHadN/bPJDPHvs6ejq8MutJLuXx5DNv4o2DM3j+lePI0e7SxVlyA9lKEV6HA9ev78BX/+IzmL50UlCUR45OYmJ8CffcvRaDbHdGYmhalXFJrVaWINPe1iaIbEEEU3iEzkembSk/c1EmkpwZVUWyMZNOSeVNC7lwJIpsOivAJAUsUupYDrcdqXRC5mmhUAyjo1N49uUDeH7vHIpVO7Zt8ePhe7fCVfMg36zh1NkpHDg+hiuLeTA9kkJD9jmPKwK3GFvVLJO0hzafFbdsGcTmzX3SJaBOcMTvQanMKoZVSxbJQg6lRgMnTyziJz87hivJAso1ZRu63P8S4RllvqIn96pe1F8pkQdlL6wFatRxTFOah+/Zgc/96gPo7g3CR4v2RhlOH8Vy1HyT1adsVgbWayoWnkmlUkFMIFjRs7yQ9IDcN1bIPMjUCQmL0uQ05Q2VEpogf5nd6+Auxgu8cEqGtFKiPaxSxWEFL9WOKQQjh6mp9S3PY6q7EeTEGZXMIE3xGYeVQCUPmkYdlWYJ6VQVe9+aw5f+/AeIpytCSVFWNE20mAwKVsEiB5KIydstiPk9+Owv34v3P7gZlUIaTSj0PF+uBGSnCy63IVQyzojLlYpU2lqkhYGIWb0g0Vkhko8ralGkopSFq0uFQQFpmqIhWl2Lv6NBcEqgQlX8rIR5qBA0w/k+VcDE4EPcyZQKHtc+KwI+lu1owiSefe6AMDaG1/SByP6Ll2YxE4+rg5o6RmKpSzWxmtDGiBehfCyBbDys+eJF8Iee4xyEm17Vmh7I11SqMTFn0sdORVmhoc3Az2CwPHt22EVHPJ1OIBwOSFJfKlAZqyI2uh0dbcKvJgOiVKTvvFeCOtcPXfycFiZPLXAM0LI5sbCURSZXVkA3U4iG1+paOqCquhl01frW2AxJmuRFqnn5tWI7WopU7yDRFteOB3wOHfAFY3LVmES6UER7yxhRKbuxQhQbXDqVwQ6fqyWjHErKtloVVJt2MWkhA6Q94pWxRqWUR4hujQ4nPO4AXj18EQuZEjw2C3ZtWwlLqyRJp49UGViRo45Gs4VisY53vONG5AtpeLwcU9hk7IFGGcFYO7729adRLHvQ3R/A4lxKsEs5yiuLwDRNVKjheM0ozWyz8+1Kd10DfDma8DoF/W1rWrFtYz96olV0BCKYzTSx//iYmNdEg9QIqKMtEoTPY4fD2oDPy+SCVGRlRENcD5PIhaU0Vg10oycSQLnaxImLZNQ0xW730mhccBKxqB27dgxjqMsHl7UMnz+KSzM1/MvP9sHhIWDTKyO1QrmGYCiIrogXbic7XlaxuGWimUxlkMrbMB9PY/P6CL746fejLeSW81+LufB9ct9xfejkhcGX9ESOCX1+n1BuldYC1f58WJifFyEiFiWch3NWPjAwKN8TrjmFySpV4bgzGd/2nr8zY8N//tP/k4r877/8ED7+2LvhtJNTacfhwxfx/Eun8dRLR0Q0v1ilJjHR1RCXm6gb+LP/9mHcesMwLo2cRb0Wxj9968e4+ZZhDPSEZUH7Qh50dMQQTyyJ9zch/aQTTE9PL7fdudk1H5cHhxYWYBlL1ODExIQceMy6qBnd2dUtWsC84Pw9t5d+4+RZOmHYXOK2NDOfxI+ePoVTI2l0r3Di9pvWoZaz4Oi5y5iYTCBbUB7XdAdSOv+mrJCseAYL6lq30NXuwe6dw3jHjmHE2qOSEfu9gMfnQKXZQp6iFxfmsP/YZbx1+jLm000k0jwUTBSsbilLhq8tTK8F4PGPK8y3yVBX3HQ9/DLXyrvvvRFf/fJH0eYqAG7lzuYSdyaLtLOl2m2ylalocfI2eOCxBUytbgt55BzGKs17ttBl1muQrlUXXjsTCIP2iSLTySpIeQzTmIHSm/pQl0qAB5zqtcqmkepf0PDqNeg2tlBjJJio00QCJDUEqPTELNlEF8tPZSZpg+F0olSviKvbV/7833B+iv7TPMyJHmAixNfkYphCA3W0rFSdo/qgFfZ6C9etCuMPf/d9WDsUE7Q4Rx1UAORrZFIZDPkksOokguuK64yvWXPaFb+bFDjVbdDjIJmbmhaJugpQ7XX+jbQEMBXAVStbCZFUpRKgGAv1/gkq4vdlrGBWDJxjC5ASRLAXkM6WcPDwRSwu5hHrDgoq+tLledR5n2vKv4AzZmn9U+OqWFaiIcq7UgBwcoBzLZNBwPkvvbFthszDWavxvVIRkBUl3ycTbHZQVJdGV6WqPU0TEAM1uLj2WnVRXms2KAfMiromimduNysY7iPS6IhwZ5BnxWhFbywMw9qAhUmQ1Y6xiTnxplbJiNk7MEFpvN56rWmQ1v8Jk8BkVMCyev2psnn5+WSdym4yMe2sXFXJKsIxmsmiudi8dESg66RUgWU5l7DA1jQQDdgw1OdHvaw0C5oWNy6MzsDnciLoNdDZSWe1KlYO9iKViEswH5nK4NzoAlq1Bm65YS2cRkWdLVYL1q5dhStXrog2QDRKKWMpIdDOmXOD2IIchoe6kc6mMRe34tU9p2D3WNEW7cCFC1eQL9dFhpY2oOJubnYadGLDa8sZP8cr+kOuJ8Fhlbrsl56YDzdu7YTPakO80MLxkSnMLhRE6MbrqaMzFhGHNM7JbeKaqHjZDOBkG1FrQJzrMnlsXtsvdODZVAnnL08g1hHDuQvzsqYDPuCWneuwcWUMRjMPj9ePfNOH7z3+OpbSOXS0hVApUbegAm+A4Dagu4tMjbx4r1MDn5awqSw/p/HOO1fjE4/eD4eVHhFqL/N1cQ+LGZAJCOQ91JRDrmvuWWpFaEVJnpv8HqtunlMKpa4EsWhWRBYKlUYXFxaWE/7h3X/6n4/g5m/8Pwnk/+X+9firv/htRIJqFnVlcgkvv3oCr+0fwaHTs0jmqEBE2VaXVEZOWw33370OX/vLT+PcicNwO9vx/f/1lGToWzYNwu1qYf36VYhEQigJfzUgBymtIGdmZiQIE+LPg5BtKQbnhYUFOTgZuFmR83C8fPmyHI6saChywdaJ8i5XByhbq0p9qykgCbYqOTt8ee85fPUbz6NmsGo3kM2VQXVBOoUpbjlzdSV7qAK5wLnk+YJOCzat7sSdt24SidXuNgOBQEg8ylOZEtLFOkYuTWHk8gROnprG4nxJgBlBSmZmaJOY+bnNo1WBSGNTGqf8xKBLipwcLXKQknrURFXN56/5ePj+nfjaH30QXlsKVcMBw0Vwm0WCNBcj238MxNL+ZnvaRIJLeiAGC1XRtObhK9R0WqnyXUu1TZ1yzgapuHZVOYoLW8QtvD6RdFWxVnGoRdDFpFRJG9IEG8nhZ7bg+Xhd6TKpIEpdo20VKkcdmnw810AhlxUxEZvhwmwih29+dw+efvEUik0KSChLOge96xxW3Hbbdng8djz70gEU601UG0qchtck4KjhPfdch9/8xPuAVlZ4xXwdrHy5aUnL4voW606ipF2q3Sa0OLPKluSStpOGok/yMWq21pBKg9/TAhHys3JVAjUlHAm6Y7uWwUwjpmV+y++VaOVYXrZOpJIXFf8YyxiMmZwy1uSKVbz4ylFk0lX0D3Vh4soMJqfTkjyqqpkzfI4yrOJypfnDMh821zGxLOQ9K5EO3jNzXGJ2VlhxU5SIhTqDrdXChJqIfNUV4msXMCSdz8Ih2FoKjJXNpVEs1uByeASUSPAZ3fpcLgWsS2WUuYcSoVGuaqRksWLn3qUnADE3yUzRBNKqwL0MxDQ9GWR9mO1xXa1r3IEEetNPXQd9qeBNqqReq6pwV2h8+V09cBARJ8VYkMTVXIvssEkrn60TdntkBEFqlR3tYTt6Yg5YzO5kpenEpbFZuB0GQn6HjA443mLr3GKpCX6k5WzHK/vOiOXsqqEY2oI2dEYCAsJkYcM1xIQvEokiEU9jx/VbcezYSdx2+004c+YU0ul5bNmyGclkEc+/cgjJXBmdXT2Yml4U1HiVSQ/FedjVMMdpuqvBeyrtdvMaLidDdtpL097OipDHjlt29iJEffOKFafOT2F0KivjMK9P0eWCHgNhnx1d7WGhmSkQIccsXmk1zy8VEU8kEfY6sWrNEKqw4NCREXT39OHUyLisJ68L2Lx2ANvW9sLlYGfMQNPw4o1Do9h7cExGRwTxLi4laaUGn6spfu48o9n+5kiAGgrxOLEgNfzKY3firhs3wGbQxlj5BmhAmjBgDOUvwPcsX1Om1eEQjBbXSTqVkp8xvnT3MvFKyOMZwIUiagZ9PXs/e/asfI+d4b6b/ujtHchv29SJ//Fnn8G267phtVRFIOL559/A2cspPPPaWYzP0FmLbXGq5NCr2CoUtL/7i0+gJ+pAKpnCcy8eFcW3G29Yj4F+L1av6hexCs64vT6PLAJ6hTPz0ZKsGpDCQ5YHKi8ogzYrcl5Yfs2LGI6ExaWJi0z/7tLiohw2dB/i4aHUntj6bGF0YhF//fWf4s2jV5ApQw7B1rI8K++F1OQSQNlltlsa8DqBro4Atm3ox/WbVyEWdiAadMLhtKJQLWMxVcTRU/M4enwKk5NLKFKi1OVEu8uJW3etFe30f/3pPqToDflzVbVZFbSYO7OdWBPHoV2b+7Bm3Xq8vOcIxicTqDedsjDV67r60d8ZwBPf/Tz62iqweZ2oNmh8QN1nSkbSxtMp7VcJqjQtMJHUvG4Ed81MzWFqMol6jZSiOmqNMop5dQiHAjS3YSBTWsTioS0HqwVt0Tb0DXYi0uZfVk1TBwJnvRrQxddpVkJEX6sTWJILVt8yizSDOoOpHLymH7kgh83WerXCLIva401R0vvs738P47Nl1KlKx2BkacLvtOJdu7fgvns2ICDmCjY8+8o5PPPqUeRq5DZbhFUw3OnFN//us1jRS867mkczkLFtx8Cu28tMJtni1gjna5HMPKyIHZB5owCJFDiT90aj2Pl48r8X5lPL9qChYEha27SEZUKgjVKEWleuo0zONVkFbOfW2Epkgus2KWickxuYW4jj9f1nkYiXEYr6Mb+QwtxCEblqRQKY4gqra02rTP5bdQ9MMB0b5jblpkUGhswImWwJel7lkZyRC6WOr0XasqqLwMqUa4ofem9S3crSrMPNipywJodHRJmoV+B2OeV+MiFJpdOShPD1MZnhh1DFyNNv1mF3KPGeeoNWqTbxDdCzbx1Q9b3RlD4dlCXdNQOvdHo4ujLZALpjohOQ5WrctGdVf+NqZSpr8hp+tU4kBKMhNK6GCv4WCBWQph9DvURoO2GpWdGyO0SYZHaeyHM7ogF2IfLwep0I+tmRocOYE55gJ/YdGcXEDDuSPty0dQhzE5fQ1RFFZ2fnsoR1Mknly4gEI56NO3ZsxciF8zCcLfR39sBpb2FkdBIHT0zD7nDBZvdifHIelXoLNV5XIv1NCqi+Jny/Zr4s90EBO3lDeAebaFVs8DusuPMda2FHAVabG+PTcZy6sIB8jQp8NgTcdsSCTnRF3OiMBkQSmJkmDU7IzmGykqtQtKuARHxJKI+9fb04fuoiDKcHY1PzAorkvH/L2hXYtXkQXk9L1oHd4UY8A/z9914BcZA9XTFMz8wjV6YwFIFodhkHul0OuJwOJMkEyjfgdzXxe5/9BXQErcJgonOjppnpooLnmNDKCLo1Uec6CeRZwD2vPR44NmORwe9zrxpOJSvL4pBnIYtGjntZaPLrNXe9zZXd1nVF8PAD2/FHX3wUNmtBqEz79x3B6EwJP37uOPYfnRAKlMh8Mok1DAEdfPqx3fjUx9+Np5/+EcJtq/Gtb72AtogDu3Z247oNq9Db2yN8cm50LtRalapmSlxEBxy9eXV2vbi4KMYnzIAY1Lmph4aGEIlFqd6hBEkYsEwUNCUXs7msuIix+vB4/MjmSth3aARf/cazOHM5C0J2KLaiYCzcyObmtthhRw2dfhuu39iN67esEgEDp60JuqBxpFBo2HDi9CT2HjiL0WkqZZFSYsfGNV1YOxDD8EAUnqADP33pPF7dN4lqk1X11UC8LKHasoGQwWjIirtuX4df/dBu9A4OYnyxhM/87tdx9oIJYvk5aDvfshV/9nuP4NH3bYA7aEpB0lWpyYOmLvQwJjnSJlyuO9QMcXxiBl/8o2/ixPFp1BqU32yhaWuiSsdUYhvZDHXwb1jQ1+lAd1dEWuq85jx0t+8YxOd//5PLNC7V+uSYRTcnr3YCDPa4l3XblQ82D03hoRMYyKqWPHTdSTAreSK+GVislKWtNPHagXP4ld/6DuIZpWzHU4pj3s3r+mCtl2T8c8Pmbnz8sQ/iynwRX/qz7+L06DxqBPLBjqC1hr/6yqO47eZBSe40PUrrnOu5tpZm1HQ0bl5eQ+EVg2qEvmXQ4+zsrFwD3gtd9fDzyLmLkiRRWII3nW17zt8Nh1Kq479ZHfGjXKwIvYwJK6sDvo4w55A+t0iSplJpUQTL5Et4ac8xkc+k3vbiYgbpLJApKUU11YbnPaqhYWF7mYuNfHh1LyTRYiB3Uu3NbK+bTR5d+Wq0twqQRHyz3c/qnnNzxb1erpJhEaczouLrdbqNuTA/twif1yZJNUcXPh/3HN0A1RpjC1/vbwL4GNwURrCFRpWIaiVVrNQdFQ//2jm5Ro/r1rsKRFftaLWz4tUg1ZIkVaiTBMOZIDYRArpGCEYH+f/Yhudj+FiVh5odIytxMHU0K02sG+7AQC9b6020DCsWUzVMTM3B7/Wguz2AYjEHG3Xo2bGh9XClhvWbtuHHT72BhRzHKcC9t21GenYcoaDH1NwnhsAvQWN2bg7dXd0YH5/A5s2bceLUaRhuCwZjvVizMoKR8ct4dR9xP3V4/WFMz9EsqYKaqEwqN0ReI3XNdTJ/9QxaHmHYmEgTNOKE09LC9uu6MbQiKD4G6Xxd0OupskLwU2yInj2xgIGVfTF4fNRFKIvOPBXbaKGbpRsZu2YcmU7NY3hwJaZm51CqA0vpjHSNKHO7eU0fbtzcA4tB3wYnGpS9dUTw7y+PYPTSRdxz5004dPSEgN7EL4I+51YrQgGfxI7JxSSq+Qq2ru7CRx+5DQFXA6FoGG6/Z1nqmXtqaWlJ7hm7vQzSrL4ZbzjWZQdS3AGpyV4oKPaEmKrYJYHiOiRgmfgdVvlatIkxiM/NtTN02x+/vSvyh3avRSaewjf+/rNYOeiEtebD/PwcXnrtCI6eWsRzr49gPs1Wtil2arWLu9Zglw//8FefRMhTwcJsCmNjefzoydewe/c2bBiKYHioQxTePAG/IGS5wWVeTAUvcdBqiSSmbEAGJROVzoVEatPUlUnks1mhOLl8HgTDqq1O8EG0rQ3eIA1EOPdlK5Nt1rooS1XLJSzNp/CzZ47ja996GfNpZvB0CeKsmlUIDxuC7mxYPxjBO7YNiUiCz0PbvCbyuRqm5os4e3kB5ybmMDmXR6XcFGrExtWduO66Dgx0h2HQ9L4CvHbkHN44PoNsUbWzuRPkvbRMHWerEy5Ucd1wGB975E5s3zKAoT4vYLjQdHix7/Aovvo3T2Pf0dFlcRO1YhSo6a5dQ/jW334Sfh/pWS0YonFNVbuajCaU4hppPYZqtwvvu4nzF8bwze+8gPPnZ5BKl2CzOxT2u6pajaS5+XwuoYb0drgR8DmX6VL8/Z03bcTuO29aNvsQ7XQT0U8OvxhWmK5mTPlVdcSXyLYq3daoFamQwZJCmf9WoDjVRRCFribvvUXEJP7liX34w798UqhnFlJsLPRKd2KgO4i5+SWU6jbctmUQf/4nj2LP3jfxo38/jaMj86hIoeWE21LFlz73Hjz2i7tETpeiG1rrXwBylHBlRSzmCazYi1KxMyPXQiNi9GKzyWHAeT5b53VqOpPrzUPApKBxVLS4SBEUakBzHEFAHZ+H6nuqpa6oag7lE10kT7wo1QLV66RilQqdcq0ExDURz+bx4msnMDWdgz9IbEgaS4kK0pw9Vzhb5r2lAx3lWJUsrc79lCQI2RxU3LJIZUPENQMXkz1Nv1EiKYrepVroSpOcVKqr90utQNWGpsmPUocjZ5zJDn9NB2u55wRZSXWvPCZU8GW3wCIJEF+HCiiKicHXpNrwZoLN9UPPd64dc3yh1owJwuOYiAh5dp8EuKZQ+bxPwkKgyiD1FMTZ0Ko6KaCvA/eigbrpDiZ/mq0bQdcr/rWK9QTPqba9XGNBi1mZLWPjmm70d/lgqdfg8Plw7vwSFtMZeNxW9HS0I5tLivtfOBhBuVSSAOH3RrH/2CiWSk3UGxXcvKkPbT4L/H7laEbKXSaTRSQcRqwzJMwBJj1kJvCcG52YQpsvgLvv2CJmSz996gjOXJiAy+vHfDyLTKEKaf6hKVW5Quera3Ut9kAnO9JNk5yPHvGcqzdx3bp+bBxyicx0w+LGc2+M4MpiSZJntsA72vzw2BoIeRzoiLgRCvmkIKJELdcEiwE1wrAimS5idjYO2JziGU/GA+WGaUO6Zf0Adu8cEH9xulq2iGmx+zCbbuInP92DDVs34MzICOp1sZCS/clr6HErzfM6TYiqefzCfbtwx81r4HcbqPFssFIK26/00ckccHL0pYoHFo6ME0KDpayygEsVnkTWJl+1xSr7ggBY/oyrnWcF9ylfJ68ZR2BLiwsilHTd/X/19g7k//KNX8Xf/vXj+NCju/FfPnIL3Fav3KH9b53Ecy8ex4v7RjG+oDzKS5Wa0LVcBoUam/jib96HT33sAbz0zDPo61uP//aX/4rurqjIlu7YvhKRNhccdIlye+XGCBrazJh5sbym85koaFXrkmGyhU4AFYd442NjCPr8qDUbQvTXSF/KSEY7Y7I4i5m83JA6w7TLgWImjVwyh4mpIr7wxz/A4XPzCn0t7E0rXNYGVnS7cfuudVg/3A2/kweVA6UaMLaQxbHTozgzMosMXdXor+62Y81ADLfv3ID1K7vg8VglI55dLOJffvQqRmeyKJgmJtKWtHBBUSmMc50G3IYNW9bF8Ju/8iC2bu5FR0dQQHN0NmtYW6g0DDz11Gl8+vP/gFSOvtS6pKckpYH+NgdefOK/IhrmgdWAg/zkivLL1mInPJy5YLngWP3yGhPdn85SzpOqWwU4nD7Rrc7GM2JwQ9ndjo6oIOMZc2XMIPdHyWC6fS7YSaA3P+SAYPCtKAMQZq8yCzYpQbq7Io8TOXtd5aiSUCNMtYqaBBEKBGXSsDQayOZq+MZ3XsDffGcvynW2fnjHGlg33IVNK9tw4uR5xNMt9Ibc+Ju//ggmpibwvf91FIfPzqEqIHwXPLYqfvvX78F771kPj9slwYrVMTd6OpNWB78pmKPbzoW8Eonh94VJQRBbU/HF+bvLsp18NbRLLHPTS5olVfT8PIE9kHEQf4ctbX0ttHIYZ+7JRHK5ZS3XjYpXJSVAwZYfv1es1fHq3pOYmS7BF/JjKZ4SWd8cD0cxOSGIkCeoBYZDSdnqOT+vO5M8SSKIZSE9rNWE4TTksZpbqxDfCtGv56dMtpTInUq89HxV1rNVJYm6jclOBzszGmym97NiOV5tR8nvqJi9/FiprAm6kwqSVqlKv0AFZ0VJY8KvwGkMTCrp4AfXpCQ+7AzK7FtRxtSyVAkA/6AIL7Wa4ogo/uIEg5nUTCYVSjNf7R2ZZFmZUCr/dv4pAQBSDrdYQLNSxpaNg+iMeNCql+EL+nHq3CKm5+OItrsQ8NDchfehJqOGWrUorA671YmFdBOXZkmdBFa2u0TLYm5xVhIIv5f+BHXRMQiaCpORcJt0ZubmFxCJtaNVroh6Y1dPO06cmsGxsxMwXG4Buy3EcyhTZpcjPhPUqEcVer/qLsa139fJFDtVg33teP/dGxDyOHHq3Bj2n5zFyGRO8PDM6YjG724LwGhW0BbyiIAQjWP8fqcUAA6bAQrxlGqkmLqEkTA6Nifa+oQtEGRbq5XQ2xXAfbdtQrNVEb8Ag/KuvqCMCX/85D6UaSBVzKFVd4pbGrtfTHQ8bh+WKEbTaqE97MAnH7sP3W0OVMsFtHe0wx/wLbfBmYgXCnnBsSisFce56syhkYpcA6sdV8avSOHj93sF18Fqm2uRP86zs9aCAN14nfiZP2fFTlOvNXe/zcFu5/Z+GZ/8xD8gFAnib7766+iMKh3mqakFPPPCW3jj8CQOniLatCocv5aVCNiGaKBvXd+Ov/2LzyA9P45quYW9B8aw/8AJvO+Bm7F9ywoMrIjCFwrA7Q+YxvdstqhZqhQAJqiGMqL1KoE0qirk7CIW65BZIm8CD2GHyyVZFg8u4Q26uKC8qBaUd7TVaRct42atgkqhgoXFEv75h6/i+4+/jrkkKVpNRHwGbt3Rixuu60M7BQUMJ3KlBiZmU7gwNodjl+LIUO0HTfg9dqxe1S1OZoM9PrSFCRwimKKFV966gJOcrHYAACAASURBVL3HLiOd4dzPBNbwnQm3mwcpE9sqIn47HrxjHT7wvjswuCIEX9BAIBKC00kemQNNa0WEIy5cyODe9/6hbNBrAzlbdTFfEy//7I8xuCIoQVS41FbVAl3mSprJEZ3EaMXH75dLRRg25S1Pwwoi3QkKREMh5QW8RRoC63QawDjpla5pP5ylKC6vBj7p2S67c1JVm2ppMubQbXUd9Flxmd/T7Wyh9JgqcRphy2qWVpmUQ6UU6b89cRCf/5MfolDnOiEqt47Na9vx0D2bsHn9SkxMJLBx3SoMrQ7jmZf24x+/tUfUABt2rlkbQs4G/vRLv4T77tiIWlWBy/j6OSMXvrBZhTKwyzungAkBTiZ9hbaFzOj14xic9YHYEOMStR5V8GJl3BS6lXZb4vMQRKhZGPzbKtlS2uP8t/ZAZhWrg5/M8rnOsxmRaD03Mo8gdZ4rNZw+O41kpWEKsyhEsnQyTDyEPrhlvELva9q6Es1LYxlWtQZphio4S5VNXX0TDMXXp1vOTHYJzuJ91jNy0dU3gU5XAwLn7VeBatLpEJVAk4NhzqVFzZGKbebAVgBIpnKgfs1SOYuLnh4NmNK5piwwUf7yvkzuODsRwvaQ6H0VjiJ2pKLrwFWnNPaJu7ATIMqOgoNVHuC0WWEju8JNa2SPiOOQO6xYlVwfTJiqSKZymF7KIJfLor+nAx1tQUnKfQEvLo6mMbuYRChih9vhhrXF0UQJAb8dTcozc05LVHS4AwdPj6JcbSDicmDXtvVYSswL3oIeA5pOG41GzNGKT/Y+1dSKlQTaAhGEAza4PBZcHkvh8Klxk2MdwvlL0yiRE04MCefk7EKY61gnUzoB0uj1a+8/H09A2+d+5X4YrRJGx6dx8NQsjl9ICIWMYD/mM0GXDVHO/umCx+BtqSEW9Urr3eVWY4JKtQyD5i+FuljYjl2Zg88flsSwVC7A0irjvffsEjnhZqMqUsBCo4QVB46NYSGdkgq7WiLrR+kZMKmrVkgBK4mz4o3bV+H9D96MaMCOdDKBNo5aLUq5jeuMAZvvmyY41H5gx48JIRPzYCSoEuYmBM9FUHS0PYxkIoFYLCb3gr+fWEotqz+K/oXVinAkgvm5OVm3t3zon97eFfnCqT/FF/7wcRw8MoavfOkxvHP3SlEu4uJ+be8BnLmUwY+fPIy5xRKqTQuUpEcTDmsTIY+BP/wcD85NOLj/daSyBn70k9exccMgHnjX9Vi7ulNc0exuj1L+YkXE4G06B9GsQBzCRfZTeloYHx0TWkBvf79cSMmcbXRWqqJsclSl/aYUL1AtKulBXzSsDiGJUy1pkV8eXcJffvUHeOb1MTl4N63pEnW0jpCBeLKKS5OLOH1hBlPzaaGc2OoW+NzUSI5i68YBrF3ZB6/PDputinqzLi33J58/jYNn5lGoK/MSVZ2xDSxeZP+bue8Mk/Msz72n99nZne1Fu9rVqktuslxk494LBpsWTG8OhCSQciCQ5IQ0SKOEECCUcCiGGNwwbiDLTbZk9d5Xq+19evumnet+nu9drTl/Tv7k8vqSd7WanZ35vvd9n3YXwafz2jCLv+8tV+KtN69HT2cTfAHlcnoCYbi9IUmWqo6SyIsyObjpnr/CidNa3emHmkQ0+Sv41X99Dj1dIQFjSNXlVY6tCZJ8tEFfG9AL26XMmomIjhDtL5SoioAO+ZhoJCLVI8cR5SpnwwxMFWlDCUCKs06jxW1EYZhqswqy55pG/5pcZv6sUT2TSlQcySrSJWAlZYR2TNA3rV5m6ESdW/kKXtxxFh/79L9hKqWStm5UsW5FCz79wJ24cE0cfX1xFCsOPPH0DvzXI7uxa98k8gRvSTHmQoO7hh986w9w1ablknGb6pkBmZ0eUbeyxwCqK66BjF0FtvMYZAnWki6kPaYwXSQmmvxZk4RIZWtLr8qMzXaKI1Vz6Rxaq1qPHCpy2FD7ntaIlO2Vubdy6vnc7FLt2nUMh49MwhkIiNXl8dMzyJRo56iAODGCrNpudRyx2IeOwUkQIMQMgTaScmKyDW4U/+xgrjNpXT+L60WqW6XdGeEbPg/zNAYJQyc0ynFmLmuQ+c6l4itVmiKpQI2sZDvp0La58sTN99UTgGeDBmjZwzYVchG3YIPjpIsi90Bn+mLSI+AudpXYbWEgoDQ0JY2ZRDGhAYIBN1qaG9DaHMayzrjMp9k+5sxYQXsKXuRIjzTBdK6E+bQDx46fQjKZkdECgwNNf8YmyxgamUBj3CcVebVEi0x2fsjprqOjrRO9fcsxPDaN3UfOYHxyAa5aDZdcsBqomvGKS1DZdGuk/Sr3Odvq9CQfn5jEipWtiPoimJ8+h4GVXVhIlvHya+xIZdEQb8WxU2PiC6Hu39ritvPp13VZzPVceg9UGIfWyA68645LsbyH7ekkXjs0iT1H5kXIhq5sTKRbGgK4cG0/jhw7Jq+XBj0821YsXwavly1yoFTKy+ioXqXTmBsTs/MYH59DMBxDc0cL5qbHccXF69Dd2YhaRc9q6q9Tqn7X3rNIF3Oo1Cw4ql4xqqKoDhONUlH3bygEvO9dN6O71Yd4gx9+XwihCOme2i1kp3Z+bk46kDwzGdy5j2kMVSwVEAxxnKEJ2tTUtOgbsIPCtcnHiGATGTRuUphnJdHq7e0V7AI/s8NJVtWWd33rjR3IU4e/hJ1Hk/j8//4PDC5rxd99/n40xqm7DIyOTwqd67En9uLQsTnU3X4kcnlpFxFkQTGnW960Fl/8q/dhcvQofJ4YHn9qNw4eOoW33LkJG9d1o79/mczI3RSssGVbJeNnZcDWn2TcauJRsyqYmZzC3Nys+FS3trejsSUuj6VIDAn6TfEm5Upz1k55z3IVhVwOsZZmmcuyuifwrVquwcrV8Mprx/FnX/w5zo3OoburFReu74eVS+DkuXkMTyyImAFBX91tYVw02IWN63qxYqBFZEBrFe1CpNIW9hwaxdMvHsPZuTwsIZ9K+LQPJZ3n8n9hD3Dx6jbcf9/VuOSi5WjriCLkd4srl9PjEyMCtq8c9aDoNFOIZ36ujDvv/wfsPTT8+oocTvS1BfDIj/4U0XAFbgHTFNHUEl8EDfIa8I+gNTkPCgZFrEW0sB1+bTeynUh5TnK1C9x4FDbxS6at7cm6fJ/ZrCp22Wh0u1Nq2qisYHm/THZvvm8qPVGQs60Xac4i98fWPGbVyg8TDLWdq7S2SjEHK1fByaEs/ujPv4fdR0YEwMY2Kt2jbrvuAtx09TpxTErkc/jZI9tlPeaLFDeoCpuCgLt1vXF8/xt/iK4WlVE1yY50D2wXLfVv1tawl+AdrskliG1WtaRXCYLfXAcZQWrwYcvNSIVGI7HFVr08nyjbqWWvqSTlPTr1tbDyZqDk4cGKQ2Ru7T3BYE5hlYnJHH6z7RBOj0+g5gpgfDKDTD4nSYMe2KTVKP/fPJ+5XwxrDDgM4kT+1qgqSC9tO5DzNQnWgV01W1CI70mAjPL2FKhmAGc6i9aOhelEaLV+PgmQwE/wmj1u0CRIW9oivWsD1UwLXmXImDgR06H0QkkObMc63ht5rPycAtjOr7caXA5iNTjfZADUtqjfwwTchyglk+MN6O5sg59mJ9GQjI2Isg8J80W9F4hn4MHPc4dVP18PBUw4t2b3hCYx5TqFXyyMT87h5KlhUbZk0J2cqeHs6CTirX5hkIQDBO5ZuPyyDYgEIyhmndh/aBh7jpxGqlBCuqB0xD46gTUHxSOCQj3EXXDeTK93BvChMyMoWVW0tzfD5arCZbnQGPXA66+g7gri2JlpnBwaRmtnD86OzmFmPqNsVfv6mamGqcjNmtB9dp5Xbq4lQaT333MVrri0DydPHMXuQ9PYfWgOSVtBkE8c8NSweeOAdEKpARIOK8XS6/ZhYHkLomGqpDlVZKfmEkXAVK6IRKqE6YWUKFs2xWNoDPgwONAhxlW8TwvzCZwe4/iSqTq7WknULTeqYhnrRCKRsnUXvLjj1ktw/dXr4awk4URFEgSOwrh02CZXVUEmjdSroFJhTpI8jsUo+xsIqjgUu03673k0NzfKOIuATXZ3idXKZQqSAAiK3e/HyLlz6OvrE3lWPu6Cu97gM/LMya+g6Izis5/9Nva9dgTf+NqncfmWtUI5oK/1ztdO4IknX8Ozzx3FbKok8zq2kNnKiobC8Faz+PLffxC337YJE+dGMTGexXf/8zGsWN2Jyzd0YeOGVQjFW+FyVYRvy4PEzGJZtS0GARbYrDAyOclK6XLW1NKMtvYOUSObn53F1OS0VOmRWKOg2Cl5WC0WkFqYQ7ytTeZO9Jcl55XUl5Z4KxYSJXzjP5/Gf/1yO/JlN7wuj9hllqusYh3o6Qhj3WCbaCKvXz2A5qYAvB7K+VWRyVYxMZfDq7tP4dmtRzCZqsCSw4ctahG6tFXceE2c4krW1eTF5z/1Flx7RT9isRB84RAo98r5P9vbdPcgD7JecYMOWPT4nprJ4p4PfQ1HTk0uQb1rk/6Gq1bi2//8AYT9PPQpa6huXDwIWWWnUwwsBFxV5fpSVpB64VzYDFKcmZbKlsgTSsUsikk6J9R5scrKGSqOCUCqOf96Xrv8nD3TZEta5o92BWsqO+kS2Ena0mBtKjfTijcHtBgYOGqolsoYHc/iW999Gj946CWkxL6cKnB1uF0WQj66UIWQL1MXwBILWGnQsdfvIC3PiU+852bcf98l8LqVesU/3OTM0pnQGBc3vi5uWqFPhcPyWdDLLGt4n8gFtqtAVtJMSAI+NWEhkpWBnEAYPo/YwJLuQs118W5XTXCDCdBqVNHcTA6I1Ke6FN3euF61rcwgT3ORGmZmS3h221G8vOsw0gS4OagTre16g04XMxqi6GljaTt4icWtVKFu0EiFLVe2Xnn9FLdgt77t5IzgNtVk1zGNSRKYkGowNRrmWo2b1jiDLzUj+BoUXKV72ENalzyfzqvFaMZQI21ZJAZNyh6za8EgTSYL154Y/UA97esc/dggSu4ZAe+RIul1Ixj0Ieix9e/9fvFYF8crn1NEm7if69USOjtaRZgm5A/IwU48h9x7Gh8RMxGg01pa9gDBjKwuef+8Hr90pubm52W9cIIxn8xh9/4TmEvkBK8jlfqZUUQjbkS9Lmy+eAX6BjpE0Gh0LImnf/kqMgWCbwFvMIJzEzNwkUrlqmN1NwWzKGClKoh05qJZx+DgIPbu3Y90uoSB/m4MDPTg+OEzKkRFO09/EGfHFnDw2EnEmtswPp3G9FxWzhS9B69nvfKWKHBP94gJ3jKisEdjvOKXX7AM99yyAfVqHrsPjOOlXRMYX8jC4dSRhrNuidXzFRsHMTk5hdGpGXFmc7oDiPor6OuOIexzoXdZp0ieZnN5oRhmCxUUrCrGpmZQKFkCSqOEbSTAqp48cSfm0nksJIsoV8sCFnSQDEdDIfEQsOBzexANOvDed12DtngQjhqtmYH29k4FlvrVRIfVMhHp7CqorkJFKH5MmJgk0eaYWAQWL1RRZNVNShllwvlzBHCyxT42NimiTFTd4yiOz0fOP7t1XBuXve3f3tgVOdIPigDmy88P46Mf+Rvc89Yt+Ju/fp+AKNgqOXfiHLZtewXPPHcY23efFSWgutMDtwcI+8Pi3nP9lgF86W8+gYnxU/DVavj1c4fw61cO4913bsbaVR3oXLUCHoe2XhnIJaMiDU0OgyULjU37ooXZ6RmpWghqE3s5ztrKVYwSrBAMSfVNCdeWxkY14bAIQipjbHxWFJPI13Y4qTQWQEd7t7SivvjvD+HwmRTSqQpc1TqaGoO49boNuOnqNYiGqBDEdpcfPncNtUoJ+ZILB49P47Hf7MPeQ+MoFIm7ZPPMVN8KeNIPMWWVirkl4MC3v/JxXH1FrwDJPPTcJkrabhmJrjYPO3qFV8qowIeTZ+dw7wf+CeOzqvut0ZzByYHv//uf4s7ru+ChYIzTI+APWpnqplQJVTqXUYJQudLntb6J0hYxnjxBdCpj6AspbcO0jE0iZebJplIzmf3Sym1pJc5AzD9sSbMaNnNl85gs9c5tu09D25KK1a5yzc+T1ghQ7SyP+bkchk7M4rs/eRbPbD8hznb0a6+7yO2twlllcFJCtB0/pBpg1TW4rAVf+tz9aAxmBYfAdroBaMkc16NAJ1Zy/DspcnzPMi9fQm+Sq2/PiZnGMKgzmMvE2biZLaE5metngGOmojWzY/N8pvvA52I1oOOfrK3nza6UAvGOnRjFw4/vwZ7D46jTsalcQrGke0QDpAZVPr+Rel0qikJQmADdbM6/2w7kS1+PaHTbc25TkZv3YebmpoKWZr6d5Cjnm3SvonDttXOutEgKBSkwXXEXRIwzAWewZFuWnRyKl/BYIYCO/HUmIsRtCKia+uG2WBErLd7naMgpQj5dXS2INASF4eCtVdEQJVisLMwCIsU5JuD1ZDfE7VZuuzhhkTEjanvatWICTA0F7hHpQEllnl50ajQ6AeJBzcO/Ukc2V8VLOw8hmWXybqHmacChk6OI+F3Y0N+Fq69cj3MTozh0ehL7Dp6DVdQipyEaQP/yQbz62gGURUGvhnV9zWhv8km3L5MtwuMLCmKeYKqp6TmRJmWCyUBDeimT9q7WuHQczo3P48TQCEINzVjIlDF0bmbx7DHV+GJQl0DO9apYDt1zJg5p0s5rPdDVhA+8fTP6OqPYd2QcT714GodPT9sSuspYCIe8uOXSAdFiPzUyiemFLHIlisMA7fEQOhojQkdsoe1pHShmi6LLTsEiWsESxT4xk9AOhOBFmGR64PUEJUiaRCOdzqFolVDlmi86RN727XdtwkXrOgjBlCAeCPrl/nHtsUo2IFHudYJOCVhcSMxplR0JoaW1WfAhbL9Ll61aleubTrIb4xCtkpUrV0qcYGv95MlTejZ6iXfQsRLR8ETG3/qxB9/ggTzzKOCyMDtTwf3v+nPMz2bx6MNfQHc3AQVl5DN57NqxH1ufO4Rtr5zCiXMpkWuliQSzZ1fdwuCyMP7is+/BxvUdmB49g2TKjX/56mPYcsk6bL60C+suXi4VjQRduyJnFu4JqoONOaRIJ6uXWK2Qy1yU7IltjsbmBvGqHjl1Fl6PTyQKMwsLkoEFY53i4vPKzgMYGZ7AlktXYvXaHni9dfT198isLJcp46GnduCbP9qKyemiKE7dc+NaXH7JCgz0qR1flqIlbKVbVVhVL/YdncIvfvkKjp1aEOMWWnYQGW8C+fkgbodyJ8EnDgRrDvzp770ND3zoagRDObj91PBmS48tUZI9VFYRoMNUCZV6M37x2H588rP/imyJC1sBc/w/xSiefvwf0BJNw0EKlGAD1CrSiIvIjNWy5LqyrU46BYMUgyYPel5zE8ilSmVFblSfpE2qO9xoCnMTGKlVE+BMO9wEYfN9PRAE4bU4m5OALsj6oqCSjeAPA4PRIdcf0eqU95rWmvlcBsNnx1Ar+XDg+Age/tV27DsyJc52loNz3yqcMvPVQ4kHPbsDRCl0twfwJ598C667eBAOK49MOYuW1la5BqbT4Auy7c1Wqrb4DZCSB/yiMAgrWRvER9AbXx8/uJG5fo05Ch8vVqQ2NsGImphkSbn4RdV/tvEFoqVgy7PyABLhFLvpIbLDdCRzuzA9l8NPf/4ydh8ah8sXEBUvWkiaObPyybX65vMbuVde35JUN0QTu6Q6Ju1LSJ+2/7p576Qvir6h3bZemkwbDIEkadIyPx/Ita2u6oQE+hlBIEli5LmYPPsERMaKSSpFAh9J+yFyXESY6qAxHjt+DkdVOO9etwOxcEgAVfHmGBqbIohzvMdWbCggXuoElEmLuMp2dEi6GXx9fJ3EfqhSH1XkOLulPSv1wXn9Vb+CfHe+Nl50Jj5Kw9PxDoFZ/HlF9FelY0IluroA4FzYd+iMBFKKA4WbOrBt+z5pEXc1N0jnY3xmHlNJdooqqFddYms62L8MzU0teP6lXSjUHdLhY2t9WXsYK/s7cfzYGbF25Qbq6emCZdWkAhwbGxWRlaaWVhRZzQa8aI2FMTq1gDOjE3KepHJ1nB6ekp/Vrst5cxnR+JPvcX0pRXHp+uT7lcQaQGdLGB+873KsWNaAY6em8OQLR3F0mEqMNo1QqIdOXLmhHV1tURkLjhIYfGYa+Yq26zuaomiPhxEOO9HaFEatVJL3WrFletn5IUCaKnCJVE4YPypa4xT1T3qD58gQqAIRnl/lkjhvbli5HB9773WoFGbRHI9LgsZ1wEDO92Q6fJJKkq4msYRg5Fl7XyrtkqBeVt4M4MYHgFolhonBPcE1PztLZzntQPJ7nJ9TiZS8dF6vtbd96Y0dyOupRyRg0/nr0Z+/gi/8+Xfw/vuvx+9/+r1wubIo5rJ4cdsrGD2Xwat7zmLrq0PIEZQgNm+kvDgRj7px3ZZ+/Pnn3ofxkSPwu2L49dPH8dwL+/E779yCq67sRWt72yIYSmZ1FKCwD6PFeQ4rnXJNsuzR0VHJlnmTupZ3ia7v9OgsypZLeJRjk/M4fnYaQ5NpHDo+JhKwrWEPPvXBm7B6TTeCYQe6utvR2BhDpVjG/mNjePDhl/Dzx3Zj/drl+OMP34CBZU0IBIDZRAp5eptn8phPV/Hq/lE88ev9GJ/NolKxFbDUoVj+iEvZUuUX6U5zJgi4Ki6s6mnGv/7zA9i4PowA50oujzyen8l5rYgkZkFkRofGnPjgx/4Bp85OCwCEgqTUZPbUyvjIe2/En3z6TnidWbjrTIIs+CN+kTOVR9oAK34tG9TooAvy1CXa6j6ag5CPSa1zscBSnq0ByhlNYgUiKfjqddWbjTo2Ad9UmKY6ZRuWFbmpROV5alUBJ8r82fYEN8maGFrYutpM3ArFEsIh0nvKyKfzmJtJ4OzZSZw4PS34jJf3DAuKXYGFVZRthzp33RJVvsHlLfj9370DF61pgps81bIDNa9m0tzAZsNTZV9dt6pCK2GgNUGWQdlUu6aKN6+Xj2dADwXPJzj8nvEJMAeJaT0zMTDPzecycrWLZirlsrAyuG8MCIfzWs5fWYFlclU889wB/OrXu1EUWdAw5hNpuY7nA49qmes91POF75faAmwtUntBONxuJjoKTjRJhrxPAvzsitzcczMXX4orYJUrP28nDovdGukE6WnPxwuugvRPOk35vYJREeB4hcKdFPhQZUPOtukgRg2HxlgY7Z1NaGmNobU5jigpqiEGXlJdqYSXRz6rIwwRCXHRKz0v+v8En+XyZGXQ/rSKSlmNXgiAYmKgnSkHLAZ2toidbE/T5Uq95dllYWLNr9VsSJMSPcjV47tglVHI5FDMW5iZz2PvwZMIhSJwegMYGpkR/4eAPwir7EAyU8bEfEp1GWsW2psjAtRsamgRx7GT58ZF0IWKaWv64+jvbpbxxcT4rFBrqfDX1NQkbWICDhsifsxQ7tnpQnu8AW1NDZhJpDE0NoVQQxzD40k5/wRHIPfnvNY837d0q0RznXPj8x0cs0dNld7c4MenPnQb1vbHse/QMfzmlRN47djsoqSzUvUcWLM8hi2XrkLNIjDMjbNjaew7OSqiWSywYmEfWmJeRIIOBL20GeZeoUtcRoKi2IMSiV6jZbQDqUxWxmEmGeaaZIHmdQcxNjuL0fE5xHxe/OX/ehvamtQMKhINSdeG14n3jD/L+CAccuGO+2xrXRoi+RFroo57AV6REFbGifLLC7LXTBLM4M5kmBKtRrrZaE8QNW/OxVU3/90bO5A7Ez8BEEbdURZ3nY9/5ItMuPFnf/5RrFjVIDSqybFZHNpzArv2n8PDT+/DdKosN5HtH240hql4uIqv/MMDWL9xGY4dOIR8oo5/+uYvceXmtbjtqn6s2rhcMyRx0uGMjxWuTV1ZQmFC0QK5vbxJ0oJnQHJWkZjL4PjRcRw9PoMDx8ekaptI5JArUyQF6Gr04Xfu3oJ777gEzS1h+Pw86AytqoJ0uoz9B4fxz1/5KTrbW/HpB+5CV3sUidQsZhM5JDIVnBvL4KVdp/Gb7SeRyLFmYQvQHIPGItJWNvstXXRRcZORlAN+pxNXXrgcX/qbD2PDmjZYFp3C9Oe58SpWEalMGdMLDvz9Vx/Gk9v2CThPtMUdLvicFXQ2BfEvf/N+bFgbkawYFR+CPtJaQnB4/VLNSaZtWuw2ElgoY/asl1xOA3CSTgg1xanzblee/MyZrzEd4Eo1LVWpuu3gLkhuO2LIrJZqbTa1S5IDIohtAKJUSczGyfexgVTyGPtD5EVtBLfM4WwWAw0miF3g5puemMPMTAaTszm8tOMoDh4bxdxcHul8BWnSr6p1xPwObLlkJe598+VY0RNFxE+0tUvsMhmwGayNh7UcdG62AykZylmZttMFBW2D80y7mt83Bj5mXKBRVIVjTPVj0N08CLhODbhOOiQE1NnGMUbJ0Py7aD7TrIFIdc7OXUS002WJADk3rJoLv35+Px59cod4BDjc9INWIxKTbJh7YDAAhktOWVsxzBH51ZoEPAZitpTNhwGaUkDJVCAmSTDvbRHPQHoT1+0SUxIJjDyQibnwsvKlaYUCBhm8WRWLghi5yG43/B4GXgdCQa/MfNtbY+juakZPdydCYR+sMq12WfnRvYrVI6mTOZm5ViyKqGgbnR8C6vQxEdBD1yRb2Qxta12IRjlzLshn8TevqiObYgcIgHTLTJr3jvdM9BAozWkp6NCwB5hcUs2SjJhaqYK5hTx27z+GVIZANT9Wrt2IXz65VdTIKFubTFuYWshI0IvHfXBULOkEUiWzf8VavLBjH4q0ZK1WsHGwGT1tUdGDyOWKYl7DNcT2Ou8vz75VK1eI2hlnu/09nTJbnkmmMTY9h+a2Hhw+OYrJGXp5ayCXfWTv0d8O5ERrL6WgmXvOYEgQ7jtvuxAre8Ko1OrYe3ICj/zmmGADTEXP4BkLuXDPrZvgrc4ro8AXw5GTY1J85ErU9HcjFnYj4ncKloEyriG/TwCGrW8zhgAAIABJREFUfh/ZMtS2YCfRL+31ZCYrZx2TMWMn2xRvweh0BgdPDqHI1n21jntuXod3vPkyVCxed6oJBuWeUhiM94rXzSTeXHDzTK6CfjHmYms91hhDNsfRiYoz8Z4zV8tn85JsM8aY/ckxDceEPO+zWX7fi+npWSkG+NhL3vq1N3Ygd0z/B+rVmLhJVR0WHv3Fdvz1Fx7E77znRvzxn7wTDpQ4msKRfUfw6o4T2HFgEtv3nka+DKTyWYRDEXQ2d2J69BQ+cP81+Pjv34/Rk/uRT6Sw/eAk9rx2BL9z15VYua4Ffb3dop/r5OYm0lC0mDWw8GJL8KAZRlFFTQh+EYqO04G9e0/hJz97Di/sGMJ0ilq/5I0ywNTRGKjhg/duxvVbVmL5ik50dLQoClYEH+i8VIOr7kYmWcRruw6BYN6OtiBam2LIF7IYm0ri6Jk5PP7MIRw4Po1chb7dzHLZTFfUrsxl7Zmg/v31uujqZlaX3+V2uOF3AgPdjfjkh2/GTTdejrKVEZoaK6WFZA5794/iW9/fiqPnZlHicVnl4c+WqBMN/ho+84dvw103rqFukhxm2RR59i40tzXCEwwjk1EREc6HOHMXwJbgBazFACVdA1s4g1ktNxyDLF2CDF2KbUcjiLLICWdlzvthV/ZilmIHcm4EqWps20cehjRvIIhOEgcJ2uqLvLRy5c+LO5FNUzO/X+xYa0xuyigXCijmMpifnUNyIYNSuYZcvoKp6SSy+TrOjCzg7EwWr+w5jt72Bnz8fbeiqxlojWkb1h8NwENAlC8oHRATPGXG7XGKbCMrM8niZV5HNLlWY6R+8UMEPkRzW1HmHA1wLfI18X1rFUjdaVWT4nt8/dhAAUbS+jWmKSLSo1UTn58HCO8TD21WR3Q2I9iNgbxQquL40DQef+o1nDg7D7c3Ige6Isu19ccKkl+yrRtvalSJVPLSjTgKlfXAStkFD82D3O7FeaQkNQSlGVqYyHNp0sZRhSxt2zmLa1UMfmyOE/ejSFvCKQcmx2tCUSNKXdq1fF0MigpMC1FUx+9Fb18H+pd3iMOX20WAoKp3CeXRyKuSgCDjJ3LtdW1b5aKo4Kn2BDXqWUnXZT7KdcQAzHuYtmVyeY0Z0CPhsCQZ+XxWdMCpgMgP3j9+jx+s2niPwqGwUJ7MWlF6IIV0/MgmktKlSyRymJxawOHjw8jmLGy88BLsP3ICh44NCVWXazRfIl6kjquuuACnTp9Ed2c3piZnmYkhmatibHYB+YKFi9f2oL3RjYZQEE6nF4WiJfuSY0RBrw+dQbQhikRSr0E8FkYsEkAyk8fU3AI6e/uxY/cJLKQKssdMRb40kOuBRd62Ita5XmVPVrW7It0jtwtN0RCuuWgZrrygG96AE68dGcHDzx5FJlsRFUSh9nGa5azi7hsvRHuYQlR1NLR2oZAvYz6Rx6GT4zgxPC00Pq4BUvSiIb+AGoNkKpFBVCkhHPSLNWkooLzvHFvz4hOvYDeP14dzc1XsPz6CSt0nlL1lzT585pN3IBam9jqTbiCXL2r3qVSSs49nF5M6Atymp6bhDwZEG4CjOiZHVqW0eA7xsUzs5mbUWIViL7zvhmViunXanSLrpiIFAffr+jv+8Y0dyMvD/yrQfFaCbFvNJYu4//1/j/a2GL7x9c8j3sRtW0diIYkHf/grbH3uGA6eWcCCBRRKJdQ5+2nvRGJuEt0dEfzB79+HKzYvR2ZuColEAT/6ydMYHFyJSza2YtMFa8T20BMMiOIb0ZEMEiaYG6CNafPp/LeMWrGGRx5/GV/6xmM4N8NsmS0ajksZ9Jy49U2rcPM1/ehdFkVza4vcQBHiEDoQnYxo56mtwIWZebg8boyOTyExkxc5wbMTSTz02C4xDihWpHmu1bGy3BeNSDWeG6T6b91X2VTKkJWDhxsGQMTrwppVpLX1SAsqnyE3eB6HTp7DQq4s1aVsO84jHS5E3Q68+74t+OTHboDfY8lczlRjRD7TvpQGCkShG3AO34/hRfOamRaoHNZ2S1YCrk3JMu1emW3aB7qpqM3fFwFgNir9/Ls973+sFYEio83PSaCxW+dGW98gyM1M9rfb90YxThDY1RpK+RLmZxewsJCUkQkPu4UFetTnMZt24BfPHRQnt4+942q0N3rR0tKEhlgAHm9dkKqBYGSRI82NK3xjh9LCzOszWboRdOFrIh6DQdwY8bC1pnQ8nWfzZ4xam9D93DomMIFcAHw2t9yMHnh4sEplEDT3gDNyQcaLVCq7G2Xkc9RTr0lCUSjW8ezzB/Gr546g4gijXi1IxcSIWrapYpw5O6oWWpoakCuVkM4XRI6UHzrL1nVAbrXcH7sDIe5e0m5XTIfsOYHDawtcHiutdB2uy2ybDaEKRyWUzvQjRK66GLCQg09WgXK33fK7yohGfMLbXtHbjp7ONsTjMUl8GTxpokKOshHR4XVc2mI12gTc93SGMzNMieWgTCwR1cqDJ3+Z+JMMjTVKxDrU0dAQk1Xf0koRIGqdeyXwG769eX5W/kwczMyYzy/KfLalMvUWRFaXVTM7JsUyXt5xFDPTeQmMHb1d+M0Le7GQJI6CFZ9THNHYeWBQokYD6YSK/g/i3OQ85lIFcQtbuyKO5b1tyCTp3c6EIyfyvnSKHBsfh8sbxuTkvCTI7W1x4cHTpjlvleCPRLF73xmxZCb/3XDyRTaXy1QmfzYDQ2bRen4w6J/f63r92luasGmwG9dsXgZvwMLwRA4/+9VuTM0V6SalErllr4BNN63rwkX9DQhzqkegchWi9laqVTGTquLo8TmMTs0LOJPJX8DrFfGXaIRUMSZdbGkbu1EyPOpoagiiMeJBS1MAA/29yFgBfOlrD2OhSFOfKgIuFz79wVuxbkUTAh4mXX7kS5rEMlHkHpOkTooKXfeTk5Mitcp7yRk81xsd23gWmfOOxj9M7k0Hhom9ObOYHLBLKe1+dj7twdQbfkZeOP1VqaLYUqACmFVx4N+/8wwef+Rl/O7H78bb33kFvERaV4Fjx8bx5S//DM++cAJzBSKBtZIMByMoF/Jw1Eu49aYN+MJffhCV4jz8Lg9+9eQr2L37CK69aiMu2jiIFcu74A7QktMnnE3ZoDb62jgnyRzVpgAJItcqYc+Bc/iLLz2IfcfnkCk54a7X0RSqY8vmHtx540XobWtER0czIs20iNR5Jt8XAVcM5ARz8cDJptJIpvP4wYPbcOLYNLp6+7B9z1EReyHQzRCuFA4i5qCyWbjxxbBB5tC2JemSWK4tKwZGWwRD/sb/1BfcJSpqusnEepQa0Dw/q1Rrq8EDN5pjPnzkgzfirXdeiFiY+t5Ky2D2zOsQ8AekZe0khU6sJBnUvapsJPNJ9dY2LVIDUuNGNm1kvgYuYNM2Nt2QpWh1g9Ze2rL77UAuAVFc1tha1lm46arw+Zcqzy1trZvnkdfIK2uqfR429MUuVzA/M4/hoXP6HE5WXDkByxTyFhYyNTz2whHhAb/r9ivQEmUV5sCqVQMiA0kBCB6KfC0MotzU3Oy8LzxY+VoYOAx/m4HctKxNG5aHH4OrgoYcUi0zQBtVQdVmZ2Wu3RojBUkUOk1UjDGKCfw8YEsl5ZabhIlqU+wK0AeZ95ICGDw4skRMFyzs2HMGjzy1B3nLJ2px9CYn08Mq04edYsMu1MsFtDRGQcXy2UTaNs4xAVx/FwMM26OLiZmYhCgIzrQluT54M/xi56pmNZqckUuvAT8UDgiPmNeAPt2SlMm6Uic0v6csAaejI45Vg8vR1BSFz6OKanRAJPWMgCUGYQp18FqbLg/XJg9aA4ZVLIAq55k1ZQKxz++Sc4PJVSqZkWqcAiS8p03xKLp7OmWvtbY1y/0z696Am0z1ZTzoDdjRnEO8JrzfhVxBsQ5VjhGYrLlx+OgQdu0+JYlTvD0Oy/JiYmwOc3MLaOvsxOnTw2LgUquRz89WMOlvRUQicZw8My7CPhSs2ri2E4N9bZibnpGOg3R6PLTN5b2uYWKaYCy/MDIoEd3UFMH4xIzocaRyJRw7PYmC4DD1euo6VewOhZGMCYwiwm0DmCVMUlsYTzowqzub8eZb1qN/eROOHB/DE9TKGM2AdoJkF3Ckx3Fcb3sEd167Fl5HHkGqvVVUCpi5o88fpoIG0tkqRiZncPToKUzPLsjc2Rf0w+FRe1ud1zvQ3BRFzF/FpovWoa0lgoYw92sdrmATvvadZ7Dr8Kho5vscDly/eSXe/barEPYRS+NCqVJFPqfiSlzT7Jjxs87idXbO/cfxFSvzarUkdDJDv6RUMpMY7nv+rJmLs4XOr0lFIwJekvIqC4OwoNuvvv87S077/96X/yN+5MWz/6ZC9UTrVkm3KOL0SBKf/9z3UawU8B/f/UMM9nVL8JmeSuFLf/8DvLzzLIYmi7AYkIS85kHF4qFWRntLAJ/+vTfjbW+5EtmFKRzefxY//skzWLmyFzddtxmrV3Yj1hQSXXQCThbnpLqTzld2NpdUsqZKDjOzOfziiT34zo+3YWg8i66mCN59z2Zcf90gmmMutESoIteMqqcg1SpvrAQnO7Rydsj5azFfwNDwBL7x/efx0vZhFGoupIlcrnuF3qI2p5z3qcIXQWwMCKSyTE/N2jrQ/28gFwktqrkzaNcrCAU86O3pQCKZxlwiA4sIWB6/UnlzjqozeK+jgvbGCG66bgPuvfdKXHJRN3zkmdZ8IjlplVX8n0mJHEpCElUakhgEsMqmoc0S4Q1z+Jk5rZmJSxVlo3VVGERlM82/m4yVjzNzWBN8NJs3/u3sxqoHuWgc+/Ram8PQVNyvCx625KsBSJnq3KQ/cq1pSVsuI7WQFMcwcldZpXJ+PDUzL92ZbLaI3acTOHT4NO6+4Qqs6o0J3ShEHrHXKY5i/iBbu0H5Y6plHqw8wAS8Rgoks3A7WTTvVw8HIvhZHWsHgz/P4MpuiOksmM4Rqwo+n2nBCxdcNr/6JEuyI2MKBk3VcjdiMuw+ME1jwkCeOOmJ/KyUHCdOD8/ip4++hHPjOeHusnNEP2k1BHFJQkiTieZYBDWXA7MLNF45D3wyQZqBXGEIS/6NuvqiO37+eyZt1SBugkINjQ1BeT8GOyCIYYe2UYN+t3TYouEABnrjaG2JobWlEVYpLwHLH9JkmpUmEwEzXuBz8fUpyEiBm6ZSNutTPNLt6dVSXIL6T9PcKIdstiBBdHY2I2j1zq5m9Pa1weWpyTiKG0OTOEUi814YRUHqB/B7wvIoleQ9mm6LJBKSuFXEtU4MNyo1pNIFbH3hENJWXVq20WAj5qdmpONTtOib4MLZcxO2LG0dzS0xSeAYlFkgnR6eEDpWe0cE61d0IEhxqAppdETMk3lSRKQhhmOnRqQeiEUjCAa88PmcSKQ4anJhaHQGc6mSqKAxkMr4Q8BuOgJhl1LFLY1RDTXttUAxshCCmRC9ACDmdeEtt27A2kHaqUbw/YdfwPEzKXG5dDipuEYcjgc+Zxlvve1StDa6EPCR7++UEQZ9wun8Rm172iv7giHkCmUkMgWMTcwIQSfopwcER4d1BIN+tLU2ob2Zhk9ulIp5ofs2NIQRamjC1p0j+Mq3n0Cl7oEXDlHh/PiH7sLKvihaW0ilzUnBxQ6M6EMsyj5TZ0H9JokR4ToS0KOL1TsZESH5WdKTKYtrGCRcE4ZZw0qc68Aklixu+XhW6Rvf6IIwpXP/LguPPrpSrZHnWqjg69/ahh/8+Cl89rPvxHveeT3y2Xm6PuPF5/fjoUe2I5kPYM/xIWSKFiqWuhHxMnpcdVx39Wr80SfvRnbuLLqb+/H4Ey9jz6HTuPu2y3HB+l7093fAH+bBq1mUCRZcfOaPOh0pVaLK1qIFjI6k8M3vPoqtLx3F299yLW64eg2W9zXB66nB74rAH4rC4eVN1haq2GgyANlGLCLkXywJz/GlHUP4qy8+hOEZJiTM/u2+lPo4CaqYn6n+ReEGtnZ52Eqwkqj221mZirSQjke3rg+/73ZcveViwFERA5odOw9jaHgE2XwR1RJQrjvREAvhrXdfh9tvuhI93ayoqQJGw4swnPUI6o4S6uCMR4VD1B+bMpQUelEFNuHPUp3KnklLEmK3zHntTMXB67wIdLGvramIzHzNBGCzOfh5aYDmQcB2pAnYpn28VDzGBOilLdHF57VfL68fwV6seITqZmxpaW5TqSCfzaGQy2Nmelb0AQQMxs/5PKxSEUdH83ji6Z247ZrNuObKAWlPShVdpqFLGZ3drcJWYCA2HQpiJniALR0nmLa4uZNiylOs4szpYbm/3OAU2RH1L1KlbDobEzsJ/nVFw5rrJW3ibEEOGIM7MOhpc634GFYLctjWOMf2qrxk3SWzWs7sK9UyEikLW188iBdePYZkngh3CBOAiHPR9K+xK1VBJOQVrYJUriAOaeexDBosKVPK62M6L/rCKzI3XxrIa7LGVOKUt4l65M30BfAo352WQwon0I6Smw6CfgcuXDeI/uVdInRCLYBwMICqVRIkdp0UOJdW814vg75y+JfSvfgaTfA2XSGuC35NfQgBu1ardofHLVKq7GZMMamuAbkcaWmqEdBIXnNnHLGmMGINDbJJlZZG//eYrDlDDTSvxUjP8rBmRcbHygiG4zuxd63L7+TazxUd+Mq3HsPRoTnUYSHs8aO3px0uj0s6A24XA00JiRR9xqPI5hLStaFnQs+yFdix+zgyZaoqOnHt5atRI5jOKqK9vQ3ZXAazs1Pi651hICRToVpFrIEYjYp4XdQdIRw+PoZ0sQKuOjmn7Jk3EzZeaxGJkS7X+W4E58qkgYnDm92CZmeRGKOAw4Ebr+zDTVevRMAbxI+eeBlHjifUndFR4PEldFd2Wzdt7MeqvhZEA0y6Obbg/iL4kGBH6mtUJSmJRKl46BFmEm1dwwIyIxZEPQLYzeIsnfvJWNmyG0u/8zNTBXz6L36IXJEJgFNYKTS3uvX6DehqjWB2elpEfRiUuZe4RyUJK5XFJ4NW2FwvnZ2dKFdKaGpqkEDMcRb3vlIWVRyLj2WixzXC9UDWADt43L/ckxSFETlkpxOb3+iCMKXRb0sQEI1ycUWqweGq4+jpEu7/wBfQ39uGf/nHB9AWdwtadfjsFF546TC2vXwUB0/PYjZdEmMAZi+sXvm5udGHD7zzMtx90yXY++p+1OoNePjJ57FxzXJsuXwQ69f1oKWtGf6Q0gCMK5WklILPUnAV/8gmJsKWOsipIs4MjWFiLoO+vnY0Rn1oaIgI8IHzN1KtnB5ty5sMn7NnAQnZil1MEauVMmZm0vi7f3kMT2w7ioUclc+kga5iFqgK+rJ/eR+yhSJGxyfsw3pJf8pQzux2Oa9fPOrFtVevx7vuvQIr+qLwujjjrqNSYgXlRyqdQZWtdI8HsZZW+II+8Sj2iPc2D2t6SVOwgi5wzHoZuFVik7M2mRJyLskMm1UDRxJUevO6Zb5ruEhyK22KFA8mU5UwYBp5WzkgpTpnJs1uDCs9tRsVxS+5EbwXKtrA36+VFCUtNYvh4zUY6D37baS2OYC5Yc2ByQ1kKlPSsLhxRBVNnOMoXUlr0xqKuTySCc6q6FtdxszsAqxiHl5nHSOJGr7zg6ewpr8Pn/joLYLq56FLYQcin4n/px+4Cdp8jQRn8RUrelndwAw6m6/bJDzzcxls2/qKKH7F481obWlFW1szIg1a5cs7p9UulcsIrpJAw+Brq5/J6yW9UIGIDAr0YebvMDN6SY5kPfL3luU68z0SC8CqhUG1UnVhdCqNH/3sWQxPFVFiZ4IOaLZ0KSfddIsSLfFoRECd83NMELhezosC+XxKBeO9kvYy14BYzerYwLwf3j+fV+VXWcmQf0vuvoszVlohiLuZJgTegAPlUhqXXbIaG9cOwOuuSTBTtgTb9Krlz7m4UwRAVPGOz6lUzPOe5QarYMYdZkbNeSoR1zI2EutZBnNKbJYwOcHWJ0SvnnNi/m6xS3XV5eAeXNkvlRjPBAUelm3GAcSIgx8GbMmvBQxpI5v5WNH6LlDRryzJEe9vKp1FsRbGZ/7quxhLkNZWg49VaUMI7Z2tImKlXHmOKB0IBAnSI1iP4w1eSy/OjmRwdiYhsqSreuNYFleTJ54RXd0dyOUyyHNE6fEhkcjAUaNwVRSFQhp1lw/JTB0nz8ygQByPS6mB1AwwoEal/VFf3iUGItyzxD8U8mruZE4vuZ4skOCCu1bHNZf14tpLexD1+/HszuM4ciIl7o++AMWn7POHeyrowRWXrEfQUUFnewNcHoLVOIMOIBAJSKERDUfFQjeXzkiyaFUs8WkKR2gKw7Eelfn8oh1AgDA1DUSiu1JFzB9AxduAb/34efzqmZ1obg5j3ZplcFYLuH7LeizvpixsGInkPMpVvWcmuRbvAibGtkUw7x27HM0tTdJGb2lpWUJVc0mXjZ4e5vxh3FM7U2VHqPASFRt1DHnd+//ztyu3/++//4+01meO/rMQ7tl2LuWLmpV768hbLnzucz/GC88fxu9/6q34yIdvgrNawvjwFPbuHcKTz+zDnhOjmE4XkaRwmJPiG3TeonFJHddc3IM//PC9mBofwkJiATt3D+PUyTRuuWMjNq6L4OING2S21tAYVScumZd7BGTB80Dn9jzUqjw1JfiytcrqTCp/j6nkdfEKoMmmXRlKkwQbaZe+vnzmHDabzGHrSwfwzR8+jX00CyhR9N8Lt8NCwFnF4GAfGts68fxLO+x2pynDmfXa8127Zequ1hD3u/CFP3k7tlw9CH+Ai6os9BNSMdgmFOqDOEyVhRbBipqtKQ2G4tqqFpoUVJGAq+YREsyFPmUbtNTrKGYJxMnbBxyRvC5EOA9iZ8X2JxfbSi5sylPaFCue2sQm8Hv84GNkVhThxmLCo6hfrgFm/Dzm3TKSyKMmyPQAKBEiKGVWViaQS6WuBiRLW3qmAyBB3EYQyJy3WFJvbqdLAqzQvSxLRBvEzYjzyXxRXp8+nxPJ5AL8XiY9AZyemMT/+elWWKUA/uqzb0dfTwRWtiwIYk+IHGA9tQyIkp+p8sRDhCpPvB5MYpZ2HHgd+LhczsIrO/bg9MlzKBbq8HlDWNbThY72ENo7msHA2BiPStenSrcWu2XJ+0Z6Ta2mIjKmI8EgEY4o15Uf/D18X5zikHJlKDS8BhSGoV8zD6SGKPWg83jokaex9/gCxmazov8tmutMmjgPJb/azaAZQKwhismJhIxsTFXO36cVtibqYnkpYkCahglC31boExEVPznYdMFTYJ45JA1/XSR5KQ9MiqWviDffcZVYXdKqt+6itap7sQLmfWS7m6qMTPQEnAS2VvVa8L4abAITsLLFbgBNftIy65V7B5qZ5OXAJ5YgmUjbSntlOWBpOSoCOS5lWTTG4jJGWM3kQqpF+g8wY1HxEtNdMmI95iQ2HSneFzP64LiIQZ9zeCYURDDnSi584R9/jLF5lZL11lRMKBhukEDJa1iwcuhojYrrWmM0KJ8tau+7vJiar+LA0BRKlToiHhf6O6JYs6pFXLmYbPP1Ts/MwhduxPjYBHxeNcmRzDEQwqnTM0hlOKKrwuWrwutyICBSxEyiiC53CMiM75lARMpQE6jHNWFZ5xU0mSxy/1aE3V/GupXtWDcQxeYNK7Hv0Bh27RvCfNoSDrbXQ2ogR69OWLkM4o1RrBocwKqBTkT9DtFjp0+5w++VitrnZmeSXRYWd+Shk4VAZgyT2YrqtQs40iPXl6+d70+wC/UaQtEWVJ1R/OnnvyyeH4PL2lAoKBjwtluuhteZka6cz6ejEAq3cKZNWW62z7mWFsjpr3F+HpTOEu8pAzmvMbXTW1ubxc9DpJdtGqIBrrILFA5zfytQkvuTqPU3fCAf3f/36OnpQSlfwPz0jOgSB3weOL0uDJ0r4vf+4MvwBHz4zjf/VOYjpVwGp05NYO++ETz+zC5pMy3kIa5UonWMqvz8yq4IbrxyNW6+cRP27n0VlXIATz+9Hx1dYaxf24ob33QVWprDiMR4sX2CmHc4veLspfWDLZXJ2aogfNU8wcy5BDW8xIbxfPWuwvhCQSG6krKQHlUz44d4nzMxKJYwMZvDTx5+AQ/+fCcm5mqo1C3x3t2wZgBz82kcPzuGYtnwbQ0mna9OwxL/awg4cPctF+G9b7sOG1cvQ7WehC/gEMk/8ltZ1RiKg/BgPR45zLi4TLtVqwGfGkEYa9eyoTpVhQpCRTaxJGWVXNXZtACynA6p/FhtGUCQaQ+SWsNqm61IBk4JJh7VHzctTW44eghLMiSsOkU0E5dQp0Z7yY1kysLew6fAXOuKK9cjFFWAiVjRMlGiR6CxMrW7KGbuboK7pEHChdZq1CBGSyUN1uwoyCiFpV+1jlw6K4pqJkOmahi95Yq5Kkamp/HEs3tx6tQ8/uyP347LLlku4h1+fwTFWgbFUkUEXMzPMjhxo8o1ojmJLVnLtpzBCAjgS95DHYlkBmMjUzh5chjTUwsSTFxuL1pbmyRIdPe0CIiLspXkyHI2qMIjTpmpcY0aDQQZHdkzaqNExn/PpFgRqNCLCSQyl3czAFIikvlrTdyzHn3mNew6OASr7kOxxG5MHTWppllZk87lRqwhgkKBa18d3thp4dpncGH1zYSST8rDnge9EQQy75vfE8U1mwq6NDEznQ3h/DLhZHvUWcCdt16JtYPEdEisVboobULtubc/yJYl6UbK7fZ41eVMElfO2IMKntNkyAQaZRewQ5FJFZHOZJFKpJHO5ATs6SWtKUit9JS0UmVNu9gFIFiMc/g6unta0dHZLkFC3dDY5lVapuGLCxjW6ZSkyoA/TXKhiH8yFOiGVpLXwtZtLlfDf/7seWzdOYSGWBty6SSK5Yw8L6vggM+J1taooGU8Lg+aYjTjYPJhwSrV4PLHsefYiNh9ehx1DPbEsawrrDLH7BR5PTLCI6CLv9PMfAlunEoWMDWdRpkWv2yPexnIaVwEC1XHAAAgAElEQVSlsrksiqLhoARy7nUG8CIDuIDM1JnRWJvq+lAWBCm2nS1BXHFhNzau6kUi68DTW/dgYiYrlFKPS0cBPJYo/Ss+FeWKSOdeetFqDC5rhs9Zgj/I4gNoijXKPWHAFNwVAb22cp5gL1CT5F2r8IpU5MqeoHFWUcyL/aEWPPHMS5iZT2NFT4/gjCampnH/u9+M9rgbmVRCpH2XKtaRVhhvbpIzkZiaQsESXFOxlJM9zvZ7W1ubnVywMFDbUnLOWUBUqirhykBO0CkDOdvxPCO4L698o7uf5ce+KxsklUgIotu0ZhwOC05vCF/5xhP46c9fxWf/5D14z7uuQzE7Li3BsfEcfvrQC9j28jGcGKEyGh3N1O2ImX/QXcZlF/bhhmvXo6vdh+RsCnsPDGFoaBybL9mItqYg1qxqx7L+TjS3xkQ32eliQGdlqJWdgvDYiqNN3nkjC9MGNXQRHgREFpIXyJ9j9sXgxuDAma6EJjuQyyIW0xML8wtZsW/92jefxP6jc3B6arj15uuQWMjghe27UJCu8nlBGCN/yBVLNG9L1IdPvP9GvPcd1yIeY0VPTxRFtbucfnHwqYswhQKsDHqcf9dFznaO0iI4R+N7NWhqHmYE4rDSIKUuRN3oRWEPe3wgMycF5vEgUGMI/Teq4xGDwEOMBh1GnpReI6ZS1fGFE1URk6jDRXMXtgYqTljFMubnM9i99ywef+pVbHv5ENavjePb3/gUmulIxySK98VGPJsky7SrJXAvkY7k16WcJhP8WcrIyjhA6DGapDE41WyhlEwiLd/jJuNMmbM3cBZador3/DNb9+O/HnoRD3z0bmze1I14lFl0DfCouYgJpryObIPTXIOvwVShnI91dHQsVoUGq8GZJtu8pQJbc8DE+DQOHjyFqTlKSaaF1rR6zQCW93WiMcxEkRSYsFQE2nnQdhzvI9cg7y2TFQIwWRHwPXEtiNtSmsqBFVkD/DeT3LGyp240D+FkMoed+07jyedeQ6bkwUJSaWq8VoyIDNL0Hqdqmcej3srK8z8vocr5qeqvKySTID0zujL4FL4PAjWXSpWqpauCPVmJs4NCLQB++D013HzdZqxZ0QEvXcXYTrY5vYu4Fzfnpzy06zLqUPlUdYLT1qW6GPJaWZZtIgOHBGn+mZpKYn5+QSpvJgOdXR3o6miVvUN70YkJ8pcD0tWjCQo7GOFIAF4f0NHZhuZmqoARABlEJpterNhMu96AnHie8H2z8uJzszPAjSXVPpxSObI9PTU2h3NTJXzx6z9DsUYnQ49oeVfJIHE50RLzo29ZM8pUGKw7hKrHMykYCEkgnUsWUIYP07NJFHJZhP0e9Pc0yrkp1Eubw19mN0/GNcQqhIVDPjKZQFEuvVL9GIDZWRGvAdGQ9yBCVkGxIHuSoGWRoJc9TsMe7T9wr8l7sw17GhtCuPqKDWiN1LBxVQ8mFrLY/tpx7Ds8KsGP83lyv5WuR8YHvSwcyFsc8ZVx3eUbcNnGXkQDXN8++IOqu8BiSsGhxISkZQTKzisDLtHkXPNmRi66/Sx4qDEQDAuP/OiJYWx7YSeaYm2Ynk6iVK7g0k1rcMWmQfi9DsFt8PdMTEyIaEsunxHNALbHI5EGWT803iI1lfQz7mnKrar8tHacDLuG/8bkglik1pZ2SYapZcD3wOfm+njDC8I4Uw+px7HNa+XBWqXpiFVDcmEO5ybzeOCTX5eZ1ze//r+wfBk3I63nnHj8se340c9+gzPjBUzMFVHnTKbGOQjbYjU0N7BavRgfff892P/adsylkti58yycdQ8uvqAXq/rjWLm6D/G2BqEIkFbFuQR7cTL7XQQn6RzWfOR50JZKiwcjFwUDOS84bxYPlPMgJ9KE9OBaisquVEpIzy/g5MkJPPbMQfzXL3eLKUpfbx+OHT2DLFGWtl6xJBKcndu22j4XVcVW4BMfuglbNvUhKC0wwOFdyt/Uyp2ByYDOpCNgH2CmCtDWJoU23Lq57ADI18sFxvdBoE4wEhKgk1CkPApUWtq65mzIgIUEGW73NXhNTNZLpC69w40qm9r/UQyEwbQo16lW9iCVqGH7zhP4wU+fxZHjI8ikixhc0YFPfOR2vOWOixAIBpSUZ1fk4gpte06bNqxRTDJ/ZxCw5JCxJ3VM0nioV4nWVnCToazRIKcu/GpL7jPRpAzkrMitvHrDv7Z3CN/93jO4+poLRQa4MRJAINiAUqUgABuZu9v+38QdMNhyDZnkT363PQowKH9FNpclycikaZ7gFVpYPl/FyTNTOHjwkEqzetiC9mDt6j709nYjFPaLXSJ/lnr6zOZ5YBitdWb7OnvV6yRJHXNJyhEzYbOBOOKxLIQIZSaQesduSipr4eEnX8K+Y5PIFZ1IpgqoiJKaBlrhiIsMKamJymjgoaTJsM7FKR7DA1/kdEn1sbtZZk+wdUpBE9MlkqpUWrWKKdD7CdEgZxLhddUx2NuGW67fjFBQzXP4GNNp4fOy00bqGWeVnEWyK2IC+eu7UR6bR19FKpXH2MgEzp4dFXCtofkxABEw19fXIbgF5uXDw6MCRGMlTsoehXVoQsLZbSTqx+DggFRl7Abk8lq9c7/xgDaMBuMTb8YR/My1o10zVmgVSRC4N6uszqs+PPP8AWzbfgBzqRysMjEw1An3ozUeldlxuVKQfRalxnc2L90EVnkMrPliBdU6wXE5mZ8HPGZyreMEQfNTlIb3l4AzpxcjY9PIWuq2yBEBlSwJdKNtM+2RhQIocs0Ev6nrXS5fQN3hFt0BttllVYlSo+KPFGBI/24PejvieNOlgwh7yhhcM4gnnn0Vuw8Mw+MNiGEJFdWoXUFgIYF81IhPZUsoWWUEPE5ce9kgbrhiJcK+OsJRVdIzqHCleNHQifx6t+g88D6S2qWdm7pyui3a0xKAV4c/GMHMbAbbtr2G2fkCClYdoUgUVimD++6+Bo1RFSJaagbFNcb1xsSBLnZMHlTrvya+4gcOHJDkgV+zc2wwETxbuBY7u9qVqmcxsaZXgvLMuQ54Xy665yvnA9B/86v/kRm5M/0LtaPkIcO5oqMGy1OCpxhCjejhcgHf/T/b8NWvP4Z3vP0a/NEf3oZw0ILLGcap4xN47FcvYf+JBTy/4zhyJVYnIcwnaCjhhddVwfLOIO68/kLctGUDzk2fwdhYGVuffQ233nIx1nM2s2EQ0caAHNScp1glrQpMe0voY3QKI2eVljvSylU0tmlD87pOTU/LYcJq3GwICS4C/Drvx6sVCKumGpLToyI8Mr7gxA8feQWPPrMPVoWtP9VwFvU20fiWHFZoIJ1dLfjY+27GO27fiEaKU6AMh8cBL5GbMjO1VeocOiOqijObtjuXttMNGM3MlH1un8y3hf5EwIsN/CJNyuXl2EG7Hb5QAF5pFZOKZit02Yx3Q+2SQ4mbVlTdtN0p3Q0RvODrYhAgBkFt/zxVJ0rFAiYX0nh11xk8+ugO7D98FgWrhPbOOG698WLcd/slGOhrld8vznWiQKErWhXk9EAyv49fG6Q8f78CKpXyxEzeMArKVvG87zd/xuNBhVSrkgZUPisTN94LAb9VqaFdwOhEHt/+9pPoXNaGBx64BRHqdze2wcWx0BIZWfMa5PBga1kEUHQ+TJCkCeImyPK10XddkluuOZdHTB1YHVOUY3x0FtNTFJSg1W0RDbGI0Ixa2xrR3t4is0ReA1YB2mVh9scq3JKDx4wa2K0hxYkfPEx4aDDgEDjEticTArYwiefgz5w4l8SDjz6PuUQV41MLKMtghyBKVXoTy09PVaoecSOTxIoJmgZkYiCMUhvbmyaxNSMQdpjqnHXaCa8g/j2UWFWLV143jiUEwMj1RTyGq4brr96ICzb0yjxXAZnnWRMEXzF4M4nSgF62bU71upjEjRXj3GwS42OTcm2TCbr5ca7MBIKPdaBQJErZhe7uZumkMHinU1mMjIwKHa9A0xkX+f0OuQ6hkE+q85UrB+WecIkyURKMjb1WTWvf7E9zLczcVumOFJtRD3RXzZIOicMRwORcAplCSRz7piZT6qqVzQjHmkcHk98isR81iO0uXy8/ksmUjEdcHoLD6jKWkA6AsRcl3TGdE844z9NZzugp3yz3VNvpnG8I2dWrYwOeAnSYo2omMWS870SMW+zccP5cUotd3lPFADBJrqJcY+JHSekKrr5kJVojTly8aRAnh2ax9YUDrExQKZckQBI/kyuUZCzgC1ADwIVcviTJo99VwXvufRM2DLYgGqJegJpj8brya4InW9taJGFnwCXYTfTvbVlcdi34dxmD2qOXQqGG0dF5PPfSXuQtTtvYJUzj7W+5Aa1xPwr5jHRjSDO0qKnv0jm7+CgUCJK0MDExjo7OVvT392NyckL85nXk5UA6nRJkO4slXpO+5b3yeXKScUQBvbynfDw7Mtd/4A0OdsPMj+ESERHJ8VTm0Uu/bJbWVTH4yCbz+Ogn/xWjoxl873ufwfL+PHy1CPI5B158+VXs3jeGX/7mEE5PZlGk4hJbjHXaW1L9x4WBZXG8867LkV4Yl/bniVMT4rF7xaZ2bNiwGhs3rkUwqLMe0j54ASMNYRVCqVdlTmVmnjxITHvUJEbcmFKB8cDyUVRB9aalAhblLQWU2Z4IMgdJzmSQz85y2IRkqRFf/OpjeGrbbmlBEbeu5iiqnkTpg4jPidtvuAif+oO3wFVLYMWyDukayO+yqxUBk7nJjSzCFwwgSYc2So/a1q1mgfP1murF0LXYyl5K9TIHIhcXDxwNCFS0q8FDcwgK6rBFUIfMsuglIlQ0O9uW2a/MxVRcQyRxqarlKsMq1lGzmM1T5IZ4gQJOnJnFz58+gB/9/HnJttvDXtx81Srcdc/lWLGyVWRvmelyWMZrytd//vqfH13I7ycNzCpKYiXYhVpNfz8lIm0pXr4vBk0dfyiCXg5Y23KRCQaDEyshUiK5sZgpT01OIhAIY44ufY9sRa5UxUc+dC+Cvipau1rUe72ghi0MQNyoPNgoe2n8t03r17RUzajBoOxZqSuaVpMyuaeUl5UZWkUC2tmhERw5NCxzaSbCK1f2oaHJj9bWoHSKCNRiW07uOZ/LyddfUKEiOayzwoHmhiM+wlCDRAHNr1KSfH2sZvJZVu0Wdu45IfLIM4kSZhMFMaEgR5lYBg46BCjq0hYo77lqzTNhoJ+6V+9HjeYx2hng9TZdHGm7EwktQCQFUAVDAVkjrE4kOFiU03QJUp6Vk8cF9PVE8ebbr0JDJCxJIZNQtrIphcvAKX7y9hgpENDv54s5mWnLnqwBU1NzmJ6isAplcPlNzqeJUnfBqlCngNU+ucg61x1c0YnGRnKI6yjmyzhzZlwScxlpuWqIxgKSWPC+DKzoR3d3p7TueW1L5dJiEsHXxb3F68Qzx6wH7le387zZht573Udcs9xX0zPTcl04v6Z2gBse7D90SlrgNdhjNVdVqnG2xF0CBq4gVygiX6pIgFdTIbbIefI6BZ9UKFRQcfgwl0gjkcrK45juuWRkqT4KJvmX+0kxKbdTVNYY6GmYI10vqhCWqyIkRHEVnmNm/GXOhApd2eqs8Ou4btMatDdQEc+PuYUSTpyaEu2LOl0GKbNac2B6OoF8geuHdsgepISW55Kz8cK13XjPO6+F31VAvcpE3AItirlnmloaJXgzSBMYJ5V43VDBVLdDWQvUFlHXtvHxScGLbN99FCfPTCOTo1qcHx0tTbjhxnVojAUwOTYjCWo7ndkcNLtRALR5Po7kiI1gZ4b3fnZmHpFIDKnUnARoIwCloDfyzBWvw+4uC8JiQR32mHzd/NE3eCBPHv8aGuPNNmpcZyrwqrFFLplCuWjJbPPXL5/E3/7tT/H2+67HRz+6Ba3cLL4Yhocn8OijL+LkSAFPv3gAsym6SlHnnMAsHgx1NIScuOWq1fjYh96B3/z6WdkEI6NzWDMwgM2XD+DSSwdF/ICo9fFzI+LitKyvW0xWAiFWqWz9qxQmD3qzmE17bmmbeWlr+vwsTmVHGDyY6U9NTqFazKNScwPeNvzjN57Ak9v2i1MRZ1Ca7wrbGT5nDc2NAXzxr38Xt954IaL+OsZHhwQlTCAZg41UnPxJu2VDagNbicJLzhckCJjDbBE4ZDtj8e8ye8potSbKWTZi37S+TaUrXQpWViIbqlWSgqmcCIRJ7uRr0ARGKWjaKjUIZAb+Ur6MSj0Pl6+Ocq2GVKqIV7cfx48ffBG79o6L6Mjgyhjee99NuPGazWhpJwhPvY293qAgZg04i79Hi5vz7ksyCy8WYBGV7nKKtaqgdmUeqhW3oPPlXuQWA665h6YtzCqAVXEhRwcqUsV46IaQyaSQzzFRcOEnDz6OiZkM3nzntejtiQGuMmLxJrC7weeWqttS0wi2WHlRCKBbKv7B68fryD98PF+nAWAZfvPi/V3Cec5l6Z+ewcx0EmdOj8g1DkcDWNbTIgCahoYQGpsaZDaYtcF1po1rhFCyaSJwGbBqUvUxWDL4GcogX1MikRJ3r3Qyi1LVgxd3HsaBEyPI5uqYns+Bh7GThzERC24VHDJjDl5TttPJIpGq3OMWvWviAAzIzaxH4R1LdahVsBqtMEio/aoJHsJuKOfhCwYRb4qitcmNG950oexfVtz8w0QgHCGCWBHD5rqKFGaNkqpZUf2iDOrw8DlMTkyL7jh/DzWzeX/Gx6ewsJBHpVIQ5DG3GAM5RZI62mNob2uS7h8T/+MnziIllTKxIg5EGygL6hDAK/Ewq1evFF67P+hFJqsmQcb+lcmW2SNL2+zslvC1G89rGf2wMrb3umnBs6U/NzOLWpn7yYOxmRSee+UAAmGK4HiQTCxIQPA4fBLMeZ8JZiuzi+IArrxsI44cO46FZAY1sBVO2mFCBIBkxi1xySGOiEYL35xx3M9MAjzk6gc8okHhp7VtkZbHxDNYKFLimsmil8minlP8LMG8DjAFJB1xw0AnNgzE4fdxdOXDkWPnUCqrbz1b4nw9DJTzCxmxdXYxRogngSgMoKXBh8/+0e/A78yItnqtbMHr9koXLmozkyjcxFk2x4DsihpAKK+7nJVWQZIqxg7uCXLzz4zMYO/+M3D5GrEwO49cOoH77rsWzIHKxTJ6OtslqHPdJZLKCOE6M+MTYjM4+iJOZGxsSkSEYrGwnAc8G3Tsye6BJYk3r4vRYJfOmK238Kb3vMGV3U6/8GdoaGxCS3sH3ESJMFN36oJlJZRJpQXlW6y78Wef+R6Gzkzijz99H7Zc3o22tlZ4vFFsfeYVbHvpEA6fWsDOg2eRyXMuozxkzj1Y61+4ugM3vOkCLO+JoFLOSSDf+9oo7rjrYly6uVv8fSsF8jdzUnFy1tLa0SIAFQLghLpFQxAxu7DFLJYsSp0HOqVdyRvENgvfw9z8nGz4UJAiApZQWMjVrNctZAph/PChnXh86x5kLbauGZmYGzNLJTmjiluvuRD/+/MfxIqVfjjqWTgrHpSsOmamJ9DW3i5VHylyUmHayEf+bh7mMisqWYvavSZgcDOZg4QLRw6Wgs5R+cFFaNp/5r2acYG0qgg+sgOOVFA+L0oVlS00ykRSMUu1oNQcLX8Ah1VHupgEoTW7D4zgZw+9hJdfPSWtyfamIO669VLcffvl6FkWR7w5ulil1SiY42SHREF7ZtaphwpbdKwODPq4hioBXnYAMMGCczYzixRrVXGf0jn9oguazPdZuVN0xIUKZ/wlzvXVopOVopuBOkv9/a14dtte3HPntbj95s0oV7Oi/+91eQQ8KWp+otpFgRa/cL2Xgqy4Pogb4Gsxr9UEHXO9DUjRABRNkOQ95vyaan7DZyfES51BmUIkPr8bra0xGcM0xMLyew0NkAcNgwNfm1UiktojAYIUIQNU4zUxDm1s7XLkxHGDVXWKqtejTz2PiakMpuZzSOfI6HDBw46a+HxrYsjXL0mijD/YkmVwdsAvHt3nA7NB7SuvnAeXiqvodSY/X+lsZqZI9ogoD3p9CIW86G4P4tYbNsvclm1eWc8BOk35F8WeBARILXsGGaKKC5ao9lEpkc+v0p1q07tm7WpRgqPz1NDQqPwbD1SlUFUQjASRTSWxrKcDAwO9gmInw2RoaEQCJpOHRvpi16oIBelsVsLAiuWCWGY1WCoTZKV4Ev4xM1CtvJKLlLsyq2Zbapj7k1UZA6cBMnLNslvCWpqaB1bRQjJbwtR8Fr/cdhBHTk+hIRxCV0eLqBUSAEcvOgYv6ulLB6ZWwX333IpgQxTf/u6PBVw8PDaHtOivKjJn0aaWmu1LqnHZRyKRSyAjAW/qHc4qXSiKOiBGOsvXqGebwYfwfvBx/GZRuNwWOmIB3HHdxbCK8/AFwhibWMC50VmZszMZsspEm0cwMTkjZkZM1tjJJTCMCYS3XsUH3n0TNqxqQbmUE9MUnjlMpkhj46iJ150oct5Pnsey7+2OF8dLTHzVCbAkgiy893WHH0/9+hWhB5NbX8qlcemm1aJvEqA5j5/z9gLaWtsxP8+xhaoF8r6qnzjPsZiIN1HalR0fdi4Y4AluZPeMj11YSC3SIrmGaWIjhlyN1O4HNt37jcUO5H/3i/+RGfnYjr8UQITPH0JHT49kbuQ4vb5CqqJSr+PAwVn87gN/iws39uKfvvhxxON+aTPNTSfw0EPP4tVdZ/HcjjNIFYgMd9ltIRVXaQh5cOWFA7jjlktEhz2bq+BXTx1Ae2sAV14xgHiDD82xmHBZ2coJRYLo7ulCSHxoFYzHw9QAiPj6OCvmBxMOCXzMMPNl2ZALCTWP53yTi4mLe2EhLSpQ0YZGOAJN+OevP4LHf70HOUsFUIQeUa8h6KqjOebHZ/74/bjzxk1obuI8KgvUOZkMiUvZ5NSkHJoNkYgtCkI+t44FeEBwMYmOsh3MzMzILNylAUJaumJnqEhO/ptxJTMoYmPJaeZKfB5DZ2O7UjZLSBGjuoedqInush7CsvFFmqsqNJYdu4bxT195BCfOLCAc9uDG69bhTZf14PJLV6O3uwf+MNcBxUp4XTjPrAstqkplb0Pls+VeqX1t2tVSpSuSS4KokS+Vtqeo+GnAN4e7YBZY5dm8bqncxRWJrXWgQCCYma1ThMUF5LJFpJMWTp+dx99++Ye48+bN+OD9d8HlovCFJTMyXkNz8DG5EYUtp0P8jOUgc5OzzLatJhJs7SliWQ95fi3dBTvIm+vO98d/EzlPm1c9OzOH2ZkkLQGQSWXEN7uxKSKyscv7l4lS26KjmF3Vkwtbohd7OIJUMiXX18yYpboPh7VKKVGTAMLPZTUBdxA79h7G9h1HkbVcGJ1kBcThjxNVGQWdb5tLIBc1GCKC1XGM9CRSRE2gN9Ud27piEMTqXeaUarbCitxcRwnSXi9CfmnkiyHLQG8jbrr2YqFf8VBkNU/XMlY8ir53irgOO2q8lpyzTozPCE+awZkIY9EOKFIKNY+O/0vde4dZWlXZw+vmVHWrbuVcXZ0jTdNNzjSSdBhQUTHBqKjzc1DG7BhQB535CYqO4RtFURgTyQQoSLCR2N10zrGqq6orx5vz/Z61znuqi/n+8h8fvuvTD2WFG973nLP3XnvttdoasWzZYo1iMTgfPtSHRIL6Fi71agn1Winf9evXoK6uSv3g/oERjA5PKjFqbmlQgONnJ4LT3t6Kru4Ofb5cMa21wTUxP2HiPbe6+yKiFgy/hJ9d5j+yzjREOdtLNwl5SfeRanYMwCfH49i8YwibXjqkNiJNZSokF3KiBayYPRoVJDpSyGUQjVQB7pI01OsaWrD7wDFk2dWTqY2ZDScniHwLy+Ow6IhUHvU5qZNP0R3KTBsUhQktSW5cO6lMXomkbd0pmVUKAmQYyJlolgt406VnoCpYgtdP2DyHfQf6UHGFkEjExYnx+gIi0aUzdGKkLoALGTL9XBUQPzt9RRtuevtlKBaSRmefvATO84eDSqZ5T+aIlgYcmJtakDe8pi+C0hRgP5vJHpGarTuP4NDxMSRSeY3yURjmhuuvQTI5hsb6KhDZ4oRPKGLU+bgOec+Iis7MzqChoUbTE8kkAzkJw0QnzLQIIXTDYDeTUrbIYpDn+mB/n3vw/Hf+6G+N33O//3cJ5In9d+nm8F8wUoW2zm4J/svq0Epqskovu5HOe/G5f7sb27fsx3fv/jROW9spZybiXvv29OK3v3sJf916HDuPjAiGoYl8vkRo0w2/x4sl7WH84xXn4IqN5+Kpp57Cwb5x9B4ZxFlrl2NhVxQLF9ToIOD8abQ2KrWjWF3M6emZak+HimNUQRhJlaEzH06930KGpKRxBXKplpENzjkOcEMWkaGndbqCP/z1KJ7Y9CpmqTdBSJqQsauE6ogXF5y1Cp/62PVYt7oVfp8RM9FIkzENVG+cQebkwICyORIs7KyqFfiwVYz1BLfQOg8JOz5n+5QioJTpg5s0xDQn8PLnVg3M2mkaFTQjE0GYsoELkczvAr2RAwpUDOJKFByVL2XibHN4PciXctixbRAf//h/YSZZxILF7XjzNWfhDReuQy41htpYBPVtLQqmhqzFPp6R7eTOp2qafd9KogrFOdlWe1BohpmKJxSvcZS5EsmU+sodHe2aQVVAV5Axoj8M5iLvCfIzCoP8mrA8r6HaDsWc8RxPZjA5nsToRBFfueuXWNxVh0997EbUVJsxHCYctuLndeMYijGmMG0HGXKUiq9xxbI9f34GQ4g0rRg+bMJkYH8SqSJGVczF65pFsZQT8apS9iGVSDoGIFSPy6KxsQGd3e1677wW/BymIjIjf2SVm0kPVp5AfDY+16vlWkqS8RsKo5BhX7mMosuLRLaEzVsPYef+fiQyfgyPzor3QWVFCbY47RWTxDnz5tLl5qgayVFGxY/tCtPaMZ/XzXtLoQKhLEYfntMGdj0K/WGy4y6yh6MKcO3qTpy3fqkRL3EZYhtFccKRsIKvZrDzZiaXhyPFQWZnMygXGPUAACAASURBVKqueWAbZrCB4Un5KJYyWLioS+TXeDyNfXuPI5smwzkkcqHbBxQydJkroqWlDj0LW7WOspkSBgfGVDGzimJSTqtZjgUygPA+1BFhosCJn0Ykdfqctj1nSZrWTIP70U5cKGkj4zyV0We0+5eJCYNaTVW1RJMS2RzGppM4fmIGf3luN6aTZcSzZSQLeXEK2DNmK44weay2yhAEvcb9jMgQi42hoQlkNL7KQMi/oVYA76PhyNggbipyg6CoJUJdAyIhwaCxxc3Rca8iYyb2yal1YBUWBbFzCsADJIvk3VTgRx4bVi1AT1tU9rT9Q6M40T+BTI4VL93TDNnY5fGKue6t+CVdPZsyvug+lwddjSG8712XE6NAS2Ot1O94rViN80xiYkuVQ65P8m14TjNgd3V1mjUoGWWPzJFECsxyHjyHirsav338r0hmOOWRQmNtNc46YxVqa8gN8KCKngouWgAbqNwigEwKeBZRZS9WV6sCgNyVaE1EiSPXJB+89kSHCK1b3X2uS5NQzKplc+F7/vv1HciTB+/Wm+c/kniamptRxZlbwdnci4Yowb63yxXAvv2D+Py/fR2rVy/DJ297L+piHh3wmUQJP/rhQ9h/ZASbth7G0ATtRk2PjCGQ4y/VYRfOW78SG1YvRpU/jz0H+rD/2Ij6sm+4cA1WdFWhobYK4Ygf7V2NgpAbG5u0CCU56JonyUcZvUJBgZ4bzqgylTSSMhOn97fbwI2FPDgcRk34iVQZz7xwGE9t2ofxmRxyLi8qbr9ENbwoIuYp47OfvgHvfe8ViEQqssokyYTlB5nBCjDOIScWtseDE/39gtFJ5GFVbYOc6c/mMDM7rQVipDMNUYUbkwQovm8FHGXcBhKlCh7JcjxkSazq6uwSCcgSpQTJO1K2vLaEDEmaCUVNNc6gSFGJcCikJEOsdJ9fbQklFz4fxken8eCDj2DhosVYumwh6qJVqqi4MVkGUJRH5Bgxn5m6mEx6zp/c6burQtAM/HwdZ3bMmPIU4MqFkU3OIFHI4L5fvYAf/ewpvPtt5+HTt96gzDpQFdGUhGW8m36/YT5L0Y+ypjQiIQM3l0U+l1Ew4Ofhwd5/cgZ33PUHjI5N4+473o91K2IoeWgbSkTDmM1URbhpeT15fdkPp9NWHif6TqA2Vi1ms8m8DezPw8rYT5rgJrY2TXWUDJrZeD54YHCkiKpT/JYMUxyXOfbY6uvqzet6vUr0yEzmvbezytSS59+RZCPYmA1JAFPTE3POdiaJICnQ2LMqqNLBL5XG4NAont60C0dOxDGTqWB8Ko50noiVH27qJPCQd3klFsM+qiX0aTpFrRavqmRqXlNBNBAwnBaLGNl1THTFjhKKu0HmfyUPX8D0HTes68G5G5YpqBtSJ2szo3Jmgm8JQyeHpR3OkSu+DwbuZJyiL6YlxaqHiRttUvnfaE0VurraZMYxNDSpOX5aHsuO2FWWhzj3D9UoFy/pQWtbjSRVZ6bT6O/vl8CVFCY9bu0dfibuUSp6kbvg89NDHQr0TJ6YbHDtmVFQo6lv++h2PFAIToK2o2wbkMlsvo7PpgQvk/iW1hpwYWwyjSef3Yb+iRxms0CWSS3RG7LEOX2iXrXpZ9fEOBbJca0ihk8SzmV3z6BoMkVRwscAbtABex+5NsgV4s+FtrAVpXlyY6REgqnphVcQT6Th8tDS2RQhNlFjgpwnUZhjk64K1q7swGkLahCrq0ffiRG8urcX8IeRTTHpYutQJBz13rkO6uvqkEwbfXoiFgFPEe9/11VYu7QJfk8GScnE+qS1zmqbPXJeW7Zd2JNmkOT7k3BLNqs9wnXOe6bPJ+4QVd1i+NOfX8TQaFywv5FXLuCN15wHn4ekOlb+JDgGpfLGitxwH8pi1fN1mpqb5kyKZC0rpIUz59Vz+gfc53zw9/kIBEMaY+P72/Dm1/n4GQM5F4oyEKcnFK6pRigcgdvHm2+ESkSn4TgT3Lj//t/hx/c8ils/fCOuvmI9imWOS3gwPpLEU8/swKNP7cD2fSdRcFGKkVkZ9ZLZxwHqq/2awV65qANbXt2FyWQRkzMJrF7airNP60JrHaUwqQ5UFlzc3NxijHYBQSV8r9z8BnbkaETIzP0mqGPOwFg0xvOqXCsgKSmRLONo3wQee2YXdh0YR6bklruOqk53GWFfGeeuX4bPfvQdOPOsJfD4Uxor87h8WiRlx/t7DtKaZ+7C98LRt5bmFglXWKIaf1dVcYUHlWEq25+pd+5A7raFofaB46TF39VBks2L3czPYpmUDASsRuysvET+GazyOZkAtLW3z0HHPCgsoYPs8KnJSUSjtYLZSAazrOV0Kqn2AyE1HSKU3GQQZ7LiyLsKbibs7PTpbG/VVjX2c5hAzOBcgrtI44sMXt11HJ/83P3Yc2gc73jzWnztC++SCpU3QqhUKY7urz2obMCkypyMLig3K9TFzMCLv1EoYHI6jYcf3Y8HHnkK3/nah7Cky4WK1/Ti7OgID1uZnzDRoh46Pb2LRkuZlVA1SVo8iBxI3ejRn5r31vuSAJBBR+w1s+uQ78PImhr0wf6O9Ti2egZ2OoG/pxllR8OZQSSVTClgM0GpwFT99lqwX8hzn9/ja0o2MpNW8Ojtn8VzrxxAPOPC4NgkpuLs2bsQYELkaNez+hak6cyw2+vMfUICIyvXUJiKZ6wAjeLb/CSGuu/2e+IPSAzGHOhMgFevaMP60xagtobiISbR5rXlYc0K6MSJQYyPT6ooILpDdbyGxpjGzTgrzjl9JldMAEhqY6Bjr7ytrRmtzXUigG3evAPj47PwEB0yS0UPJgC8lnRUpBgKFfj6+086qElY405cL7xHPNgZeNg/7+6hEJCZNiD/gNeSn5FrxrZNeL3tfrV8EHaMeO4QvhX5TedQTiOq5nnYHshhJlHAnzdtx4G+acSLXk1SCB4Xc81U1fqnMUCtdoeLYFsaZv3Z+2CSDJPo2e8bzobRt2cSTjSFMLZpPZ4yS+JzGOc8Pp+B5+3zyAeCo2glWibnsWZZN1YviCnp4O9v3X0EM1miAh4lmlKH4/6R2qWRg7bXgdeZRjpXXLQWl521CLGoS9O4Hn8IEWqvO3P8JH+aM8NcB4tQMQEhhE9OlCWD8vwaHhoWCbqvfxJbtx8EeXxEN0rlNK7/x41ob62VBwPrAYlCOh4TvN+ETYkCcB1Y8SfeO+4nnqN82LVhzoNTiRrbsxkp8Jh7cdnN955aeH/jV38XaH1461fniB+86SRiqL/s82HJytXOmBEzeB7yGWQLcfT3p/F/brkTQZ8f3/zWpxGuKqCxsQrZdB733fc4/vLccRzoncLwdFLjY4KoZIcH9coXt9ehsZY2k16RQ0ZGp8RMvmbjGrTGAlizZiHq6pjxu0SoI6mEsLA1OuDNsBAXFxBvPKEyauRmEpRnDSBOaURuEHcQT2zaj5/e9zTGp8vIlv0oaCPxsEuj2l/Gx/75Wtz2L+9E0MdRjRzcLpoieGTVxw3IER6bIdoNbjcUF0I6m8WeXbuw7vT1c31WmxylM0l9zwpQWIasFZ2wz8OgqeA0MaHAwwMxPpuQvzCDuOAox3ucvU7b5+NGIguYP+c14LUmM5s/7+5ZMLdY+bcM9KwOLZGKmScPpviMmakk41vqcSI8GmhR42LzTGzs94S0O20O+3NWAUyqpARG+LqSxfRsGj/80Z/x3e8/o6r+a195J2647kwRVUquIjwiwJlRNlsF2mvCnalqnBtK8JCB2K1eeSKZxZ83Hcb3fvRHfOajb8FFZzbD7QvIEIEPXg970JA/wL+lcAsPOs4lBwIh9RO5fnh97MHNqQk7HqgExuNVf9kmj1Yr3Fbr9kCY31e3gjBz7k7OKN7caxBZIZlPRiBZjI2yCiE0bnTarbc858lZydKZSUQpwrlpzjYTyQlh257j2H9kSP7URwdGxN8Qj5gVLkld1DOYJ3zD98qgaWbaOfJEgisrUqqEmUBs1QXV6qg4ZjAOq5+B3e+mvjllT9O48JxVOHfDUkSjIacF4dc4FhXZ+nqH4fOFRJY141vA4iUL0NxSq6BHlzky/9XYKhFiDwpS5/6uioTQTGZ6tBrjE9M4cWJYI3g5J+lSH9sJZl0dzVi9apn4EdRkH+jnzPCM1gDXtZXa5P1paWFlHtU60DhU2STQPLjtPrWBhGvASrjqHufNWWZJmgz8/F4wGBFEbAl5E9NJbNlxFFv2DiJTDiHNHjo5GpVTfgTcO4a3YdoYhJoFI8+3m3WmV0xrwwR/y1fg+2HlLWldEdcKmiM3CbazN+cSBjdmE1TOMzoBpvdvhGQ49ZDjpIEH6GiOoTXqkS0tNcx37O/FiaEZtaQ4ekjktFCqCGVhsLeJpX1ecoi6W2vwsQ/8I6qDOcwmZgBK1Uar4Q8YIiSJjKaiNuN9tp/Napyz3WzN2CSYZ2R8Ji6Iu+QK4C/PvYqxiQzdleDzVlBfF8KlF5+F+PQYwkoqjFeALZyYqHu8Fd1/Fjz8TNxHTChVEDn3nWeiva4LFiwQ5M/3yoqcBUBfXx8uveknf2P4PvXrf5dAPrHzP+Ze0VaFXMhk/zW3taO2rl7CDNLMraQ04lMsRrDpmcP4wue/g8s2noFPfeYmNNT7NXJw9OAQvnHXr7Dz8DAGxjNI50hi8IB+LNzMJGcEUMZFZ61GbdSnHs7+A70ipXW11+HcM3rQ3VGHBV31CIc8CAcohUipQhImInMHrA3kvOkMfIL/nL6mp1TULPjITBY/f+Rp3PfQyxgdyaJYpjWftIQQ9FRw9tpF+NRt78AF5y6B35eX7KpkL1WGG3cqVnGEp+3hbfumNtjYSocwDQVLaEx/KsiTG27EN4gcWHE6PoclVvBnGilzYDNVburJl4UmEFqyDFt+RkJHDCoGijIBkM/FxIuSoPya909zko7jEP+Gi5sL1jLe+Tr8Ph2AOHvKnze1NMNHsQa2AExknTtYbKC1rzdv0cx9LrUdBDuXBdNmCmm88PIx/OsnfozR0TTe9IZV+PSn34buzmrBvm4vDWHIpXB09Z3+tK32Wb+waihRU17Ob4ZJbPvXJBlt2d6HT37pflx+8Rrc+v7LEAwHFJwtJ4HvkwkL2w+svOWiJWiTSWKDkjRB6k4lamUybTVkq2MKs9jeGzc5H/yvnS/n+rDwLP+rKQZHxc++F/tf/R2nKmQs4VJQI0GPgSVAowonmPL3uKaY6BhCjiFy8v2yF+/yBDAdz+OFl/dgfCqLoek4ZmZyKBa8pPxLsY/uLGzF2D4337eX3kQ+D9LJgq6LjFXkhXVKwlb3QHCtGa/kWlPvnWRQv1uSmSQNnXvmUlxw9gol5SQM8Z4cO9anSjuZpHY80QqiCazITX+yq7tFXtSUWT12dBjxGfIM8po/Z5KRTMXVGqqNRlDfVCMzFsp09vaOytTGEkEtabGmOoRly7qVIFBzovf4EEZHx6QdMJ/Ux68jYT86u5qxoKdd19kET9Ort71vJjI8+LmXuHbsfeREC7+2vA9eF/I1+Fm5JNiflxSC249DvaN48NGXMJ12I5s3bTSOg9p9ZNYc56rZeiQ3hNXpKYVEm/DZwMtAPv9v1QIRH8Ijb3lC66zIbSDn6/Frwy2pIJ7MGAVJZ+LHtMlcKJRdupdM+JrranDmmoXIpSfQ2BjDgaND6veTs0TWO/dOIkP0wq+WF98zzxkD4RuiZXUIuOXGjdiwuhPJ9KwSPo63UVaWiSUDtvgqXmockF9jzjKyyOkfwZ9bxDJaHdUZKAvpigsDJ+N47q+7UE0VUFcR0UgQl288DzXVHowMDyIcMsm6Rb34+cJhQ9bkw7oRGn0q0xq1CIz2lKr1kkYg2R6jzoM1mLro3a9zstvkrv+cm/O0cCGrUBIaOCPY3bNQM6OEShmUCK1QYpDEnts+fhdefGEvfvbT27Hu9AVwl8m+LuD557fgF4+8gJd2DmNgaEqwOx2pqM5DoRb6KDfVhHDBWctQyAN79hxGhTe0kMV5a7uwYmkbFnbXo6muCq1NDRpFo+XnKe1qM2plIS9bQXBCqkR1qlwRubwXD/9xM+64+wEMTTB7N05CFVce0Wo/3vXGs/HZj78HjY0++e7SFcyVNVYoqmA0olPUHCXlFnnT7ev974PaVGRFTE5M6ZChkpCFVNUvlma1YZILInUIVPw6RD1j0cwN0Uuay04PWrOshaL6ftKOp3BFPO6MKZlkgN/j+7IqVbZi4yapb2pUv5BJ2egIrR+LYv6yUmVAaGxqUlY/MTaJ8bFxRGO1qG9sQLiKLG+H3OIE8/nVgE1CbOC2lbQNbjzVXKUChqczuOMbv8MDD76Mmlofvvv1m3HWWV2I1dNvPSzTWDKtK5Y7MA+216Flji5UxBAvywGPr21RkXIpj+N9k/iXz/0MdVE/vvnVm1Ebo7GGqQ7n64bnCzmD7LhCeOrPm1AXa0ZjcxiNzdG5hEgOdZqGCMx5Z9tDiqNw9vPZatAmAHbUkWvEuinxe/w9Kwtqe89zCZBjQaveajqrHiRJNWG2GyoVJV18bQO9GytPHjQKInDJm31WqJMf27cfwcDJGbAh1Nc/jUQCcJH95CnIcEhMZmdGXvvGT+3zakxOkFxpCFPsd3vM0LIzhcHgS1OJqBAh2xoiPzHorahHXl0dwplnLMaZa3sQCXsRjlQjEU9j27Zd6h0HA2Sxm7l0BiyOMfGe9izsUND1ePzoPTqO48eGVJlybZrEyrgbUh62oaUKre1NyGQqklPu6xsRmmDge6OWxlZCa2sULe1RCUdRbY3MeFvdMtHXnioUUFUVQLQ2iK7uNkP243nmTDSwwlbSHQwaQZBsVl/zuiuxo+SpE/CtPCinDUhSozY3GdFMyjhbPpMs4ZE/0oyJc+MsCEpScntNxe0lEkF1QSPeZHUfLFnRrj0TdMxusImJSTzZG2d16kVQ+uumT26DlE3A6EeumXBnDNBU0KzaGcjdIruRVFcV9ODM0xdiQUdUrmej4yls33kCKXII/D4ZW03PxkUmLWQdTwlnjE97giLKrjyuuXAZrrl0LYIhI49Nqe/6hpgSVZMUGfIePwMTJlbMZr9alMSgHmo1lcgbmUTJxWTEjaef3qn5dfkHeN1Y1NOKngV18LiL6pOTf8GCj8/J16QUtx3n5bnHnzMRYZVt25+87+Qa8e9YsdtihZwAu9au/9gjc1v3b/3i71KRT+2+UwuBC5UXk5UhZ3czZAzmc2hub1NVrkBeriCZyqhKpb/sth3H8bGPfRPrzjwNd37jX+DNJ5BPZjCbSmu+9+HHtuLYQAojtEfzcQzFkMH8bihzu/rSdRgZnKGmEUanpjCboQRnCVdduhbLu6vR1RFDa0uzWL80RqAJCKlXJE5IulWplbE8zaQzONJ7FHm6L8kbPYg/bjqGb//4z5ike1XFh5Ab6G4L48tf+idcfsFyMyLBqlDOTZwIJpxuoFtWEezJKrkRCaYIZojsH8+fx5wLuoKaPMrkeHDQLtNr+61OIOdBouyQCYfT5+fvcldZW00LxXKxMPxz1njf/n1obWlFdTSqwNB3vE/BmbAU/5G0wxGfgYF+BAMhETvIxMwSMqPUJmdkp2cwPT2lbLg2FkN9Q73xb+dGJHwvpv+UQ54LCgqjNKzxI3cEX5TZGihSma/6sC4UswWcHDwpogoNEcgp8OTdePi5rfjk7Q8jOV3EGy9biDu//j7U14ccPXE6hjGoGDcnSVSKKe+oCxIWZEIgjoIhA/Ia8QDiOJcOX8q2zhZwx51/wPHeXtz19Q+ipcHIP/K5aMbAZxVLXQx4mpBk8J3v3oep2RJueu8VWLOyC353QFWfN2QONxZJpiJif9x8XotW2cqY/98Ga9sbVtrhzOuKbMSKQ45rZnJj/uik+oPq55kZdo3nUSQjbJAbVe3kAxCuUDVU1P4kzJlOpWWKw8BRgQ+jI3EcPXYSR0enMTKewMnhWZQqXmmik/jGisjC/kpU/B40N/IATUg/m+IsXAPUpRbi5MzycxR0UVeLKjHC27TiFGLlKaC6KoqQz4Wzz1qGM9cvgdfNJJTomw/JRErVDIlqXo9xuuJ+yubYAiJnIYQVq3rg87sVdHuPDWoen71mQueZHDkbEYRoeOQqiMVOL4bx8Rm88OIO4wBHl6wQ130aEaqDVLJYsbJHCoQcZZyeTOJE/5AqKu5XErRojMHBBc7Rs08fq61RL782FlUCzZYM+74k0vH/88F9xO/xfdtAz3vPM8LwXBxCqMstMhwrfAb+dN6H3z2xFYd6p5HNl7UGmK2IPKpJApIOXSiUaMfqWDarZ291AE71j4XwzZO+1T6h5KpjX6qKnIFemhR+nc8mgWQ7g+cYiyhDsLUGKnJjcFWQY7vAGDNIjvfqi9egqdan6zmVKOGlV48hUzCIqJKYgjnDSwWO8tFZnaY0HAGLK9kgJ2Pd8ja8663nK6hHq2pEpuS+Ehqkfj8rcUMaVGsybcyUyHmw3BCDQnJENIWR0WF9Jq83iv37BnGotx+ZAjUbauFz5XHx+atRFWRCZhBEBmQ+L2MU34+QkxRFiGiM4qxTkkbpbsbzM0JTFZPEKQGor9fXM9SVl4a9Gxe9+3UuCDO+/T/nSAcWfivnc3DT75skCmZN7J2yt+KM31hYl0SGn9z7NO79+eN4//uvwT9esQ5eMjTdPhw6PIBfPPQM9h6dxZ6j44JGijA3UdaLbmBFTwNWLlmEY0f6ME2iSSiCRCqDxR21+Ke3X4oFHTWIRgPSs5atYKkg/WJWyfGZGW0A28vkAlmweDGqa2LwcJ48V8TtX/8Vfnj/88jkC4gEfLhq4zrc8aX3oqmhgoDXyFhaGFeZsqM9buFpblyyPDmjyN8jYUI3VrCj7TUZJikPYsJAXEDxREK9OSsTqoDkMMq5mAkj2oPVQmes5PlPP3egd3mLl0zPmxW3IWR5MThw0mEIU2vYMD55pHPB2sySM/YqsEhoITTNcbmTJ0V46+joQE2sFulcFiGyoSkcMTOL0dERGVJwA7AdonEthySlsTBhMubzcl1wlEaz+wkj/sIgy4NkdGQMk6M5fOl7D+HJv/ajPuTD3V95G9507Zn6ua2qbUVrIcM5GFSNQ0UzBYF8hhMLppcowqXTp+SBnEjkcd8vX8QTT27CF//t/ThtRYsObHm5O8gGvxbLOZ1DIlHEz/7nUTz30gGcvX4x3nXDFWhvbZDJRtFjYE6XZroNQWx+9c3rbOf8eY8Mg/6UqYgh/LxWR1xVEb2XM7TyjL5mPIb3275HA+GTvGSgRbsO9HWlIgTFQr/8XQZ4ypKWpZNfxqHDx7DjyAhyJQ+O9w0jW/BIJcyDokRTbJWha06luyq6hLk05kPXNPbV3Z5TLR+hAlVhLOqsx5Jly/Hssy8Ino1UcT7chaDPh4C3gnPOWo6zz1ohNS8mPTbJ5eF86NAJxOP8vl/jPoYdb8aPOrsb0NREZn9OzmVHj5wAlXipiEZUjdlUTahKLP5lyxaiq7td65xtuN6+ESQSBdK2pS3v4+eJBFFbG0FnR6OEalKJHI73DoqwpOkCWQiz/0umOsmSOXQv6EQsFkU45JfyG68rGdM8zHm4W7EQuy5tAOe1tCpwDNyEfnmWsI3A5yBZbypRxMN/eAX9I3S+gxIUqs+qdeb0wRXUHOtXuxf48/mVt/3/1pjIVoOm9WPU+KroMMdYXOL6JYxtRs24dhhADUGUittUlKsoGFPqmf8jic0kWjTCceGKC1aijVrmiSmUvdV4aedxTM5klaQbn3qiRGxDulQoFEq8ByFU8jk0NlaL5d1aH8Y73nIOOpur0VjXIG8Efg4S0LjmTQJsSMC2VWnRMF5r28ZkEK+vb8D07JRki0dHZjA6PIvNuw4gU2Ly44KrlBUitHRRuy4NkyiegXzwXpJ7wettESk7xmshda5HFl8kWtrXtS0wvj9LKl5y+R1/ayE+9/t/l4p8du+35qoNU4WQCAFz8IlQU0RdfYNm9XiIsjdirAyN000iVY2P3nY3Dh/pw+1feAfWrelEOjEDjzeIrTuP4zd/fAV9Q1kcPD4hCVSOkVDfm1V5e0stulojaG0OY3SYnrPUFi7LEejyC1ZhcXcNaqLAggUd6Fm0EH5KtoYtqcbYdtr+MY086IrFhrqnxNnIIh763Uu4/Su/UNb1mU+/B1e9YRWqw2z2m7lyW2najWqsUs3sI/9xkdlAzkDKhagFIc1g05dWMqvNafyjU868LA9tVuWW5a3AYIO5y2SJtkek6syRZ7VEPhE2HHBZSInT7yLcxHlWvTenVytLQGazhP8ddIX9cR8ZrKUS4iS1JVNGK9vppRM+z1N73UE2KErCTJQL27RYaMVp+ktzJBmZ0JgWAB8MZIQSQz5mrWZ0iw5lI2PT+PWjL+EHP3kWySSz/BW48ytvRVdXA9zyTz7FwraQvc3EFXBYsXARstdOUZZMRgIxJGWxfCfbmtebaIXb5cNL23px190/xXveeR3ecu3Zsl60PW711AnpVfLGjCXrxsuvHMaP7v29CJxXbtyAq69ai2itB25fGMFAGBVKTDrjO7xP8+dvLXRue/VzPXSHSc+kyPY3LUTKQG40/01Vzr/lP3vP7XiXUA5HT8C+f9OXNoQde62kO5/Oqpou5FnZuzCbyOBPm7Yhm3djOp7F0MgsimVyKFjtm76h3StMwII0AGprwrFjR+HzEpKsQqlsIHzLF6DISE9nvarR430DqsiZFBFpolKcz1XChvWLcf55a8SatvA7X4eBfGBwBAP9Yxp1Y7CAy2Fa0+Y44kdnZyuiNbR2dWHv7gPo7x+V4xezNvJUYlXUx6cmuRs9PZ0K2rQY3rXrEOKJnJl/DvqUVDAYs5/PWeoVyxcr0Umms+gfoA57SX1gBiB6yDPQUpmMNqfNzfVqH/Das53BhIkJPO+JVQhjQs6Wlr1+9t7x94k88N7wXrBHy0CXz2dQdErIBQAAIABJREFUqITwyOObsXPfEHKcl2fyJfjcjLjxOqvVJt/413oV8L3YYGLbWEzE7R7h9/hztUOo0877SVhaUw0GYudz2ocgZL6vQkmjvPqayoKyMjWIgrRQymUs7azDhtUd6G6vw2yqiK17+3D4+JjOXUvuFK+AzHhWt2yzViqIVUdQEzXPXcjM4s3XbsDZa3uAfAlV0WpdI56hfBhugpnJt20yS+ZlzLFJNEln1dEafVaOq9FMZ3oqif1HBnDo+DCCoag8zJcvasFVl5+LQj4lJI7vx57hvC7csxZB42fgHuR95hnN1+P19vk9ZtLJeU/sk5Mfwd9lm2Xxxn9/fQfyQ09/2pCgnOyIF4KuOjIEceA8AiZNTY36oHIPktuOX1Ku5UoQDz+yGXd98wGcf9FqfPQj16EuRNimjLGpFJ55fg+e33IUO/aOYjpV0Ny2IB4tPh8aaipYv7oLkWAE+ZwX47PTmByb0Fz3h2++FquX1aOxqQrNLc3wkpXpIAV8f3YmVgccbwDhf7qVlZnpZhFP5PHsMzuxenU3Fi1pRKWUhd9TLatOMvAJ0Yuk4VSdnBu3QcbOFPKzWyY5s3QdiBzPcmAiuwm5GSigwk3ORcu+YiQaRYySnWoJOHCtIGkzPjW3mR2YnYvMiBg45sGOaYiFnlTdeVnRGujVbnjeD15TVTtMaAjVEsEgglIsYGRoWApSJFcxI62N1crUhdwFwtrSPXesHW1SQ0lJJgX28zFJ4Gvw8LRVKK+F4GceBiUSJAsiLh0+NoYv3v0Atr86gPpoGF/+3Ftx/ZvWirFKaM/Cyky+zFTAKSKZfiYxElOJClKnk1Imrbl8zduTbcvPlqdimQ/D8TRu+8R3sHzJEnzp396NUMAErlMtgIpMZcoc4Sl6cKJvGv/zqz9i245+NDdV46b3XIr1ZyyG28t58jDKBRPQuMltAGQVYQ8Y87kNP4HfN/08U5nPThuZTxvECUky8eXfWsjPJmG2MrNVF6tx7i9b7VmCGWF0vh+bzBGJmpiYdtocZfkH0LzjT89sRf/gBDy+KvT2j0mdi/fYJhFzyYFg2YqCY29vL0ol6pJXI18wqmVqf/n9WNDVIciyf3BQsLNPELMHbinNsRFVEKx+ztkrUR0xc/gGuqcJkwsUAdq9+wDSKQYMMuJZ9fP5DUmL0pnt7U0auRsdmcSRw4OYmknPGeeQ1cIEzhfwSI6VCm2UcD55chzHe4ekI+7yUPrVJ8U6VvE8U7o7O1ATjajaHRgYkawonbxI9KTaGAWv+Ht8D40ch6s3UyK8ZxZl4Tlg76nV7p67/s7oGf+GbHUGNqJm1VU05KB9JoV7Qnjgdy9gz4FR5ItU0qA2uVmTc7wLpyKffwbZdWtJaQrIirK0JzX35tR1NqYpbDRSXIbMbSkze0yyrcCvIoGBjUgm9wWV3Mrax7I3rRi4X/715Qqaa/y48qK1qIvSPz2O6bQLz798QGJhbENYvQ6eMWmOUFaITrpRz/l8d1lObblcBhvWNuG9N2yEn60aj5nRl1kK5+fVvqBj2SkFRZ6X3Es2UeZn5Fk1Mjom1cN8ju+dFTcnofzY9MI2xBo6zfSOv4IrN54Nr9sgZvYaMVjHYjVzroMM3HbMzHKKDKyekjws77f9OZ+D18/u9de9stuuxz6qA4bVpqkaudJpaUqoGciRjT05JXidBwIXHS+wqdoqcPk4z1vE7V95ANv3DOADN70BV1+0FPWxEEpuL5756y68sOUQXtjai8HxDNwBuh8R6q3ARenWgAcNQQ/eeOUFSKamcLC3D2OjKSm0XbBhKd715vPR2hEWcYFsRZcD+ZK5becibUWr7UKhixJnxNOolCieQhY25VO90nnmXDzKjqqWI7wwl2qVDdPYbhTBYCUjNmN7LwowDDSOn7XN4NTzchmWKMMwzT5YTjAJ4NgDhV+s2w6JP3OZtpM52x6oPbBVsaunzqTKsd8sl9UzYh+cvT/pJRNb8HqRpsSl41/O56AjWpEM43AEmUQSyVkymmdUdfNfMFql56U8I2E/2qUKWbBjYOxJOQvZBneq/1EoiH1De6hoHpS4nasgrfFkvIKf3f847rrnCSAHvPfGc/Dxf70eAQrkZKl0Vj83tmY/l73+NqCxIrNEOs205vIYGZrA/r3HJGBT31iDUjmjloCv4kbaW8KnPnsvRgbj+NZdH0ZHq1mfXM/mOV0oOf1ipmDx2Sz6Bibwhyc3Y8eOXXjDxWfi+msvQyiijjpKctIy/bz5Y4P/Gxa1tqSWX2L9AGxFbg8qti94WNggx+/L4a+aRiOGuWvXER2f1NPNmhloPjhZIMU+py8fCobF+OYhxgDCvydRqm9wCi9t3o5gqA4TMxns238UZXcIZYfEZq+JNLo9ZOc26DWooEbhDvJFLBLB32VgqAg+LSohoOKXjF08EAoT8gHnn7ca55+3SsYsPERtIsy1PpuYVQVFxbVc1kDKs/Ep9UcNw7iAxUs70NJaL63/3uMj2H/gOHT2sx1QLIvFThCHxLrFi3sQCVJ2NY8T/SMYG5+UnDQlisNBmpK4BZFHQiF0djQgVBXGyMgk9uyhXCo9rasR9DFZ4rw9rWbJ1yhi1cpFc2RRXg9+Dt5TBRw69PHMmud/wDVhKzpCxAzeszPU7TaBnHawuYoPjz65DTv3DSuAs/glQ3x+q0YEV3E4zHqba206jPNT55rxHeDDVtoG3aG+B+v8svGOF/GVa9j0yG0ywuSQI4FEO5lsk8RMAj3JXMbDncm8eR/VfhfOPq0bCzuqJMs9PJnCi6/2ybfBkH2JFviRSiZEUKb+P9dEdciPAscii154gn60NBbwoRuvQq3XDbefqcap8Tmy1zmdwXYp9xT3GQM5E9glS5bMXSMRGqnOF8+phcQgPjM7hrrGZgnEDA7HUVfXBK+7gJ72GFYu6xJJkucbiynujebmxjnBF14T7kOboDHmMXHTPlX7qfL/GTHlteH93/CW776+K/Ltv/uoGKwyPFC2WIbHz5llH8KBkHTMqWXLs4DayeaDmT6n+qVIaHb15HAV/uWT30FVlRufufUf0N1NuMqD5o4e7D14FPfd/wQ2vXQEk+kSSs78LA8fD23wvG6sXNKMNas6MDE7hcGhBEaGZlAbdOHDN1+NtWs70NAQlu+z2+eBL2jmf2V5Z5a3Q9Ah8KshGsGEpUJGHsXs2YsVWiaDNK2ZWXeF0Lzz947xCUdruFHmKmL2wmg76PhIE7ngRueoHBXwCDOq+pXKkiFH8cHMVy3eUhmJTAaFTGbuIFZwKRtYVe5pqjoMaY+JEgM+7wGvLxcyZ3AJ7cyRQNzUsi4ikUzMVeD8W5LTjLa1gewkTOL0eKmwRfYyn1/uVYIkKcZi+kjkHNTV1YthapTcDJGQgVL2gOU83B4emITXzGvYTLXCCpvVIjIo5ErYd3AaH//0D3C4dxrnruvEv3/xnVi8pAFuXxTpdEI8BB7yVntckwT/a86ZaILaJKwqOOea4STELnzr2w/ihrdchosuWom6OlZXAbhLZaRcCfz0/lfw+9+8iP975y04fUWHY+Fp+n9ivrMPWC5IOpbiK/lCBa9sO4jH//Q8PO4Abrj+SqxcHkM1/aSJ6EjXn6Yb+bmRFruTrXCIRbGsCIxgc0ewxlRZpvJkH5iQq1S4nNEy2WGS96jgE3EONULrjmqco2YoWFQyptS8ThqkgH1fX9BZlxw3NKYy8VQBu3YfQv/QBAKhGLbv3I9E1kyZGMSI7Q8iHdy5JG+G0N3dicOHe539ZF7bwp1CRCrU8GYFRSKbGZnyeSjv6UfAU8bFF52O09cuQJCa2n7O5GfFCQgTiZA5CNT/PnqkX0m2xou8ZtZdlXTYhWXLe0RGTKcK2LPniDSxzXgSE0S2ocz6W9DdgZ6OBgUVyi0fp1MiURlKEDMJlUggld/Ccuzr6GxVsdHXexL9A2Oa8w7Rl4AKYlVhQexebwVdXa2orycBlNMcRDoMdE0SKYMBn59rltWtAo/T5uL+57jb9DTh+KRY0xxDJYkwV3Zh5/4hbHrxMHJFt4hhDOiqkB1LVLYqTX/a/Nc+5qHiczC82YunqkSuG/q0c5yX6YAKGxdlWnmNDZNdpGS+b46ysg1TYrXM6QG2TssoCFLn2WkEaTQ6Vy7iknOXob6Kym0x9A/RCGtAOgXUcheUX+Y4cU6+9PI8L5URkBNkGalMUeqR1aES3nzFOqzorkMkGtY5SX4U2yNUXeS5wkBquT/UMyDiRyIn5X35WRmMuQZSKSqPlnTfOBfOgmnXPqOfUCTSQ2+MGo5CrpGJCkmAxD2JwHBdkBvU1dWloK39FgnrfLSJPu8z1x8VAxlTEvGE1jEjHN8fz4CN77v/9R3In/7xzWhorNaiYOXDzIcfgHAwL0RNNKpNnMpmpJhmZ7ZFy0fRaPz6giiUavCVOx/GE8+8gvfffBk+8pE3oTpSqwvkcuWw5cVD+M4PfoNt+ycRz1eQyuaQp5ezlKjcqImUccm5qyXtN5usYOeePpE4wt4yPvi+q7FmRSsWdDcgUhWAN1QFlzfgyDAaqNaMjDEzPSXxOZ+kYgOhqbhJ2DTB0sKb9i7Zv+GG1SHumD3w93hTGfioktbY1Dj3t7a65oa3sJmtTDhic6KvT5C3HJjkRkbN4Jx6NOq3yefaYbQ7ZDc75sKqzSpJMXDwECTMPR96U4/HgXaNxqOBvIUQOCiKmLSZNPy8p7FasYtZSbOnLw3vYhnBCIUb/Ar6bm4YadMa0hilMTk+5OH89zzISQ5rlJIspzA5nsNdP3gc/33fc1Kb+s/b34J3Xn++2PHShfKc8uS2yQ+RGRvILRxdYItDRL0SKsWK5p1/+etn8a3vP4Yb33Ix3nfTJaiKlOEtV+uQL3oSePHlUdzxtZ/in265Cu+49iKjLOcotPE60MiDgcMS5Xh9p8aSePb53Xj2hT3o6enAe2+4CJ3tNfCHzSHPwGwC+Sko3QY6O8NvZ5r5/y1yY3kFhvhUUIBhP5+wIQ8QJcOhgJJl/q6uhSYv0kouDbu2ZMw6xP0ozVkzWn3ogAJ5Rr1y3jv2sQtFN7Zs3Y1jJ4bh8kTQPziOEyNTqLjJlTBa1rTm5X3luBL75CuWL8WxI73qQVJH2/ZvhRIw3FIMR5r4ZhaYqbvXT+vMAHzuEi7feKZGTynaY+eEyVDn11xLXPdDQ6PYs/MwigWS3vj5Wfnw+tIVy69xtLq6qCYR2Ac9SLMO9vfVrywq8SU5jWz37o4GdHS28YJh34HDOHSwT+zlgI/WlZxx9qCxsU7JeqtIjBEJzuzfdwzj49PS3OY95XVVUp6MC2ZfvWa5qn5WiiRIMeCzR2rFSXg9eC8lduQQIZVYUYy44EihxkmOrchSlW3APQf78ds/7kDRFUEyl5aYitTHVP2arN+eS7bSNueP+b5BWhyDG5YizuvydwzaY8ilrGTFjaGbm9+DaMQoaqbTSdTVx5x2Ddei4QYx8Ob4nkmEIxOdUwAVtm6MvPK6lZ1Y0BZGrCYqNOXoyThOjibhD3oRCVbgKfgxk8oiD0N+42fi30qbIJtQizHkDWHtigZsvHgRqnxBNDU3qOXARG521khI87PxDDTFYRBEmihaZRGqEydOIBYjEsXxSLN3GXdCgYimMza9sgOpLE25PAh4gXWnLZGojcdVRK5E7/eMilHeR6KiNigTXWYyzoRLiCU5OBohTOj+8nUWLVoEv9+NwZPGT+OsG17n7me///YNaGym9aJH410cFyFERRKG3IAcMQmOCZENzIxT0C0xHAlf5OCpFBGI1GEyFcC///tPMHJyBF/92k3YeOk58Ps4F1vC2NgUHnrwL3j2rwfxys5exDMFFKnYQ0oX9ZODQGdTBG++aj36+sdwYjiJgYFRZLMlrF3Ziptu3IjOthCWL+tGmAQIkrLkzmlIPCYgc47sVIC2Qdq0AUwf9lTQN4YY8x8W3rQBXhuHM7tZ6kLTsMMIstAEoKGpSQevZeHyefh3NsAaiNK4D7ESGh0fV7Ut9jt1fx2Nco6l6HXJR3AUxiysyjEx27+2SAEPR5JvLAHLBib+3BBgTK9WTmNU0nGeW/PpPNLCppITyUbiFS6E/WFlovSOl/AKK3NafpYqyGXIUA4jEOAEAxvi5vpa1IK/5+JBWwKefOYIPvGFezE8lcGl5y3GXV//JyzpYtIQQNnNOVpzjayQh649RSocaJnvVaiQjhMjZiIjnCxw731P4Hs/egrXv/EcfOiWjaiP+eGtRMi7BTxZHDyUwic+9QOcdf5p+Py/vlkGOBUUNIfP52UssgiOJahRibD3xDR+8eCfVbW97borsPGy9aippTQxW3vGSc7qBvC+8H7bA3bueRzpVgZga5rDCk5TD2Th+ihGY8ij1sWOCRmnA/hgBUAYRCQzZ/TMJoeC811QRcjrZiYamIgaotD42LQz68qKP4DeE0M4eLgf+RITrAC2sked46XkDC+11TnpQSSIAb2AJYt7MDkxg/hMQryK+cmtevRuj6m26HDFET0GGT/hIxciAQ8uu2w9Vq5sk68B3w8rXZKwDDRNHoYb01MzOHjgOPqOj6jSNn1gY5taXU1yWwErVy03NpfZHE70ntTeJ9ucgcZMc9D6MoKmxhosWbpA3uLjY5PYveegxtaKBT6fQRJ9fs6C8+AvoLu7Q8zngf4RScIShrejYyxK5LKHskhvtF9t72hR5WmtiXlPGMAN4cokYTb5qqmhfzUDd8LR8/fKPGdmOgFfMIBDvSP47WM7EM8AeRfJZaYXTSSSAZ8P28az95v/ZSBXC2/ew5ov2dfX+UvyoOcUYYzrz1spIULY2svv0+WNbZ202OomITUcBfILSHhjocXrZ2bY+YbKaKkNYfXSJjQ11KrQ2n14EPsPjcpC1uvOIeQOIcNWAYz9rmxTK0ANSW2pKY20BTxBdLWG8LbrzkaVz41oNCJUhRKtdKTzc4RBMrtG5lV7w09t8xm1nOze4sYQ2sERQ4ckS/GkMnw4fHwIO3YfVFHCtdQQC+ENF58NdyWPdDYtTkfaUXWzbRKOVbM1SKTFEnv1vEpyzL21RFb6EDDZ/P9FRf7C/R9EJBpAOBpEbX09IhHCHewNmcBCmTuOUzHTNU4yYcTq6zVrzrlwEszovcyqq+wK4sihBD50yxfR1OLDd7//eTTWU7yeV6iAowcG8NRT2/Hgb1/God4JZEsVZDj+QIMDVLCipxUruvxYuXwZhsfj2LLtIEYnMxr2v+Ha83HxuUvQ3hLB8uWLjYCLJBYNA5wPVptsBVhSj4Kf8zO7Yez37Hyh6Xk7LlwOc3w++YoVCXXJ7c2Valo4JH1z2z+zUKRNBPh9m0EymJrNaaCx2Xgcr27dihUrV8q72v7M2C6aWX4eXJwZt0HcZuXKYCkn6Mya8nXs4T5fZpRZLjcryVMKnITJlZyV4a+OzJHFdJ0I2ZUIb7NmJvzFnjSwfdsJPL1ph7QEzr9gLc49owu1NX6xiuUP7zBvi9kMKsU8+kbS+OIdD+OJZ/chVu/HN//9Pdh46Sr1zsgsL4HEK6MQKOXAbFZiEEIoLIOXX8uxiXOvJY0IsppOTGdwz08ew3/96Flcct5S3Hbr1VL/c5UDiKdmUKnkkMuG8fnbf6qxlO/93w8gEKggHGHF6/Q7zLGpBIjXWLBasYTpmRy27TyOn/z4QTQ2tuB9770Oy1dQHCIgJmuhkJUtaShI+NswW221xP/a685nt/eDgcK2YczkA1nidPOKz42vsVLlQWId77heNINfMsRDWxmr/eJ4NtvXJ0+CgZwPMtYJ7fKz8fVz+Qo2b9mNydkcIlUx7DlyAieHp4Ayg5MZdOf6occA2f2ET92g/sGM9uH8JJbviXAmxULkKse/dTPJKiq5qw75cPFFa7F6dbtaINzoXh9bBWFEo1Xqx5Lsx6qaHIcjh/ulsc5qnJA3W3ShMCtLl7QP2toapUZH3+j9+49IxY2COAzS7MuyfUAv6e7uFqxes1TwJ6VtDx2mkhynTYhchBCriyKdSmguubWtXoGBlX4ikRLx0M6D2zFPtgFYyHC2fMmShTL3oIaEJSXa1gkrO6JqmlGuqjIz0JogIbfABGmOvY6NTqoFeGxwCo89uQdjU1kFcnYK9LsK4gaJMUnNqSDChMWyzm2Vbm60kUS1SYRBr8y4meldG/Jl0ONGyM+f8V64jFJeMqWk3LxHsx9SzO4Ev7MlYYI796amVVCQo11nRx2y+TSmEjm8+MpRuCm4EnEj6AnIojpfMm0qFnd8Dlo6l0sZZOitUQ6iKlDBTe/ciJZajwI53y9Hb5nE8vPwffM6WnGdaHXtnLw0z3WT9NNtsGqueuc9oAwv338wGMXLm3dhJllAIFIFn7eAZT2t6GqtQ3V1RG6AkbCZVeea5N4naXNW0DnbPua667yfdzZYwjHXj4l7ZVz5oZ+/JrH6W/7P32X8bNuDH0WkJoCOhZ2opok6RR+MOsc8hqR1qJKMgDasWWQBQVwkjBheJsUv3Ljnnsfwg+89iA9/5B/xwQ9cJ0hGjPJMDr954HFs2T6IF7b14tjANJL5Aksl0CAj4vPivLXdWNrTJKvE/uEx/Q6h9miwgve961L0tIewaEEbWjvb4fKx32vmGvl2GFzNFIUhcNhZSs0Uzwv4RhvcLGirE27/xh7UtuqURKhDSOKN56YW3Oa4Eal3Ng8FsKMptjomucAiBpZ4xXJveHgYM9PTaG1rU2VfFFPayAhaxSpbOdjFxufkImPv0RKlLAHLvp59j/S5JinOxC/ngCYRz43XeBNrFLzEXoM5FNKpMo4eHMUd3/glnnn5iIaX2tsi+OC7L8H115yNpmZOOBiRBCUuOTLKc3joiS24/Wu/w8xMFu94yzp8+XNvR31DEF5PCG5XCJVyUtr3JB3y2vI6iwnt8aja5PfIzmY5UmFWnM/C76WgiUeJxb33/Qnfv+cpnHfmQnz0I9dgYXcD/L4oiwkEXGxVlPC9H/8Rv31sOx766WfR1lqr5LFcyTviHny/JvHjawkSDxJhKmJsIonH/vQ8Nm85gDPWLsVbr7sUnZ3kQHBckiM7XgXB+VWTRYLsYWyrNkHpztyqzl9VPERcDDuf94cHGMd0CCdSSYoQIgNEXV2tep58zI0BslcfNCNrtkpjG4bBgIEjlaQdY0riNxyfJADx0uadGBqZkTHQyHQCx/uGUMhRjZFJgba2NN09nhIi4SAC3iCmKQXLrewId1jUjT1RtklCQb/xlqbfeDGrQF4V9OLss5dj+bJmISt8z6xiuD4YEPhiSnK9bllTjo3O4NjRAWlnU+edr1EdJYGOYh+0mgxj4aJOoRMn+kxfmyn+6Mg0vQxRKFTg8lJ204XT1y6Tt3c2ncbR48MyVWFFTqcq3jcmTlxDkWq/DFhoqMKJFibSctRzlN74WnW1tUpAamurZJ1MiJ0oEZMsrnPuR2PKZEinXK88B/iPY24WWmfQofZ6kroK5SJ6T07jN49u10x5rlKQMIxEWoRGGPTDrp9TgeFUIJ8fLOxYo61Ulfy6uJYMUdKij2G/D5EARXAYzMuqzHkvyKthEBcHyk0yMJAlLE5dhpIZQWNyofluFLFuVTdaWyLwE0oPhPH4n3YgjwB8gbKZWPAGkcrymkLywrxPYT/5B0WkCznkMl64igVcduFSXHrOYsUH6tsTnWUqGKPeh8M14B4xnu/0CTfkN5vEsF1iP5s9B2XoBSI9cXmmH+6bRNnPyr5gvDqWdqOurloiQjzneY6KlyOyaA7DI+NzUwoGQeUE1Km4YQsnxg+bJF314f/5W2L3a3737xLIdzxyG0LRIFo7W1BTXwe318CK8iJ3SGRaKOWS8eF27DjNAiR0S9oMe6ekk3GaNId4yo9b/unrONHfh+999zasO3OpWLGeUhajg5N44skteOSxV/DStgFkyi4J9/OvvZWKpFvbGwN467WXYHCwH0d7h9A7xBnCKSzrqcZNb78IzXV+LFu+BNG62JytKEeTeOBSsEIbTJvOwHusqnlAmSrH6HfLyXGei5l6+YSUrSMPIWNV9OwhFYU+MOByzMbtNV7tRjKWFYXDKBUw7TgbOc/NTaOFqKTawmmEPan2VMDhQ4fR1tYqRIKuXBRkYXISpxWrvI8NwmDHw9ifJxzPIER0RAHVmU+3c5A2mNgq0mwAAw/yLfA5LDOP74kqWeUyCVlkQVdw/31P4u57nsA0D1xPUId0UwT4wLvOx3tuvFCVEyFascHzRR2kt33xHrzy6iRqQi785Pv/BxsvWS7Y2+UiFdwLL33dZbJixF50L+CS4hLZ9gxyTS0thkjE9ySUpox0MoPRwXH87Od/wkN/2IlLzluF2z56DRpjlFrkvfCxAa3D4ZmXe/HZL9yHb9z+Llxy0ekoFhOqqplEej0kNxoIz4pB8PVZeVXgwdHeMTz0m2dQyGRx3ZsuxbozliMQculz8h4zWbHBmteTz2EPIlvZ8X5ZtSqJw3hJyqJzm6n+uT6JgPCQZbXKanOgf1DBnHDfwoXdCPjNrLkUy8KUyi2Jq8JKhNULX5OBSGpdnKhI55QQsX1D5jYDVq7gxnMvbMPI6CxKvgAOHx/E9HQWqPiNvjtBd/avvSTA0c6zyoxN0ZFYpE1ailItjT8nD8alyobVO+1KqazHKj7kcyuQr1jeKiSFqA9lVg3AxSAT0jrXCJkvgFQiK4j98KE+FIuEvyn2FNEaVx/UX8bp61ZoJIxCJXt2H5HGerHAZJjXJI+pGQbsPBYuaMbaNcvE2qYBWV/fECbGZ7WeOKNOJEfsfF8JTc00VKpBdXVUkytDQ8Oq7nWdU5wCoZZ4AQ0NMb12W1uLfBc0TujMEkurwW+EY7g3LYeFiBvveyplJHmZELE6nU0kMJ2s4Hd/3I6J2bwJbpwnpxqfZsJP8RFeC68bmTWbKM9FBJ1ZpzTzTbAjD8QUXKbFVlJv1iZlAAAgAElEQVQQD/pJ1KOYFHUiDHmRJEt+ZlN1U5GNqnIGnclmDRLH96RA7q7gwrPWoL6O9q8hkeKefGYvhiaz8AYqCHo5SsiCglMVbvE/+LwBjw9dHU0YHh9BNutGOV9EW6MPb7/2LFRX+RCOsP9srG55zVmMcB3ymhn/CJ5BRsue98bquPP9Ujtf9rHse4ciGqtNJ1LIlwP46ysHkHezJZxHNAhsOG2JSKuUOw5K4e6UCA/XwGyczpnkU5DXkpYqKDkYbMvwe7zvLJi4Lk1CBPzDrb9+fQfyXY9+XPAKqwGSSEJVEbnLsCriztZ4EfuLOnbN+c+NbnQ2HdGBeQIEnFPk2AJ9yz/x0TsRq6vGt759Kzpa6wAPK4YKeg8N4957HsHLO05iz/EpZOCTWIe7TG1qt0wZomGv+h0H9+zGZDyLTMmLQrmA5T31uPXmy+Vn3tWzQFW4x89ZYxPwGLjtwWqzOx5+/7sqJ2ubn5tWeQwc+iQibhg5T6tjRjGV4WHC/MeQy6Rx9eUbEImQWOKX1KklaAn2ctpaturjU9oNOdejZ0DXdeMm8iCZzuDE8WOIRSkZGdP74UJmwMnJ/tUEDSsVaIlttmIyr0tZU5dU27gILfRrNwI/P7+vClpIi6mGHHAFpbIXxVwS2XQSL2zpxefu+BUO9ad0DXSbEYSrkkdrjQff/49bcPElKxAIcLTPi/GxOH7/xKv4j28/hZlkHhef1YH/+o9b0dphpFjn4HuO+jnkHR74du1Q/EVe6yQROe/JVAcVVZjlYhmJ2RR+/cifcc9PX8DlF2/ALe8/Fw0x6goU4SoxkXIjU8qh72QBH3j/nbhi43p88mPXIuhJoeIOosThYbLEHWUt2wdjv5ZwX6mc00jakYNjePaZzYjWhPHWd1yOlrZqsauJNM0hOPPaJLyG89sbQkW8hkFtYXd+z65Dq2Kl+0ADikQavb2DGB2ZQENDrUbrePioV+4YAPFry4OY0+/nHnRaFEa8xCinFbI59T7d7gC2bTuE/fv64aF709AYhiYSUuEipFmRLKhjuOH4a7MPyTE1C99qz8hZqwK/z4WA34OGulrpBbgqVIvzI+B14bzzT8OSJa0IOupx1rWN99TIcpqxNKJmPCiHhiawd89xxGczqgSrqsM6TLlvKfxCQ5NFizqFpEyNT2HnzqNIpSjYEZCEcJaiUi66trmxcnk3Fi9tQ6WUx8R4EgcO9GuMjTdaEwJKtirqmS9c1K3eN5NqusmxmjOENwY3ogYe1NfXSi+jprZKn5fvi9fBHurGgtOFsbEJZ7qAFW5BrRdOx/BsZOCn0U02V0amEMBDv/8LRqdzSjboN0FRFq1vNxNMI0Fsqms7H86q3fB57PfMoWvOgbnvKZnkP9OO44OfhzwGJlted0Vudvw51595XTNbrvXHdVA2krj8OpcnwZXa6CUx1xd3t6G1IYim+hDqojE8t+Ug9vXTDzwAP10jKcxVMG0C66fONc32EJ0FCbnz+Zns3XDtBumFBH1BjTF7gxWEvIasyfdk++S2pcT3a/vkZRjhK7Z+otU1Shjoj8r4mi1lkMpV8Mrmwxgbj6sdxhbh0sWdWLy0FfWxCNwVr3hNPAvZ2pKyG8smh1vF19Y9m0mowOHomlHZ5L0344w8i9/+6d++vgP5yw/8s9isHDHp6mpXcPJwwUtVnwvHjBdpwTk9HQsJSX3LieW2d8NslHAN+5z/c99TuOuuX+D66y/Dpz5+A6qiDDgluEp+bN96CI8/uQv3P/QshmdM/8hVoQqXCyEyar3Aoq4mbFi3Aq9s3opcySdLvNT0FG5+2+XYsKYRQX8eCxZ0zhE6qA0eihjjC/t+GBTNoWR6HXZOPOhoWvOAIelIgdbrU6ZHrXBW7WTinjiZxNN/eRV79h7C0sUduOoNG1AVpipUA6LRmjlRA1WY7lMseFv5WWKU7ZuLT+LIuyqQUigil1Ovj97rnLcmpKfevyqZUyxxS7Sag2ydREEsdloNOsQgQv82UNvNb5igZCoZAQeDspgWBCssftaR4QR++LOncc8vX0A8xwSOwLob7gqhrAwWNPlx73c/hvXrF8CFtPq0k1MFfPGrv8CjTx1EJObBFz7zJlx9ySrUVNUaiVr7Wk47xkLETKz0OeRxb2AtmxTp3OKhw3qiWEImlcMvH3oC3/zOk7j8wtPxkX+5FG1NnfAE8qgU3ahQi93nQiIbwgf/+W7ksmn8P9/5CFrqOWfoBwVsQ0x2nNEq25ekjSmZ2CRsEpqfGMvgL8+8jON9R3H1my7EmtOWKkiyopYIkAOZW6iP79lyGuzssT2Y7bywZaBbzoTtffMwJwS7c8c+JOIpzTSvXLUUzS3UeT5FqLLVhGEpm6DONcuK3L4G3w9H0mgFLAtXlw/9/RN4det+lN1+TCVz6BuaRCbPIE56qSFl2nXEwy2eIIxsmMF8KIARovVUFBRIdiSz3Eckq1hCiKNjIQ/OO+90LF/WSVBWa9C2nszzmLl0S9Qz16sspvnRIwOaFzfIgNzTUSxlUVUVRM/CTgnFlAtFHDjYi2PHBxEKRTE1M4O0WMoBUAc+HHJh/YaVYEs4kcjiwME+TEzMqp/O4Mz3z4qfiAAZ7z0LFyhI8n2MjIxJJc6iK+QAsGIkVM1xXKJO3J28/oagaJQO1QLK5pHL5hWINOVR4dgoeTGG7Ej0Jp7I4uRYGk8+uxUnx5JIZCrIkrhZKGk8lUUSfbWFZDokXAuzC3529os9x1hI2YrcBmQ6yDGRsBU9f+7zugw5kZMJPkPWYvXJ2XFrg2t5NfT51vgYUUgmuYbqKu2A1voaLOlpQEOtX5D54f5pbN7TL54L57arwkxcmJAyOSDpmYmCma4g2ZG8DbZygl4Prr1yDRZ0RECNWvKaqmuDiFXHtH75IFOda4QPO9fN/dTd3Y3J6Ulde867MzkgEmA05T2IZ+LwBatxvHcC27btRTQaUzEQ8FWw5rRFqIuF5VPOoMxWIx9EVYXOzZu8IQpFdIy8FXJbGMgZ3LluGMi5x2/87O9f34F86yO3KmBwM5Gg0tbejtqmBslkMpBLEpOBnP9z4OK5aoplwbxsUgvRnMoou3KYipfwiX/9DvbsPIHPfubt+Id/uABeDys5YHhwCr964C946dXjeGHbCeSd2URjnMFgTnebCtadvhQ1Ea+gs0yWjQzAXcrhH64+DasWx9DeWIOF3e1mqIbjF1VGYtSyuvmeuBktFGb71cz4bLDjTdUByflt8eiBfLaE4YFJPPjoKzh0dAC1VX6cd84qnLamG5GQD81N1HQ2tqp2BMmMyZgeKYMx57/5/+eCF8lSrAwdZy/CXYRaDSROINlk3YSZxGAPcME5JiVUzPJxU3Km0iiOWYKL1X7nZ7WV+vw+j63wxAp3SFI2wVAgL6YQj5ew5dVBfP6O+3GgbxoET0WmoeRtOYSIL4d3v3UDPnnr9WhuoiBMAZVSRZrWD/z6SfzqoS24+LJ1ePeNF6K1IYxwrH6u6rZBwx5UtqpQsmLIGK/ZJNpk6i2X9RrpRBaP/OFZ/Mddj+GcdYvxyU9djfaWbrj9OXjgQ6VAdKOMfDmIO/7zITzx9Bbc+8OPY9XiWlmAFlyAz1WRQhxfc35SZzSeGXC4trjOTuLQkUNYsLANixfTz92MYJnRrVMPe6jyO7x/Nrkly1sVkDN/bmUpT8GfRgyIMP/kxCx2bN+H2dkkAkEvTl+3Em3tja+5h2KOOwHcEjt5EJuZZfbHkw58TxGijIg8keooshlg06YtUkrLVbzoG5rCTDw9pxFACJHPZysiMpt5r22ia4luPk9ZJLeq6hAa6mvUAnKXKqiK0H0kjSuuvBjNTbXw+10KhPa6mIrHoC1WIpPXgEkIDVh2bj+I2Vlq6BvFOo2/sYr0uQRxn3baKkTCAQyPjOHVbbuRSRMO9opUy3ZCMZ9DMMAZ9G70dLUinc3KVOXI0X7E4wbJqooEUF9fp+DN/9/a2iKEkMjZyPAIBgfGVTXy/9MHmwQpVizV1WF9Ps4b2xFEJtTS1giHkUympaZHkhdhYubH/B6946ldL15NyYPB0ST++PRmDI4lMRPPI5OjABPbe9zrRMdMRW73rd0frI/mV89Oxqt1Y9eC2edm4sf+PX9OciKrcjbi2RLhTLXhK5hJI94fU8GzbehGlqQK6mXIWIWiMUX4XEBHUwwLO2OoCldQyGaRzHqw88AwcvQh8LhQxRaj2xj9cO9wvJWJD68HR4RZQZeKHvjdLlx31elYtjCmvUyOTDDiQshHzftTRGUmvBzt1bhlsagZcyUzMllwK3HlczKxZqJFIt9sfBYzcb5uUPoJyTSjgEGRenpa0d5eTyxNz0NI3QRvTsmY897C+NJ/p922xzvnXWESKRIETWvi5tufeH0H8s0PfUQVmZHO88nso7GjVTrdHsqBqqcpE29HdMXpLTtGIHLycYK5WXCO7B97M640Duwdw4c/eDdisSC+8Ln3YfWKZlSFXbpw+w70i428/+gMDp2YQroIsdhZkfk99Ogm69CDKy5Zi6H+QcST7FWXEE/EUV8bwHvecim6G7xoa44g2liPCr3OfcaNx0LR5i2ZBcN/lkAWpkiKYxdJeJI3lXrTmTznPYGhkQweevBZbNlxAO1tDbiY5hAblsuaz+Nza9OTdW0TA/43lTa9M8uStHKDfA9WaUkHf8ZA5+xxGu3tPMJVXJzsF01rs1YTAvIwC3fJiY5zl9pwOdOrZeXDZERBwanILYRrq9v5WacqcsK16oWdsjrk3xfzKQwOZXDHnb/FQ49tQVrBXl19VQ4U41zWVYXvfOMWrFvdrmqIBwUlUkk2OnbsJA4cmERrax16FtSgsa4W/pqQ1OX4mB/05gdzfc2XcWapT7UkuKZYo/HeMZBn8PifX8btX30I69d045Ofugbd7T2qyBmoPUWPlN6KZQ9+/cgWfPWuR/Ct/7wZb7xshSQo5SxRzgt1sO+F18pU0eazmgqSULnp5fNg4bUxMD9JQ4a0OP/BdW8Dn+27y6nN+Ty2T27/TtffSfTI3M6k8nhu0yuq0vjUZ6xfhc7ulrnWCP/eBhILn9rnYiDnWub3xaKOVCGbzmFickLBgv3w3buP4HjfCLJFD0amUhgemxTCYXguprrnexV7niNKjsqXRVFIbuOsOZkvPLjr66IaP/OwFRfz4ayzV6Gro1mqYqzkKATD57IVOLkjs7Mzc3wCBZEiW0aEzTOqzPnZGfjYY2aw5JQAR9gox9raXCs1uQOHjqD/xBg83ir4gj4kZql94ELQz/1RwPp1q1DfWIexiQkMD01heJgs/jKCAWOVyYrUJrjd3e2oivoUgE6cGMPI0LSY+Ewi6IlNT3QGCb+/jFisdk43w9wL49jF6o1VN2F5rR9XRaRDyvuSeMh1lkgVMDFTkGzu4GgCiUwJ6SyFiAy0zkDO3JFDFfMTW+egfW3SSJLmPHVH/lDjZxUqVs4nJZOYaARRWJH71V4g0lGUEJBNYnkfmIQwkNOWmhU5oXWuG+JjLk7HhDzYcPpitDVXI52Ky3msd2AGew/1oQQqHpp2k5hRblNgCAUJ+WREMzHBtUZr3Aouv3AJFndFEfD64fUHEAgDpRzhcxNc+beWg2BZ7GY0kJwCkt+MFC576RQC0wgsMyBJQ5v21vRsGr0DY0qmSJKtiQawetUSJTM8X+1eJqoiqWbnYduYPOeMW6JJzKUqFwoaN7li8fVfkW9++CNmHjpo5Pe4QDoW0jO6AWQHikUsGpvpdxm+ljOzrVP6fwVyinlU+FyUjhgTi/ax3+/F57/wE5x/9iJ88fM3obsjIuIcfWWfe24vnt50AE++cBAnp5NIpWndKCkKjcgw6+5qCkq15/DhExibnEWCfa1CBSu66vHO685FTSSHmuZaxOg36zee0BrFcCQWbfDgDVJAL5aQTiRFuKipjYpkwQ9WyhdkzDI4Pot7f/4U9h6Y0kjDFZedjjecfxqiIZJYkvAGfKitj2mT87X4vPw6mzNjQ5yFpOg+F4BGVNJpEeNUGTNCFY2jGb/WoUnxB81JGi9khhTaAlITnTOXJEJZ8xXLirfJgqBXjZqYbNsGER74DPCWrT/Xashx/MMQOngd+LnzmTSee/EoPvGlX+D4aIItKAd6N/0UWm/c/Laz8Ylb34jaKh8oRsKAxbs0NJrEf/33n/D8X3djyfJ6XHXlGpxz5lq0NdP7l0xSfkbCwlTbM2Nw9n0pcPMctHPkNulSMHQJdtQhn8hg04s78cUv/xrLFjbjS198MzrbFqDiYRUU5JAu3O68lKs2bxvCzbf+N973nnPxsVuu0HvNc3xKgmYmC+d94H+tZSQJSyIisu3jtD0o5MNDgr/DoGArcvu3FhHh2rL3RAhP2VRN/Nr2x23SwL+xlToD2OjwFHbuOIBkMiPW9PIVC9De3qhD18og83mk5+AkB+YQNgYd9nXtz9LxjKo8qeLBpwRr27b9mIznMZMq4eTIhIhyJqkz0LqqOL9fs7qmR84gYRIwCsGw0mb9WF0VQk0N1fTKWLagDWtPX4xYjONDJENW4PGb+Xo7PcEKjfffmmPYa1KGGUmbmsjiwP5eTIxPaf+Fgvw8eSmrSSfB58HSpR1o72wR7L9373Fk0vIaBk2+yoWyKi+KTTY3xbBs+WJFRU5N7N/HcTSjHsbkwGqNs69f1xBFU1O1JgEyKZcctSgqlEonhUhSD75SKaKhwRQDZD4TXjUcFwOrax67zOScY7ockSNZyniRMzkv5ilGUsT4TAFPP7cDQ+NJZAtuTM+mtEY1sy2hAk5lGMRtrjVp3Evm4HKbCHOOnA/1t50k1Oo+WFtT/pzsdrYU2B4kxM5pA+nbu00RwAfPGBL2PG76ZXhEIOO9t45ohNarqRFw0To01QcxOTGKYDCG0fEsNm/fL/lZBvJYTbV05pn8avSO5DC/C02NMa0nFv6lXA5XXrwCS3piqA5FFMhzxQTcZWOyRB4DE0Ducz+VFHM5TE5OiTPBQEo9eCZHTDRojyuXtmBAXB8WEiT9MlkZn57BybFZWRVzXLK2NoxFCzull0A5WdvSInQuTX7pkJjYJW8DtZHNGB4/B891rh3+4/674ZOvcz/yV3/zzzqQmcRrbpJONnU1aG5pkbRekExDmYkYuNqMTzim71T50rja/IeBp81BZ7LPQsGFr3zlF/jtHzbj/R+6CO+5YQOaws3IlYuITybwzFOv4pEnd+Kl3QOgX306T2Yn3ZU88JJYE3ShqS6MtSsXoX/gBAoVLq5ZuMpZnL5uAd505Qb4Syn0dLWpJ1YTI9uXSloR9VZ4FHPzsI/Dng5nORMJ6vTW6SaxcpDnsMeFXMGFrbuP4dvffxj5Mp27Vqkv29beLKiXnt7x5AzqG2PGu9thRVJRjoczAySzvBpp13PcwVibskrhYhK5YiZhgopjGGIt/JgA8D3ZGfXpmWm0tLUZqN+Bao3LmEf/3x6ctjK0TGPbA9Zh7Cg+zenH0iyBiRhFY3hbc0WcGBiVItvPH92JlON/LcXIMsOBGwtaqnHnl2/EhvVNMtdwl0MoVRLymf/hT/6Ke3/9vCwo+d6oV37R+avw9ivPwKrVnWjrpC4BJVlJKiR8ZcarFPQMc3LO5W0uOLrE/ScrUH1SVprPvbQdn/vyA/h/qXvvKEvLKnt435xvVd3KoatzoLvpbnKTGpqMIIIi+lPxp4KMjow66qij4yjjMo2OYcYxjXFABEHMgJJBUkPTOcfqqq6cbs73fmuf856qK+v745t/ZvHVWr2qu/rWve/7vM9zwj777LNwSS8+/4/XYVnfQtT9JdHNl/Yup8tgfCKHN7/7WzhlTR++9vm3oD0YQVGykbJOU3PKKFw77ndT+ZLARwIhQnF6fYZcNNaNee2NmQ2v2djs9jr+uxFiphgP4XkNHpR4SEj86JEhvLTlAArFOnxBFxb2d2Pl8n6Ewx40t7Cmp5AiM775uqiOfrRMRnQNQiFk0hkU8zZmUlEb1hSfe3EPjg9NYWo6j0y+jEyBRpsBkj4Hey+eDT56Ztd04HxMcg8er5DamqNedLdHsG7NMqxd268EMWZ8AjlTwY3EMuVeGKPfniev3dZTtNpDqphH4ZRXtu4Th8LMjmUBypgKCggXEokATjllgdStx0dSOHJwGMVyAV4fuy7onJhpMrd1Y+Upy9DT0yZnPDmbx6GDA9ISRX1ufjY7QrjlmJHRvnFuOYOnsZFxZFIFIZbyXhSJ0XNqWTrlW430xL1hyB4DVGZxrOvK+rHoz7auQhGzyTymU2U89dwOjE7mkSlUkGJfPLcs52aTT8O+/LrNA5jPrIWQ6MDofD8rkxlSYoibDLCRtinNzCURc0aXUjKXDo3dBjYcyjgd3H+0e8FwVBACjnoVNr0zOphe3+8BNp6+FIsXUMAlhXI5gLHJMnbsPSLSrF5qr5O9HtB+RnYhFNk55Kmho5X6GDVMzpCDUMYNV56JrpYIAnScXp8QWzPZWdHjMF0HTXoUnSHiQf4IAzhyG0h0LBQrmJlJo8rZCjnKq7oQi4TQR7tcq6Bcq2JkahaFLLssfKL2Jq15HDA0Na4ITdCPREszOlqJBLCNMSR97aKPEiCjns+w6gxuKUsHlJIha7j+Q69x1vquP37IMaoeiYSYOXGzNyea0dXTJQpKItjiqKcxk5b6F2u5gZCOJW3U3BDBTjIW1RgrpAEcODiO2973ZYnw/+XT78bp6/qlv9xbc+Ho4VHc/4eX8LP7nsZ0toqMtGmoY/CQRelxw++t48xTl2NBTwuOHD6GsamkiF9wRvrlF52KS89bgmiwhp6+XnR0taBcKQizltchUKIM0KgLsUjIQhWVW6TB42Zi/TmTy8LrC+HwkUE89/wO9PQswukbFqG9LYqWZmrHs2bMwQ9JYTgya1JGa0nUkwjXCeTlGMhoNCIGhHU1XQcldLG+Zg6ERsBIKBY1iuhOczOyeZ0ERb1kgcCp6sVmKclybQ76fCuU1M8aJE95bwYpGmzNA1ilfjUHt1TqKKQKePix3fjsl+/DwDSnNjFLV816Gom434Xbbr4S73zr2ehodYvGt2TJxRweffoIPveF+zE4w6EyzPBICmOmXsWSriZce9U6/J+bLsKyJR0yT5hs/UZijugRqEbJHLlHjL+TkUivdKmMQq4gQxLu+Mof0dvfha/9y1uwpLsXNULrNiHNyWpmUwV85ou/xpGBk/jRf96OnngAoOxmjQx4DTAtUzZHbQbS6tj2rAS1cARr+JpGXoEFSVpL0/NhJCJz9JbxahuXOk6D22lIjxwaxIsv7BMYlvFwd1cCp61bga7uBPxUWvTQwam8rP2eOUR1GIU5B889nc9wX89zAJgt7tx7HHv2DmB8Mod0voJ0NisEJ5YkeG+GUFCNq8wyBNELn0ecOTNacuKiITdWLevBOaefgt4ujjWlw9IARnrHxZGTY6NymxZYWmnAsn5bQ5amZFxwsYKDB09gcGBUW+kIV1eAXIGiO+ykyGHxkg4sXdorkrBHDw/i5PC49KATbmX7HPUP6FDJfl976ko5x4SNTw5NYmhoRKSmycpmSUPaNjkKORSQfnWWEinoMjE+PQftCrnRxeyVjt0jffEM2FUkS1s4+Ydrr/tFMzqbx8B7TacymJ7NolDxCZI0PJFFJl+VQCpf4Np7VfKY9W2KMRn3yFk7I7Y1EiQtSLQ9pQGhVIA1g2d5QEiSdLJuaUHjd0LsRpg1bgjfi1k4S6fcL0QJ6NDdHEgl+ulVeF11rF7WhVVLE+KwZ1Mk/qZw6NgoKJ9CFIu15kBQEbdaVXv0af46E02yzizlMHh/09XnI0HZWEo0SqmQga5XCJr8HbHDpaL0/HNtOViJ8qlKLtTuqVQ6LyIw/FMoajmJhEsSMft6u8S2jE8nZUoag3/yK1haoQCQCGzFwkKKJrmVs+vl96WLgWqHfhmOZV0h3KfKdRKATb7e+Pe/fFXC+v/9n/8rfeSHH/+kI8lJrVn28+rgDsK9nd0dopEbjUcFmjGihW0mnz8Et58RLIVEsqDwvY4pnPfs3KTi2OpVPPHUHnzhjp9JT/q3vvl+rFjeIziZ2+XHkWMz+Pq37sTuY0kMT2YwmWZWoX3fAR/r2VUEXBWcs34FYoEaxpOzGJ0uopzzo1aYxa3vOB+rliWkHeLU9ctRp3Qna+DxJoHLCP+QzJBJ5zAxMSXqTQoxpcTRcnOnMjnJBNoSCelt9nHskpc9tQqx0AAIOuHyYHh4FB0dHZoNZTKyKbk5CZmzhcEy8FBYmdtWI2fmnkpRZSotgYAGATqRh8bBoEn+PNGaEBZye0eHQNLqPFgPVmERrq0JFojD9pOtqwNbGsl9ZkC1gZDOvohyjaS5GkaGk/jHz96NJ58fQqHuR8WV16EaLh9Cnjo2rOrAV/7lVqxYGhWSH+GsbIkHOonPfP5XeHHHOEoeOkkeOJIjFZ7m4Jr2SAH/+rmbcMPrz5VZ0VSGIqxuxl5G0ToMacl0HaUlndEsb+VA/0U8/MgL+Mc7HkAwGsR3//WdWL1sOer+ghAnuWZmDPPFCu757cv4z+//Ed/91gdxxooWeIN+gZz5ZTC1ZeCW6XKNzHBalm2zivmMzYlLEOtk73SCkrk5ghz8udWyzcFLkMa5Ao48r3Aa3G4hRe3eeRjbtx9FMk2nUEVnZzPOPnMNehe0IxRm6YOwN99f2dPaLqWtRiYZzO+K1rBEoi1GhA+VcFfG8Pg0nnhiC2ZTNWmBmk6lMTYxI0gaX8MvrV3XBYGS2ipLA3QOIvfpweaLTseF566Gq5qVLIga3sJql7GmzoCZoJZrTLLY1NCMn2ItRtyj0pvrIvu+LBKzRw4PIJcrqdRpmQM+CqhUCTu70dvbghUrFoj4C4WZtu84gEqZ+gqqSc6ecVsPkhMXLuoRWzU9lcTePYcElWB3CfcazxLPPfnZHKjCrJxfw0S9SosAACAASURBVCdHMDI8JmvITgZt1eQZYh+xBz293eIEaIO4VjzbSjIk14XImGbyNhMhxWloaZJ9Ca2/jJl0FbOZIrKcDphhhueWnn1m5dTRsv1j50JafZ3gkD+zsy4olvOlv6NCJuKoeb7oxNmhQ4fuYvzKsoJ2vlgiZpwLooFMbEhyY2mLpYEy2xKdqZZ8D04UW7+6R3TMC8UqxmfyeGXnYbh8UUE6KTZDx8335nQ5Oli27TVHqKjXjcNHT6BYLmHDyh54q3m0xAIyjpqhPrsVJZmR3vywnvNSRZ5PJEqBoklBdn3eMMYnZuR5s92NM+Zlr5ZL8DAQqpWx+pQVMpZ5ZGwaqWQOPtH4IKu+Il1AhaLOWWB7oexXcpJkvjrLmhr4NsU0CLXyl54vv86kqNdx7Qde48puhx77hLKsqUbE1ghqQlNNx0WJyzD6F/eL8L7Pr7Cjaa/LTUutjX9cIgqgUJworTjwJAmHCn0yAiWX5ic/egLf+OY92HzJGvzDh94qB5V9j6nZPJ55ciue3XoYz207hN1HplCsQvSJOSGN8Gwhn0VrPIDXXXY2RkaYZaQxNVtFLpNFR8KH6648E0t7mtHWHkHvgjaJonnA2JKh8QSvk5KCrBXRkKhMn2Y5dJDaGsborSrzcjmiE0ICodBFgDsadJ6M8lV9i19kW0oW4pCFSBjk54rWdp2bkzrDJKA4xDtnZCA3lRA1Zmak3YHrx/c0RiVlWrnxrcYuDoYMVCdjtcPOw8AbtAzcMk0z0rxHI7txWpmrxvaZAqaSNfz58Z349JfuxeSsvCvqLgqHuOFxeRDzV/DR912Ot1yvim6EuqlJPDY9g5/evQXfu/MppMvMoLX0IsQyDTfg8vjR31LGt79wMzZvWgMvCXI+DTTMqDCZUBBV18WcH1N0TkIiM4O2rpgv4ulnt+Mjn/4FfAEfvv+Nd2HdipUoezjKVDsq+PviNGo1bDswhtve/1+47T1X4PZ3XSDQIrFigygbHa9l4Y1ZuWXkdk3mxBuJjY1r24gyGKnSjK44fSqcOTPf+YxIUpyanBHBk507jiPNed3uMhKJMDZvOhOLl/QKosSgmgEVDaa1HvJ96USUJKmkHQYUAvdmFYVS9EmHrlRrHKSyB4ePTCCTryOdzWNwZALlqjoLey3hbBKLyIjhEWZGHotw1G0Nq1d34rrXbUTQWxOipi+gcLo8aa/+nc6Tzo7XYq143LfGuje+COFKZkXM4Llz0qkchofGceLEiNigHGHVbElkWsvFMgJ+F5YvX4gFfewSCWF0bAaHDw+IM1fBJ9Y29X5Za12zZhk6upoEIRs+OY7jx4ZAvgODBmbn0pXihpTgurrbpe+fScjY2ISQvzhAhLYgEuEc+YJk7byvRGuzEBINxbOSBINyQun2PASVKVeRK1aRytbx6z88gVzJi0yxKshLNktUjfRBFeaRYNUJZm3/Mw+y0ow5l7mz0eDIbVoj7RRzDtpn1pw5EIolEu3tZxBIZ86xocphMCSGJRaWU2jDWYum0yWJlfVyTx3oaY/gnNOWw+9WItxUKoetO44gX/LJa5htB4IKrZOlzxnnhLkpy9zWmhBOBsfRbljVh0TUg/YE5aFdCMfY362CSaxH07YzCMrntCSlgR6k3FkukfeQwUwqi0ymIC18RfJcSIwskiviR0e7DlYZGBwVNcvmWARNTUEEAmTHByRoJP9BOV4aFKvegU+Ijfxi0mbBKW2xBFDSlKWE1hs+fO9cEPU//cv/Ska++8EPO5rc2hpCNma1qGMy2f7U3t0hjpxDBUgQsToQb4YP1xfQISuiLia1MGUaK/tSlaKYcYtMqDuPbCGCz37up3jwwSfxgfdcjbe+/SpEQuRBujA1Notnnt+Kl3YP4LFnD2JkqoJ0uiIrSuJdloxilNDVGsBl56/HieMDmMgWMTKeEgJMR9SPW9+8CYlWP/oWtKKpOabwmE+zLR44QuvMnHUW7vzcXr0vtwgWsCmqUMpLzcjDWqL4KTogVaNi8YC1MT54bgbVDi9K/d0yZG4YYUiytzKiCmya/REyddTeBGrWmhrVvbhpmM0PDg5qdoi6ZP3cpPw5I3D2jZKFarVWDZ7mJ74Zccb6tKWNq7G9i9dRKSKbKuDQ0Sy+9I178Ydn96Jc8QtMzbnihLNImtl09gJ85iPXSZuf1xeG2xVAIZvF48/sxme+8DsMpSooewtwaZI49yXkSDdww+YV+Pw/3IRFixLwhCNSzhajJQRKzcDFaDVITMoLHEcupHmWcmouHD4+gr/9yA8k6f/+19+DRd294shRcQQuHISChnpwIoP/+96fobs9gJ98+xZEKCnLmqEzYELYsI7kqUGWjTXxeeEV1uu01c8Mqzl+CYwcQRgLIgySswlZzDgYMIm4RYVqfWT/aq2cGdCLz+/EwPFpTE6lpW0yFvPhnLPXYNnyfrhcZRQLhK45kUulIsW4VPV96Dj4h9fGfxOaZm2Q12QBqmTl5SoOHT6Jl185hImpgvQ3T8ykpY2IdXuiH+J8SZZkv32A6lw9GBk+iQW9i3F8YAQe7yxuftsVWNDdAnfNjVBU1QV5vzbKlWgVjatdI4NXQ5osS+e1MWvjmYnGKcfJDo86UrM5UXsbHZsQIZVMtiAsZQYRNLCtLc1YsWKR1MBnZmdx4MBxpJIc5eqTGqdAsDW3XFNPbwsWLm4XrglZ03v2HBCddeqfh0JhaY3iPuByNrfEsXTpYkHfKM5zYmBkTtedin60EXQ0DOybWyhNTLa2CouoQ9Txozy/sgdIdHP2YSZXAjuj7rr3Qbj9cWSLNaSy1Hm3eeDMhBV1sv0lW9/R7GhEivhz26fayjmvHklej9hZJyNnsKL05LqMlmVbMcuIpjWuA2ig7WLkIPkDIt/KbJioKd+uWnWLLQh5Kjhj7SIk4gHEm2NIF0rYtW8QQ8NZ1EkQZZMqGeQspjKw8vpFFlfm1ZNMWK4hGA5icU8ES/vaEI+4kWhrFnQsL62QLsSb4ipZzG6fSl7GrbI1kzaapSWS3EQFsVTD0NAwvP6wtMwRPWiKhxEOshSiugDSweImCS+KREsI0agfiXgTYnEinwVJxpKz7KLgOG62ygWFZS8JFdGEAN9LR0DLeXMpsZTnefO7fvA/9d9zr/9fceTP3HWLZIw2lYlwEclFVo/lQe3q7kJbZ0ycGGEk2Wx0Ds4f/p39nVwcZvSEzulcbAYzxyPW3FRXY7tAECdHKrj9tn/C1GgKn/jU9bjsslMR8Ael3rR33wCee3EXHnzoOYxOVzE4XhQRiAoNPp1bpYiO5iA6WyI4Y8MqHD68TzLzmQzJFjWcsbpHBAiC3jS6utrR3NyGWk2jP63lKFpQLOQF2mb/KI2BRGkBhdvZHkOlLG645nh8rg5Oxy+ayzXtSyRcQ6NkU9ioOWxwLA09p6SRHMYvy/Kkj9HHlgsatPnsiROiGBxwE9FAal+mVsDa29pFOIXTlsislsEXjtAKv5sBmKujy/AKNfw85tLn7LRykV3sqrKeWsYvfv0SPv+N32A8zfYMpy+B7+8GEpEAPvvxN+Lyi/rRHm+V2nixlMfuPSfxz1+5Dy/tmkZZ6sMlqSM5gIeSkOBBS7COT3/4Srzt+o0y6KVM2M+rgY8hBiqVq61wJjP7V5m5Lpz2+BfLeO75rfL7p29Y5WRXjsJgg6HjlqT4xsc++XPs2HkUv7jz77Csr0UzCAfJaCQNNWbdc9flwOevZoVbMGZG1spGFuXz/w3mN7SF+6HijKi1IIBni0Hrju0HMDiSQipdQsDnR6WcwxlnnoJT1y9FLErnRGjRJ2qLjfCqwevGuTDRo3xW67b8mnPmNRK+anjsyS04eGQMM8kS0pmiOBzZh5WiPL9IiAa3GWeevhRtbQncc89DiMXa0BwPYWBgDFddcwbWre1E0B12oEr/XFcIr4flK9YaeS00fJax8//YE6xBvkuCUDpDBif8N+F/BpuTUyw1HBJhHpkb7aFKWhb1ql/EVjq7mrB23WKEA36cHJ7E4cMnRERGumpqGpAzw2VdtL2zBUuXLBbDfPToMRw6eByFXE0deYQZGls2tabc29sljHzuf8LrjOe1HZAGndwPZb4zKyciQMlfBmaq/CW9k/JsmAAR6VP2dhXegAdjU1nc/csnZZgUR/MSeUmlaVuZIdDxKZlRiYMaBMmWJxnOqZtreyRNLZFDPS/WgqgjMUybXRUbyfZnNk59fNa2yVw3ImhjjVzaJplkOUE1r1vul001FYofUZSrhJVLO7C4vxMecGBTM7buOIyDx6aljZX2nEG4nSGifcT0qShHVEc6ILxudLdGsLgnoQFBE4eZuIRNz+vSchS5Bx5xzrwnYcKX2B4aQqFewSyHpGRKKBXpX/ieNbS1xeU+NSgvqbY+g3PRxvdL8MXPZiJHkhsDGpkvQPShzCmCDG6CaG1rceYu6LRCO/Mc1EKEh0gz9+yVt73Gtda3PvBBR5BEN4z0pZa01maRIqO5BYs6he1pUp9aX9CJWnTaFggwAzEIZ076lIxdFxeYzpqb14snHt2CO+74njTtf+bT78aShVQCc6NUD+DlLbuxZcte7No/if3HZjBwchJpGV2nZJymoBd+jwuLFnZg0QKOKDyO0akcChzVWCrj/NMXY9M5K9HSRAZ+COFARAeFCFOR82dzMjqSgQmHLDCLo3EhgUY3Ul7gbBHN5/hW6ScMCqRJB0uCSDQWk1qkTC3jhhaDYprHCmVJMMTINhSWIIe/z5+x1U8Okov1Ng65L0pbkLJg/ZKda62GvYzaSsdgi/9HY0JJWhF3aSBimRMyWN4Ou9avVF9cNimztGJFxnd+/I6f4dntYzIYxWnolgNIAtGmM5fgi595C3o7yFhuQ7XuElbot777EO68bwvyVU7DIlBRlhlM845cgHWs6IvjP776bmw8baFEwHWKVzSMgDQ42gy8Ga7GeqHdAw2l7Cu31ritLm3/bwGMGcJq3Yfv/fBJfO+//ogffO82nH1qn/To03AaYakxvG7Mfsw5W/Bl7z0XvDaoG9rP7KxYQKWSpBoMS2uLsHpZq43L+aKzmxpL4umnt+LkWBLZfA1eF8eFUqnsFKzbQFUqdlwURVfaQ+ISeQCOCqAScYxI2iC7WdbhE4Y4SOnF60c+X8WTf3kZTzy1FcUK+QQelAtlVMgboAxlNIxauYSbbrgSC3q0hPXk0zvR0tKNxf1dePhPf8HKNV249nVno5iimpkG80bwE7tRLspeNqid1yiiMtLaxumJPEchcTzxJhVjMs6NBK8uDwaOj+LEwDCmp2cke5qeTiGTZtZOG1PBylV9WNK/QMhwg4MjGB5hSYtolO4tGl7WhAmL9/d3o629Wdd6cgZDg5RV5as0EKb9am6OS4be3sZWSda9czLS1TgHvC/bLzxfbLVjjzvvk06INXNtV2Jm6kEqSWlSvd6qq4TpZAl33/s0SnWvQOmFEssinDLohYvSqRzTS6a2g/gocbYsyJ7NK7daOAfc8Jqtjc+CR8nGGzTYqRHPLJ3HOOB1C1GWhFsL+qwcI/vcKa1YyUj2LOe/1/1iaz31PJb0t6GvoxmhgFvQlFSuhl37huX/RZOfAZRDxCXhjG8rbYsMKIS/4kYs6MGG1YvR1RYTh82uGwYmlrSw7CSIrZSNskKO1qEykKx+VqaVkUtFpM+LtpYYwizVNbR+8pmFAqoLQV0Ufm5HR5tokWhZigx77RipSrsc7W8d7R1tyjFwcU56Su7FzrFwRxydhqvff3ejyfgf/f1/JSN/+Vd/N1djm8sYnFovH77BDN29Hejs6pDohpC7BP6MuByClUIRzjxpx8FwUaR3kWzucET6R/k7bF+jYP9dd/8J3//2H3DeOetw+/tfh5ZYHaHWFtTKLjz4+6exZ/8EHn16D8YmMshVXJjNlkQGEZUSfFIPAhYv7sTCBS0YHBjAVJJtHnX4qm5cfN46XHHpShRyg1jQ3S9GhBG0SBZySAPrQ9IOREUq7TkPBsKYmpqaq4soDFqSzNqMI3/GA8+2HG4UOnkaNjkMNa1l0tnwj8JYCtXw8+nQGT0yiTZFMRotXgcdNTMX/h4zEraisYOABkadeklkYWNNUUSaosS/ZDNZlsjXmJqd9YuaMeXvMhgjy7Scz2Nytoq77n8WX/veg5jJO2UQyci98LkqaIn48OmPXIurL1mORBMJan6p8f3mz9vwhW/9EZOTeRHPESZwSTM6odjx4KKOgAu4+U1n4iMfvAF9nYyc/ah7tY5Og2cH5dXOyAhdRpASRz23pyqSZTSSyfj/xguYf0/RYsOfnz6Av/27/8Q//9Nb8PY3bRRNGGd231+xhBWpUVTDHLp95/XY+1um25jB83f4GquP2vVYTd3eh9PKuFb2WXy2o0MzePzJl5DMVEQ61V2rIRzy4oILzsDKVb1oaQ6LI2dG7qFal6OJYIgPnzWDSi3h6LxzwvdEeiRDdKb0cbkJr4+MTOHgoSFE460IhWJSkx4aHsfk1IwMAUqnZ3HmhtW4+ILTkEolcezYBHbuPoKFC3pw6MgAAiEPbn7b6+Gu5gTBMvY2P1sRAR0YxM+24NP2nbUYyRnhwBZnel4jmsSJYLlcEceOnsDIyLj0azPrS87mZOQp6+p05quXr0B7ZytSmRR27NyLYoE93T6BacsVlkFqEgQs6OtA/8IuUT9ju9K+vUcFfuczYXDO2jczMraHtiaaRSNcBV0yYrOmppJzgTjvlY6A5QNm5Az66TBIhiNhTEYGe8jCplATB8B4Ua4XMZsu42d3PQ53IIJSrYR8gcI3ZRRpXx2Hw/F9FrxKYEi+hzO+U0qWDqlNq2eKalhZx+B2c+TyXRw5peGqcEsbnQ6xsbNltX1xvg53xqBt/RmDO9bACf4V0d3WjFVLe1GrZGXdyLN44ZXD0gbG62vs0pHAQDJ0ksy0PY3rRl38Uxb3oL+nVfYZcTQmVbF4TISuSERmi1uxTJK1lh6JzlIAplpTpcR0JolYPIJ4LCzZd1ESH0UnpNwwp1LoR6GYFycdj0WF4MZr4L4g6CGEbFG5Y3DslsBMOjBKSoa10qTMf6CmhyPDfOktP/0fOe/GF/+vOXKDXHjwBMKTyFWzc2PHstbB7LW7p1Nm9xJKo0fiIeXN8j0aMySFQ1WAgEIDwTih6IgzBYz9lJw648Zn/vlnePrpnXjrjZvw7rdfjkRnQDKY4ROTePBPz2Hb7hOSPVLmcHy2hHLNO9dGRAKe11PBpZvOQqCWw9jIMKYzrHU0YXZmChvPWozzz1kOVzGP/oW9UkvhAaZxi4Zj0mPKA8kxh6wVppIkrhTEqdr1M3q0OjgPEY0UpQJb29q0X7yJko9KgCP8zM3FwzI9PS2lBYnOGxyCsnf1MVtGQ2IO4UxuSGYv/Hx+5/qxRkpnYs6+r79PiFDx5mapY5mDscNsxCfLKO0+pJ5KMli5ime3npRs/MAJHhT6SmZ3Os0s6qviyvNX4qO3vw7L+ltATfp8pYRte0fxyTvuwp4j04gGA+jt7sKh4ydRLJOURh6ckvn8ripW9Dbj859+IzZuXInmWFwGSri8lIlUvfdXZ712reaMpd7oaH5bxs7wnIbBov9GrkbjoZHpXlXg4OAM3vHub+Kyi9fis596K6JhPcyNEbc9Ayt7WGbSiBL8VYuWMFm1bcsyETvohphYpiTlDCdT0SlrSuSx1w8cncRDDz+LTJEkI46G9EhXwPpTl2HN2kVoa4+hwmze5UIkzkxGW55sL/DaTUFNau4cB1xXIhw/w+r8RIuY5QnJM1dCMBSVyWqzyRxOnpzF7t37EW+JYP2GNdi9cwcuOv8seZ/xqQx++/tH0dneiWDUj+GTE7jx+tejp5OtfHpdXC+eBwYUje1nxhMxI2ulIq4JyaRERohm2d7VAI+ja8syvGLP7oMCpTJDI6yu3TQkcLnR1daGrr6ESPKOjk2JOpurzkltkMyTUCo7S+LxEBYv6kNTS1jKaeNj01LH1SllReG8KHOZCQGz8yaww4S/z6Enk5PsnZ5vN2PASttBp9DalnBGteq8dA1IXXPOgNdaKOeQLgC/uPcplGpelFFGnoNUclUUSRCVuQw1qeM3Iju6J7lPGkec6t433tGrg8pGh0ZHLog/HZeodTpZakVRQnNWVm6T/cWs3YiTTBCkM6Yu0yhjgQCWLeqC38u+6qAo1G3ZfgjlipI4NcjRAJvZtnSbsNRB/hCHt1DX3OdGV0sYSxZ0yHxzli7peEnm1Wvn2WTbW0kCV9qJ6UkqXLLfvSAFRj6nvgVdyBepnFdGPlcQHgRtpIgn0c/InHjOmSCtit0BFSRa2LVERb6g2s14XOrhKn5GvQZ2eFTI3J6zOTzfPEdG1OS/L37Xj17bjnz7b/9enAQjEHMsZF83ZiUyrrIOkd7j4IS2jhYhfhBSJz3fDrUZ38bNIqxwCq7QGHmiAo2wzst6YL1Ux479Y3j/h76O5FQWH/vgG3D9G85Ca3MU9XIVJ4YmseWVvdi+cwhbdhzDvqMTAu3IgBWROCSz3oMmrwvXXbwRhdlx5EppLFt/KvYfGcK+PQdw2YVnYPUith0QRmmRdpVgwIdIOCZMcToxTn1jpsz7ZjbMB8g6GA0nowpuBB5W6xmPROOOzjUnT3kkA5AshO1VTnan0n8ljI5MzsGsrNnxZ4ws+cUNyPdlz+TixYskE6Lsq9VDubn5ZbOQeWhI0PGH/JK5t7e1aUBg7VcshzSwwI0pbKgJeyVPnJzCf/7kcfz43pdkGpYHhPrY+c3st4blfRF89JbLcekFK9HW2oFStYyTyRH827cfwQO/3SOH7uz1yzE2MYH9g9Pye5yGJXAh4bx6BW99/Tn4549dhdbOCPyBJvg4k9zLteRneGRwx5yDdoRhGp27BH8UJ3LqqgIniga/Zs2vduJmhCSaJoOZA2CyJXzs43ejWsnjO//+AbQ2kwijRrMRErbTKfXbBmNnP9cSyHzNUpm2ym8wRIGfz0DJ2tfMWYuGM2FjknricXm9MMmrVezdPYR773sYFRJBPV60NccR9LmwavkCnHX2anDSLFtnOLM8ROjbCYwbYXPTcTcHz2l0JnUpkL6TeRCqpWAMta4ZSOWLKeQKZWRSLjz62F+wYEkXXv+Gq3Hfvfdjw5pVMq+afc/PvbAd4VATOvua8PKWA1i74hSce84C9nsIn4P3zPtivZGCKiaLbO2cvF+utXESpN86nxNo1aB2DeJUTY4aE5Q6PXJkGCMnp0RyVUhllRqKBcLQ7DYqYdWahWhpiyCXK+Pk8AxmpzPqANg6F9CaMNEMQuzdPVSoDMm0s9GRaSHF0uEQFg9H2FMeRCadkt9dsKBb+tGZXe/ccUCesTkpPmNqfAdDfvkdTos0pI0BO1XdshnOzub9uFD31DCdKuHhP+/ExEwOdV9VsvE0e/2rWiNXR64ZOb8U7WFSpAqNagdkhbTk5ZR1+Hpb01dDwWwb5EsVXq8hTHZ2QB04Xys2zZl3T4fK+7MyoOx1BhGUXmV2XwV8dQ/WrlqIjrYwiqUskpki9h4ZQTqjgaM5O66PqNU60L6P9yBtKTzzQFcigmWLulEoZJAnalSuSomCn0ONCSHM1arI5nKoUd9CtASoZ1BDe5sOEiKZkjA8z19j14bwMUyTglr58ZhI/UrGHVZ2OjkZrJtz7djlpMlaGaEwWyg528KG41TEB5i9N1+2+d0/fm078hfuff+ckbBJTYS5hEXoRKTaUqPtHk3NYXT1tKGpKSoQmUy4Yu2CG0DTuzkIU1oxWBMOheANBaWVRuYdy4jKqujtEpJ9/Kld+MgnvodwLI47PvUWXHhev0SDHm8bduzbhW1b9+LFLYew5+A0jg2nkSpU4A34Uaqo4ElTJIC414VrLj0XpewkUtkZnLL2VDz1zFZMTU7jwvNWoD0eQkciKlrWFLgJylQrblg61PAcgUxqOIQzOXJTNo1+BtdAMkYn4yZJjvecTqVExtE2EiVeZcOVtF554sQwtu8cxN59x7F8aR8uunA9aHOYfZhWNteDXQE0EHPs0kJBxCpoMPkc6OQZXBBBaO9sl/YsClWICSB7mjKTmYzMKJ+vRbuQzVHwRmlz+Uwdv39kJ+74+n0YmipJu42XYwL5Hm6P9OnfdM06vPdt52PhgjaZBjc9ncXDT+3Bl7/7JyFNnbtuIfoXJfDQw9sxlaPZYJ2Qz5Hzvt2Iukv46mffitdftUYCnFi8WdrIOPWOsJ1lvWaAGh241UzN6DR+pzFj7e3VjtwMHp+R9C7r0C1UUMBPf/ESfnnf4/jGl27DmtXdTsYw33alS6fP1uqU9jOD0K3cZI7esieSZvT/VMPfIighLTmwJb9zD5DrwIBPArkCM8w8Xtp6BI8+vkU4I+xqaG7R0Zkkl122+WxwGBSDZR/PmFcVFe1aDBUQVroz91xQH0L40v5F5bSi7E86d6n1FQjt5mVPs/GpWCByEcBjjz2DmUwKl191CU4cP4piNitEMSpdHThwAnsODGDF6l7s2TmAUr6Gv/nb6xALeySr0not4Uit0/NMcB3N0SgnhnA/gwpyTwpy9mm4mZnztXwP69flGvH5zc6msHv3AQyfpKQs2d1EQdiSqO1R8VgQCxd2S1bMMtfhwyMOQU3ro8zeCNcyyAgE3GgjvOomWlHAyOiUTC7j77JmyoyVLXBerwt9/V3o6emQexkdTgpXhTVjzj1QGVRVvGM8SpvBMh1LZyRtEqbmXGsh+LJzgOgCSYZP78LIeBbhGJGQPKan89L6J92aLsrpcjaFOutGzX9bQyZLUo5z9qk5fSHKynRADTQ1YCIqpnPhZT68V9njnNzHn3OPGLIjR57xhDODwewb7YBo9UtSX2eYjrXLe9DkaKtX3T4cOjGK0dFZKSHwuXK/iTpojdep5ECTn+Z70KGGAzV0dzSL9jr5KhShsedvdrVU1URKJsx0vgAAIABJREFUulqqNTTFo2hLhNDb3SmsdK61zxuQfUBOBp8T5Wilg4ijjPM5CYS0S0Kn9xHl4r7kGkhnBpGfStERCpoXiNIbVmidz8bIyFp+9WDTzT98bTvyl+6/fa6/1jJqI23RSAiLWwTx1QBWKnmZ7cspQmHOLneiO34XEo5kiA6pwNkQXnoSr9L8jSUpesV8/NUyxkeS+OGdj+Andz6O7s44vvaVW9DbGUBHog91Tx27duzBc8/txZZtQ3h51xAmkkXpN61xw3K31qpoawrDX6/hhmvOwtDxgwgFgrhg8xV4Zcce7Nu3HVdedBYCrhLicT9aWuPoamdbFyM/1WSmA+UoSYMlea10tIS2WX8k1GKsZGqg01gYEYLZuBh+RsDhoLDds9kSkqkS9uwfw+9+/xSSMxm8461X4Yz1C9CSiEvvOPvP2V6mNUYWpZShzY3D64nFmjAzPSPOgNcjKEGxIO2ARioSSUmupEfX356Dwlz8H7YF6SE+tH8K//SFe/HU1qMosJrN4IxmnYEYaljcFcKnPvwmbDyjHW3xIPIl4IktJ/DJO+7FTLaMjpYQ3vfua7Bl6w488sQRFGo+1Fx5KYUQWmfevH5ZM77xhXdhzaougS51wpvpT6mRtwyX1zRXliHs58DpjU5+zqGK4ZnvA22s+QnqMzfAhM6AUGQJz22dxD988ru4/bZrceMNG0X8wT5/3vjNt68ZmmIBhH22OSdzpHydSPuKhrzu6VcHGFZblzNVdyGXZ5AVkjrtwPERceRPPP2KcD7o4P0BEjGDQni74dqL0NfXDJe3DjdJQ3WFL82oWDnLAhCeTysHWfBsrV9Sb2RblKMxL4QmqftVkE9XsHfvcfzlxa1YtGwx1qxahG0vv4xzzjoTTbEIkjMcw/kCVq7ux/hYBseOnMAb33wRFi1gK6Q+CyVgRuT6TFeB90weAJ0knWkulxV+iDkL7chQRIq/T4JTOBKdK83xXNFw7919DCdPTqLG+6cscaXotFV50NbaIpredBKjY2mMjU1KoMJnoaNRqTGurZb9C3pkchuD37HxmblZ5NV6GblsWtoqCRs3t0Sk04XeaXI8iYnJScncOZBGuGHc75RDpRCNaFQwQtZxw8qn0dkK/E60oIoIHnz0eUwnK/AFw8jls0gmSSjjaVP9Bekmd5An23cMWhq5G+aAjTxr6+6qsQw6XzcX5ywu1ZEY9tDJcn+q0zYky86A1LHZCTSnwaAyvVZqktoz6ljc04JELIBmzhovVTA8mcLRgREJQhVBUHEgCq0QbTEURkqrdYjKXGsiiM72ZsTYlpYvoihjT/V3uWYkTfO9eW1+rzroro42hAMM/EjYZNmXgYu2OAv3w0EUaBcZBBYKWUlk2H+ezlDrvYC+7va/KuPoOAQNgK0kwf1rNsdsPK+JZ5yoLe37Je/+2WvbkT97921KFmgQ5SC0ZvVyLjSjE5XuoEMoId4UlZpSe2dCYBuDZ+zBcNeYEZTNRWPnVylHM+LcyBwv6a1XUS1UUCgE8W9fvxv//fOncfHmU/DpT9yI/p4WieCYtW95eS9+8/vnsP9IErv2jmAmW0SeCIBb22BQLiAeruOsDX3o7WjB6PAwRkaTWLP+dJG7PHnsCBb2JrC4P4FoxI3ezm4hr/AgcrMTHmRPIQln9kUHq+0h821SKqxAaUJGgsoP4MNXYhuF/ymU4MFspopnXjiAe379IqbGpnDGmn688fUbsWJJm4xctF5Uc9A0SCR88BTyfUnKYAQfCavIhsGorOXTcFhvrjj8eExEOngdPDwaLDFLZAZDBmodyWwJv/nDdnzxa7/BTK6CEkehiM45o28PIr4abnr9mbj5pvPQ3xtAEGUcO1nCp775IP6y9QRagx7c+rZN6OyK4rs/fhSHB4uoSBN4STri+NUc9OD291yGm286H50dzIZ0fWTNHNY12+hkTzgliFdn5vZzM/oWXFLoglOLzGk3ZvJ8zXw5gkFFHe5yHkdOuHDb7V/H5RetxUf//g0iJ/lqRMB4HWZM5/anYyAbM3IzePwZSZGcoNd4doxRbDA471M5J2o8KA5EFGRqIoUn/rIHzz6/S1psSGSjtC1ri/FwANdedT76FyQQjgcRCAdlwIS01hAlcsh1jYZ+3gHogzD4XXrgudyOwIjBkemc7rNckl0MYdx1zx9kF1y6+Wwc3Lcba1evRjRMWNmPhx97TvZ6UzyBHTt3YsOGlbh40wapR/JaiCZYJwvFaOhMiVYowkEyrHZLqAKaCpRYEEAnTyMppTvnHCkvRDPtXTsOyqCkLPcrO0BcdVErIyOa09g6OxPoaGdveRZDJ0ckG5Z51eyTzmv/f7mUk2l9p649RZwyIduJ8VkZVMPRsbxGto0ykyeLnc5Zx7FyNGkG2UwOwRCJh9rTzgzYIHfpWHE0IXTABm2DVxQis4USJmfy2LnnGAaGJuCjjXK7MDuTQ6FUl/vlcBvyACxAMwfqxLNzrH7jv8zvcScgphN1YHlDpkSNUiYiqpYDEw5eJwlw5sCFR1MpC+zMuQ4WqNLeyXhVOlkRleFzrKEl5kVnawwtsaiMOs1XgD0HTqhYl/NMDSngxDx+qW5HQUoenEDW2hJENOxFIs6SZUkcuZVerFWSfoJ2OB4NI0xkk6I2fnYLRGSN+IdENxlt6gh6idiWtLux3FCXAVNGruRI11g0OCeGY+cnX8g6ZSctoRqyZXaW/+a1WwmN/77g7f/12nbkz9x1q0TNXHguKDcv28+4OEZk0exCR9/ROPPGyPLs4MSxNo7+08UTw+UYals0OdCE4PhARQGKzEpCsnWZSsWhKO5qDeWSC7NpFz7wwX8XJaqP/8Ob8Y63bkYsyMNTxPRMCg/++Xn86ZGdGBrOYP+xaZTqbuTZcwkV+Q96q7jh9ReikBoTgf7BwWGMTmZEk33dqWvhquewemUXuhJ+NEfJIg/ohC72GLoVyly4qF9q0nOQK0mcHq098kHLtDOn1cYciLDF2Z9OUp+fbRrAc68cx0/veQyHjifRnfDj/e+6Bqeu7IIbRWn5IVtdat7Nzejr65NhLEZU4pqRLMcxil1dnZLdmB67EFbc2g3A32cQQynXQEh70g2ukh7XWgE1qkrlizgyksbnvvRLPP7cEamiqZCrQu40r72tAfzT31+HM9Z1IRR2o5h34Qd3PoEf/XoHyrU63nbV6XjztWfiyRe344c/fwkZ9pqyiEaZSA7UqQPL+2P48ufegfPOWiqBh12PwYQ0ZCbea8ZcrsHJ0s2ZmkEz4yAHnofX2VuNztwcvWXYNPiFchHecgEzyTBu+/B/oCUewLe+diuamihCoip39vkWiJlDN6Y/30/IWQ192VImcrTF5Uw4rYoW2RvJyzInGgO5d5dH4Dzum0pRmct//PPLeHbLPsRjzVLecXuqMkfaXSnhikvORv+CFnT3tasjr2sAYi1tOplJA2heP/cNz7AFEPz8ueCyrvPULXgSPkyJRioPd53M4mbc/5snsP/AMVxy0dnIZZPixJcvWyjn9JXdh3Hs6DjWrFmOnbu2IRqJ4S03XY5ScZ41bNdhNVir37IvmRrgIpDjcsueEBSGbUuEVyusq2rxl2RaC/R5P6w5DxwbxvZtB5ArkOkekdc0N0WlTs76ZlNTBIv6+1AolzA1PS18FK83IAp3Lh8Z5jrqM5eZRVuiReRb+fnJ2QJGR8YdhICdOVRx9AiZl2UxOnQqlrHKzJ5wlkJkXoPPkcnlfAafSrJGIwkhSjHA5nWfOHECR48PiqMKhePwBWIYHZ8RnhCRySnao7Jougm5i3bDzoAFfmypsyzcypuNZ8H2Loei8BnZ3pfgts7yu44/Vllt9pbz+Wuwaxm4TIYTiVUdzWrBH9sVKSlsHQiEo+MxHzoTUSRiYZSrFZRqLuw/PIxMbn6WA0uQIpblBJrGLSjIpL6AOPJ4xI++7i4hq00lk38F80vAzAGpHpcQaYkWEC1hIMB7oY8hdM77od2WMppTmpGujWpZlOykO8eB0BlUsPzBaxG7LfLGinwa2szPtTWx9mCz/fxunJhL3/Pfr21HzozciDs8gIxqHXs5N4KQC8WxdPxSzXJtP2tOhGVACQlaVl8X4+1IAs/BqC63RKRc4DmY0mZA1xmZUYSEwxI9Mkv4Hz72I+w/cALve98VePtNlyHEPm0AI5MzePqZXdi2fQAvbh/AgcFxZMsQ7V1uA6LTXYkYNp62HOXcDDo7O0Tvd3icvbpVdLa3IBGp4bJN69DW5JHIm7UuZkpkn7P+39NDQoZjgAVCLUjtkffFn+th8ErbAh8yHz6/qAHsp/Go13FyJIMf3v0UXtw1iESzFzdeczY2nbNKItLR8QkVkXEOoDklrp+pLlHFjV+sc7Jv3MhU2l5WlhnN1hbIiFJZJrU5fXfd4OypL6KU4RSiDB5+dj++9B8PYyrjbGaZUCosAVCu+v9cdybedt16tCf8yJVceODPO/GDO59DLl/DKcua8bH3XYVo0Ifv/PQpPLFlEGUv00wX3LUA6u4CmFe94/rT8eEPXIn+3hb4fJRj9EoQZ60hDGDMCFnGzTU0xz1noJy2Evu3rhXVHzUr1T5fheUsWLBMlBlOvlpGpFZBvhDEv37nfuzfvw9f/OytWLyoZw4JMAjUPt++N8L+lvXbs7IAQDJgtmZyprOTSZqhtczIsif+nBkI26fEgBSqmJxI4b7f/QXPv7QfAX9Y+qqpkMU2nXohj80Xnobly7uQaG8SoluU/ddOC6IZHX6OsZD/ml2tAyX4eho11sZZO7WMhsFAMp1TERJqVcOHXftH8MSTW7B25QosXtiDwROHccZpa4mZYWw6iz8/vBXLV/YhnZnAzEQRb37zxYjFFE63vn4+E6vdzyMuKjKiskSOQ3fKEKp+x+BEzxrrxY0cCfJU2AI2dGIKR4+NIpfnvg8g6KOWREX6gyn+wo6TKFv1qnWMDk+I1jYFV0YnJxGOOf3GRLD8bixdukCg+VSqiBMyqEV1yHkelbhGPXW2hqpwiQwBcgfkPaenkxhLJqV+XCiUZVwmVSLZFUDSFu+f98SEh8JJRNPYtsnWuTRnlUeCyOYL0kderumMcKI0FRpLlqacNFyTJg00pX7doMqoKEdDqySDcBPnctwM68tUZRSCHAW4aqyLs6VLOQmWLdOxe9yKJvK5ySx4dj6w2MZSFVFVGSTC9scqli3sRsBdQzwaQd3tw/Z9A5iYSjvXqZk0uQ6c9EdbRp8xFziUS2hpYak0JgirpA/sXnEG/5h949CURHMTKsWC1PbLRdpbTt1U4S3aaZ134fSvcwgV6/FERHNZNEUj+jyFt+USgSItMSqipWtJNEQZ/LbmjWeW187XGvnbxNJOu/6br21H/uK9H5iTWxRyA1sPOO6TfYjOhqDznjcG2lvL2nEo7EFrKyF21iGUlUtIhyQ0+5KIhmzgIBmi3OiOLrbMTdXhGCIxKmxJPfPbdozj9vd/BZl0CXd87hZcesFSBIMuFOse7Nl9HHtfOYwd+0fw8DN7MJYqoehM/JJNXQeibEtz1bBieTfCQS+K+SpmpotSt667S+jrDeENl52N3s4meN0lqb+RaNfbnZDMnKgD//Chk/jHFhM+dGN8yihhga6oEsSInVk/x2RyoH0rHnlqG37488elbvz2N56Oi87bgN7uFnnPsYlJha64vjI8Y0baa7jxFyxYILVzGt0lS5ZgeHhIngd/T9ZOWnTY1z4PtyvjtAyv3yviDwyyrMbGg5BJZrBz7wC++p0H8fzOFIoiiFGWLE+GO3sqOHV5Ez74zjdgw/ImeH1lHDhRwMe/8ksMDOewrCOGT/zdtVi/ugPb9gziC//+ZwxP5cAKIDjxrE6DXEBnBPjCJ9+Ia6/cgGgsCG8wpPPOZaiD9vkKsceBmy3q5RqrQ2KtUA0NERCrO5szFwJPw5xm/pyGwtjtNHpSpySJkrVbuqEKpHvhlW3bcOlFG9HZSfEHjdDp8Dk5j9dhtUPLJO3azBlLWcCB2hm48eckQElw3zDu1IITng/L5pVFTkY728fyok5VLAA/vvshbHnloLT9sUwVDFGJywV3pYL1a/ux6YINiER4rXQsYZ2AJ5AlAx8IS9ygfOst578NUeC9MPBLzqbmAlEjOjF4Y/sOwziqpyVTRfzp0Rfg9YZx6aXnYMuLL+CsM9ajucknLVO/+90WxBMBmWFweN84Vq7uxnlnny69Dgw2OWaywq4Ph/XP67EhKSS2TU5NyTAP2gYz8Fw36wLJZDmEhf9WpIF7nRB2JpvD6MiUEEW5V6dn2dWREKifB5MtRsz2GKC3tbUgk05jeGwSY1MzMtyHhC+ZPCg8hbqogVEoJseuhtFJgd9zWSYm1JEIiyAInSjLA0QLSTbNZrLynVl+ulhBIsFRqSQxsoXJhXhMRZpMsZD3ylo81QzZ9kbZWKq+VRiIVVQsRqY21uqCXtIMqnCWVrcpl2rBJI2jdlpIp684f5lHJcNRvAqrO8qH/DGfL9eZDpjOzvH5mpU6w0G4R6UU6ZTVGPDz79TKINxupSCB5sXZcnhOHe1tcYQDEKia+/HQ8XGcHJ3RLhTZSTW5JtpKXrPwY3gmpZpSQntbM7q72pHLcGBUBjl27xAyL5fkc4mCLFnYj2wui7TUpUnYLIvAl8wQ5/v7tHWR98j7Nc0O4WjIfADlbMg6CFoZEGSByA8FpRgcslTAtTFRqfkg3euQFXUQktTuqSESici/117z1de2I3/iJ+9xmKMc/0eyiGtOk9oERiSagcJ4tskkAvd7pCWto7N9jvzB9gXuIFsgGhRubI/PJ7UOmedLYX7uYIftSkfOf/P/OCGLmr+vbB3GJz7+n0hm8vjC594m40R9PkLXUZw4OoV7fvUEXtozjB0HRzGVpQCABggSicKNIHtVY16cdcZyRH1BHD10THpnC3WgUCtjYVsU1191Lvo7Ob2tgNb2hBhJjislB0Bm1IbYe609jia+ocQzza7kgBIN4IFzsYWhJDDg8aFpbNm2D91dHThjbaewZqOxiGTJ/OJmJ8mN1zoyMiLsWDpfOidC7RSBYQ2W+saJRIvcFzct4XYafTp2q+dwk0s5pKIzqBMtCZVM5YzeQgGjYxnc88Cz+PEvX8JUzgdyloESlJpGta0y3nPjabhu8/noaPNjaGIMd96/A7/+8y7ZCx9852a87pJl4rTu/vVL+O8/bEOuSGCQ96Ks3UiwjusvWYmP/M01WLWiAx5Cms6oVcsCNCtzpH0b2mj4xmqPlPSjjpx7bX4qlDhY5fSq7qPjxOeycCfTsBo2F2A+Ale5UsYtpk1uWY2UepzjaZm1BJXOABrJvB1Sl9XC7TSLo3YyKYP4pPbY2FrXMO+bly3tV9kKsukKfvTzB3Hw+KT0drMNKhzxooljQMtlLFwQxzVXXYB41Ieg1yuMZ+M+0DExcOPy83xa8GAZnHWb8H64l7JpFSYyqN0yR34v5B3HUijjpa37sG33UVy46QzMTE3LlLP16xfBVXfj5VcGcejYAaw9dQWOHhhDoZrFNVdcBC8o4AHEmlt02IbDirbs3EelROjZ4fULl0ZU6jTjpNNmGcsQQa4tSwQ69reGbCYlc6iHh6dwYnAE2XwJM8k0muNN4tRMO7+7rQXdHQnE4xGMTs7g2MlReN0+xMIc+qJsecK5DLx7ujvg9XuktW1kbBbHB8eEZEX4nI+eZol7oMQyWSCAlnhUbFs+m8NsTgWeiFgSctdMmlMWNUNkACq2rVYX58wvOgIJtLhnyW4X0R4iJhR+Ye87ux6UEMls2BBLRZzYgqbkLhJRbN8a4qFT6uZFTHRstB4ROmFeB//OzFyOpEMsk1ZJ9n/TrjhSqdaSZ0iXZf/ymZUqOjpa4PGURMecQeXJ0WkMUC3PxZkQ2pXCz6Y9rFcraG9NSAGPHIWmOOcIxOT8ySApnk/J9tmKWkZ7a5NwgVriTUIuY6lDOgRk0BTlsEmEZKmr4LSL6aAc/j/3tmikUzEwromiOWn+nHuEqBGfgZWkeGYaFel4bqlXQEfP++f/SWZeUf11nqMlm+94bTvyZ+68bY4kZRE+HbTBXLwxHkTqDzPDMilWLiLrEoSk6Vzo/NiSRhUq7i6SOax2ZkQnIWw5mZBipdqCMMecpDMr00KxDuPFL+9/EV/80l1YccoCfOojb8faJaxdeXBgYBJf/eYD2L1/BOHmDgyMjGOWdSxSGam9W6yKmD7qRcQjPpx26nL4PFkkZ6aRzLiQzLhRyuewsCeCt9+4CQFXEp3tcXT39EtmS5EAbStiOwWJfyTr6KQ02ehELaoMbriZtKebPycqwdoehWWmp2bR1dWFeHNIoDaSaLghefojkSZhVjNS5O+yBs6AwQgiEt179DrI+OV7k40p6mA+r9Qn+XzoxG0UKmtejP75OcKGrZQxNT6No8dr+OLXf40t+4dRkDVXCVaOiKSZXb2yGR+75UqcsrwXmXIaf3npCH5011aMj2dx2fnL8aH3XYrmWA7HjpXwuX/9DfacTKEsNoqOnH3owKKeMD71wRtlJnxHRxSegF/2QaPhUSerZ4HIgmW4KtIy31qltUGiCgr7mUPmMAhx5A6ZSwQtnBoZvxucTIIOYTUecOuPlcyG2YEz1MNOJD/LauZyXQ6MaWQZK3sYOmD7VH5OJTGHNaslKa1L8zrMGGormO4P/p9wIKoejI7M4u5fPY4Dx8bh85EwR/lI1YEOuNxYsqQVV1+xEa1NERliYhrxlmnIdxpBR3DGGNNyJhv63vlzZpOqLU0mNcf0knHNvcR/c9gPxWKqmJzO4rcPP4XuzjYsX7oUAwOHcN7GdWhpbsLIeB6/f+hhnH3WmcjMFrDnwD5cccl56GqNwhf0SPmEWVjJKT3ZwJQIHWltXpqYP5eWtLrqqXM9G50419X4NqJCWCZakMPUdBrHjp1EvlBBUaRfCeFWBH0h+am1NYbeznbJANPZkpDLchziQancQknGBg+fHEUmmRUp3Hhz2FGk9GBscgaZqk6ao7KjoI/iQJRFQvlWSn/SAU3Mkm2vgT2TE55hOnIqDnJvSUuiKE5q4GnBthCHaZcEQWLvuAbtzP75M74X4Ug6JwWlFELn89MAzhlZ6iRI3F+ydpLuqpyrwcMafM7PIFDuB4MSVaHi64TT4XIjIIGVEhDJxmcGa4iOoV28Tr/boxocIaCzPSEZ8fDYNI4cHUalxudP+J0oD7XptUWPMyq4DkFRwpsXUeIe5PlnVk64v4NBWFc7Mukk4rGYEqtlDrhm+OTGsDWQg08MYTA7yfVhkMZ9xb7+YiE7V7ZURIriMvPtkBoE61kworKhWezUkvOSy4lNoIpmvsAyjSICp177tde2I3/qZ7fOkR3MOJoWeCN0RwKc6TjTmUtNt8DJMGQFkigSRVNzHDHW+7y6KHNGhbmbA/uwh1A3mhpO2WisI1IjukrNaToBF2peGpcqvv3vf8DP738aZ522CJ/7+M3oaPfjwPGjaO1cgl8/8Awef2o76FIPDIyKfCCzJIo+cKOyv5mEB0KWN91wAdz1LPbuOYaTw1mkMlQRKuGKzRtwzaWnI+Ito+aqCsREe85sXCJGuDE7o2Qzy/gYvdIYCbpQ4fQyJV4wIyDqUC0VMTM1pXKZbo+IvRAKlQxfIC/tCuCGtNrs7ExKxTyMTCXzyFvFgTNj5wZj7VwjUJ9kLvxdC5bYE8sIilk7jSGnCJ0czuDn972EOx94AekKp8+pwZDovg4kgh689+3n44ZL1yPcHMLLB4bwze88iMPH0li9qB0fv/16rFsTRaWewa9+dxRf/c4jSLNtUEtNqm8N4OpNy/Evn3wnulqBSDyEiovthwpvNdawrfZn2aM6SjU8BlGrIZqv583VqaUurdr1/GrMRBvrhtrPr3m2OXjJ6AVp0vqfETEbM1p7T4PXzeA1tuxYe99cPV3EP+azf8um+Gxt7zfWjem8SkVgZHgaP/nFwxieyMHn1UEczMgr1Nb3cgSkD9dcdR76e9pRKecRCAXEoNNg6b7xCvHLZt7bvrQygQXhvFdmGiLf6vScWzZC9IhZJTMonu1K3Yt7HngYyakcNl24EQMnDmDT+eegpTki42d/9ZtHUCu7sWhhN3bsOoBzz1yHhX0JBMMeYprwCqlPAxnaB53IRhGfRgKmOg3VbojOzx4IEEbVwMyyRkKztSrV3TxIp4sy73pwaAwpzqNmJwkBPQpykWgZ8sHnriFIR57KYWh0GkdPTiHD0aWO+JMKllFhj5l3DR0drfB7gphNFzA8NaPZK9gfTwetYgTVSkmge07PE+Z9RTNkws6qNsa+ZpUlVTumWS/FULivjbvA5zM3JpRBQJnBq06GZAMaEyQ+B2HvO3oB8/tPy5R08kJgc8SJRI2tRI16c9wqrEPbZAEof080MaQUOG9vJWsl30aUN8lNINeEpC8NDq38YWelUiihtS2G1kRE+rJJgCPR7eixYWmlI9LAqYRqByXUkclrfb3dwn/iZ9tIWwl2qTTIqXLRMJqbItLqyLUulUmYM3VMZs38LJaSyP+hKBKFpzTYIyGPe4Z7nQpxDPzYniplGSfhkhJPSDulTLDJeDVWNuOzEefNaYCOzzJ7wgCbyRHX+sw3/cdr25EzIzdGLCMWqWe6VQGosX7I/j1KifLGJUprgPUYLcmBiZK4E0EoqtOPzDiL4XMyrLkMnMbbiQ7FOIvgAcVJavB7mkSRq44ShgdKuONf78WzL+3C+eefig/8zfVY1OXBjl3bkEq7sP2VQQxPTeLgiSkRiymVaUwYpVKgRudaU3M34q3gys1nopCdxsj4OEZGsvAFfTjrrHXIJ8exeeM6NMV4oApyHy0tTZJBs71GD5oaQ8kI2UpESwIOgFE2aC7LSBMiGyg1a9kUVUxNzUqLDCMMEutUC1qh8Tn4iNFxgLrP2jXA56FtEXr9bKngzGQZqcfdHssZAAAgAElEQVThLhT68HhkQ/N56GjTEnI5js3k2E8PTgxO4PntI/jpLx/D0EROSTWajgsxjvn0BacuwkffuxkLuyMYmsng33/6BJ594SRaE1586NaLcfHZpwi8OzqTwpf/41E88swJlKTGrjVHmuV4wIVPfOBqvPnajehs43AcoOoNqrqUY1QsYOF62SGxUggPuq3rfL15vk1sDqoWfeZ5UpBBf/O1dqfVi3vJqbXb+zIbkvem4XVkKht/3xywZfX2msbxsPYaM6RiLB0BCbsGPnPL8huDDcuW+Gwp0XlycBL/fd8jGJ+hIQoJ9Onx6ACNiJfMbODKy8/B6hVLhONRKCs03migSQ4j5GfBtjJyHS0Hp/Qg56qumZIRp7iHeL1kA/OckJ9B1KlQqeLRp17Bzq1HcN65p8PtKSDRxDGfPah5K9i5axTPPLkVF25ah0OHR9HVGsE5Z50ifAuP34OmWFwcoKm6KWGIwhs6e2D+/NTn4FEaWtsbVl+3NjtZy1IFRLCzGSqiFXF04CSOjc4imythdiaNVCqPfK4IgnihgAeLehJy1gulMkYnZmWuuUKwPjHUBYpc1TiXvI6O1hYEfAyQahibnlaxGpk3oMM62MLodaZ4BTjkg6eHm9uRPaU8tAyOkszduB3kAdAZqryLBU38LvA+7ZvUvfQ1gvRQKKlSk2fPQNdGQMv4Z0F4tHNC1e80AeAX7SsBJlM71L3OzFxlUq2MJdm3R2mthihxbZlYsVuIdoOBIcsHmmRo4GUolPxmlaU9F5Ys7kKEtkvIlF4cOTYogSljEPbks34tAQdqguSwVZDvSW4AP5vO1LgjnLbHbJ3tr1TM4zqSH8BWTDpwrpd8z2WVic7sPki7SZnh0FzPvmkXNLOO7kgwzyeRLJM4QZZTsjPYXSbszbUNa0OMEL2de+d60q/pZDoPzvs/339tO/Inf/oeJT+wBYTTd0g+YKjrZDTiuJiFsbac18lmFgnx/ygvqnq1rCkH5eZ9AZ+IB7D9QyYFkfTEnlIGCTIYQKF3OjJjgrMuTDjFxUHv1RBITq1W0khO53DwYBLfv/uPeOSFQ7jkgtPxxY+/Ac1NeXgDcQwdn5VRkL/90zMYnS3jlV0nMDXrHEpeN0kl8CPk9SAaqGLzplPQ2uLH7m2HMJMuYiatLN/1q/tw4zXnSS96KED43I3efsqmpiTLtvqqGXJmDNxsGtwo8Wp8bEymorGUQJifRjMcIGLhx9j4GLo6O6VG2NwSQyRMyJ2Qnm7yaDQmTplry1IGPzcU1p8lmhPi1JOpMYl8E80dmu1yGpJHa44kHrHlRWri9/wJzzy3DzuOZJEkHCnUAWqv6QFn/77fW8cnbr0GV1/Qj3y1gF/89iX8+qGjYgTe9+6NuOqiRWiJRFEqerH76CQ+/ZVfYWSagYXqVIs8o6uGlQti+PKnb8T5G9ciFHKJSA+8AXhFeMGRenSOgONfHUNgxk+DEqtF20HS2E4za8mK5YBppm5BgBkdi7KNiV6raD2RrzP2Kbkb9rNGtrtkgSSJOUx4e41lI/ZvC2r5XZwNsykHTufz4s8tuOX1muPUAIKa4ZyElkcmXcC27cdw9/1PIVciGcgj/dDVakEcbiQYgcdVwNWXn4sNpy6V2mbdrZLJtjaa/am+P8szzU2UC81L5qB93NpNweyOyBTLPZJlUUCEfcA5zZxIwiPsTDiZNcuR8QweuP9xCWD7FiQQCXiwbt1yVOt5TExX8cADT2D1qasE1UknJ3Hl5RcID8XroWhHVD6PgkVEh2hDuJcppsK/24QrGnVjGpMHQkff2toGl4utoGE5U5OTUxgbG8fU1LRA//k8RVaAQrmG/SdGMTlFBS8Skvyouni+hRQCDyro6WoTNjuz9tHRaZCDymyXg5IqYguI1lWlJ5osZ65HrlwQUqCSCQPqxBx9b9aDKFDCLJN9zRQnYdLCgJr6E3XyFZwhJxpU6x8bESozustlFIpFEUOmNKnLrbPMlfXhoCYkqBE1kAxaSzXGHJdESFRdFX5n5uqTLJrXqyhII3JFu8uTQ015ri8dvJC/ArQ57K/XAUScX08HLrwiBfQkqBAb54jECATNThm/G8uW9klGns+x3bEZAwPDmJrJwuXWltj29lbpyeezpgy2zUinKJEwAJyAgkRRcg4I5TMYYc84r4n2n3uY9ixJxcymGAq5vHQXcQ+p6uY8aZKjqNkJxfIKkxuxIaZgx9HZMplTlRvNfhvhWp6JUwri/RK54jPhuhP5tLNGIiaD3k3v/P9BH7lB3DqRS6MxqwnTkJr0pQ28sLqfaibPE1esNshMsaOjXTYZHSJryh56ZsfY8TNIjLHaHReZv0sIORBSyJDXYDXOSr6E4ekCPvPlX2LrSyfwpjdswN/ccjES8TDKRQ6M8OKhR1/A8y8fxJGhWRwdSiKTr8DLFLkGGW/KY8OyeV9nCOefuQotwQBe2bkfk7N5cFo3GbAretvxlus2obuVeFUevlBM2M00bI19h1yP9vYOcbbWW24Ty9rb28X58N/C3KSxLZcxOaFDVKg4tXBRL1pb2aLFSWw5jI6OSMDT3t42p1bEurnL5Rd4sTneDFctiLonB3+I5BVdHyMfChGLRtpTx9hUDo8+tgv/fecjODSUQabsRqFKB1iFVyBsJgQeLO8N42O3XI7+Ba145Pk9+NndLyKddeGqS1fiI7dejIU9YaENDo0U8aO7nsA9D+1AocrSQAk1N7NRH8KeKm5527n4+/deKgiGthjS6NSlzYTPmetmY25l7KpTHzdim2YwGghZT6wFkRL0OapwNnREYcZ56J3/NtKLGTNm5I2BAf8uvaWOYLUFAvxdgzDlNQ7r2zJs+5w5KL1BzpV7lwacv2fMebsWy4z5c1HeY5sPR4cWS0hmMnh520nc98BzAk+yLcrnrSMc8gn6QmPu99Rx9aXn4awzliEUrMLljMTl9VhNj+vHc2bCQMzcpIXI6TBhNszAm8aJWYVlYwr3UilLJ/Lxi4GISMkWPXjwkeelVXPJ4j6Ui0mctn41qESaK1Tw24f+gkIthEXd7RgZHcbKVYux4ZRFcFXScPtUeMimj3GpqxW2MFlmSiIRFQi9orUtbHDhltSlXko3zO/MsFmSoq0JRnSELxnlhKb5f0cGB3H02DTKlbCMz3UHWE6rCwua6Fg05EdXS1yGkpCQlc0xIuSerMkf6TahEpu7js5Ei+gv5MpluR4+L8lW2dnAoSZkiaOOaDgkJNhKJSfOlPbJ9ihFVWSfF8l30fW2bgYJUGt0tBVkKDDiOHohwzmjOum8GKTbPVOMyzo4aFu1dMaERBE8Ztx27onk0MSJPWUrlujS62xv7UjlmYLoxzPgY5cJ0QkKGHMADJUJRfWN0Lu0qnGvuMTBS3uc855MEjj+tb29SXQymmIh4UWNjEzLbHj2y2cL1C8Po5gnn4g1aCK0AZTKVED0Ip/NSi//4oULkE6mhOTHdc7lMkL2lGsvl6WtUalOqsVOZ83v1t7M/Z9obRZ7ZoiHlhu13a3RlwlSauOofUSgtOxjI6lt7gHPMst5RnIzYqkNxOEzuPy9r/HpZw99761ycyzumwM3gpEZPGFMs6XDgccNumDLgSkaGUxBJ8eIhsQvOivW28kOZsTGvj7LdPg6AlMGr5khzeS0FUvIHAFq+ALZUl7gqIFjOdz6/n/D4dFp3HLzlfjbd1yGamUYPk8dk+N17Nw9hN/96RkMTxUxNFFEtsSamDppgsl836gfCHnquOLiM1Gp5jA6MYqJyTQmZ3LwefzoSgRx682XozVGwkYAwXAEvkBQyC58oMx0zABatsgNYGPveB98DdeIm51/mBGRdMR+Yv4f123RooUScTIS5SAJohkWFBkho8ryWL2IcDSKocEMgv4QFi3tQqXO14fmhzbQQEiLShWVUg2To1ls23YUP/j5wzhwbArTuTqKNcJc2oPbFAL+77XrccGZKzAwU8J3fvw4xidSWNwfxz9+6E244LSFCPhLmM0VsGtvEh/9p59gLONBueajYrs4Jg5T6GsLigDMxg3dwpEIRsJCchOZXocHYXuJ6yJRsdNVbKQwy7r5b6uPmXNsdNpmZPk6C/L4/1braqzFMyPn6000R+rDVO5zkCc79BZA2PO0wMEMgjHZ7TPtuqyOS2hd5XXN4M5nzdbrznkEzLpqJUKUFYxPTeHZF4/ht398EZWaC1G2LnldIgYTjUWlXznGks9pK3D+uasRi3gQcLQE+Pk8F/xu62dwpa4f/4/1yIIgJqqmpvCmOSgNNrwYG5uQn5nQEB1ZtebFgcOjOHh0ECuWLsXgwDH0dnahp7ddWjRf3rEfr+zYJ5OtKG5SqRZxzRUXIx4CIk1eFJ1Wq3KZ3RctcLk427yME4OD0oUhTPkcyUwqNsVykgSk9TJcHjpZZveET7VFiKUvcmrYHZJKpSU7T2WLODYwjcnpIjgNlAiey0WJT+1XIVWkt60F0XgImXwJI2MzMqSEQiZS23Z5ZLynn3X6UEC07etutrExidHBHPx7LBLGzPSUCJMQBqbD9PvqMl8i4A9iaGhQy1tNUYG/BXERURRyadxyzcIRcLObpYyZdAaclKk2loGKzlEnssLX0VlTNpfXoBru6qCVrKYzvudnlDtMdWabUuLT4FYSKWF7M8ivIsDZGE0xnHPO6Th4aBemJjIym54tgRwuw2CGgQoRFIGQiTy4tGdbOQvKgCe3gNhBW2scTTJVrlcSlKGhMZXQJUzI9Qm4Zd5DOkmxKj5fL5IpdkCwXBRDS1MTEs1xCTBHx1SQh617RHSJHjDooAiWzl1nIsf2XnW+VnLRMwlx/lwfcoVMwGsuOXAQDa6LseWZWFmCyGegHA61E4KesY9HyHMc0RwW2zE7m5Q152dc8p7X+PSz537xN3N1EYvADE60upY4sDQZm/MkImEBO2QA3qhFN2YMCZskEk0y8k/qYEEV/uB7WyBA2M8MsWUbdAR8fWMtNY8igu4AqlkX/vTkTnzx27/H9FQGt739MrzljRvQ0eKFpx7G9HQJL7yyCw8+8gL2HEni5EwZsxRgKOVlfi4hrTBhp0oRoYAbZ6xfiNa4B9OzGYxN5zE6mYPbVUVbPIC3XH8Betv86OpsccgWETHaGnh4ZdPzi07catUiwOGMfuX9yCxgN9toOPGKhsonUH8qnVShBY8bfX3dOtxCZg/qAeX6CCJSrCFXKuDEaBp//MNWRENBvOH1Z2Px0lb5XKubst2rwpGC7hqqzEwKZWTTJRw8Po3HnnkZjzy9F0NTBRRrnE3sRnvcjRs3r0Z7UxT3P7kPu/YnEQuU8eH3b8alG1egpz0Bl7eKqXQFP/nFC/jBnU8iX6eDplHhONIaCMhdfeEK/PMn3oSFfa0ShPhCAXXkfM71mmooO7wCwtcis8r/+38RubAsQ7JqZwa5HUxxPiwlOJm4ZcoGNzdm2BIYSJsPZX9VsIXXwLkAtv/ss2yfNxqARvjasnoLNvg6g+/lGpzA1ur4RnKby+ocwRpOkKMjJ6ubddpHHt+N3z74LHzBEGIs0eTYohOTspZA3m5KDS/HBeeuRVPci7oDG9KgWSuZMXC5NtqPzVZIZczTEdJ5MOsm49Ymotn90uoyuDSlOEEgiF27/EjmqrjvV39AOBiDD9SvzqO7rxOFUgHjY5NYuGgpZlMZzKZzGBoextpTlmO5KKZxBGlKgggGz2TEFzkfHAqX0nawlYeZJTPFV2dOJcmm6EgUVSCBCh5OPSMpj6gbWeqckOWRGe7DIzMoMEiXsnUZdSmleOFFFfGgR+YZcDjSTDKDVCaPcoUOX+cPEBwMeFzSWtbeynY3R21SSGlKqGT/Mp1XOEhnHxWHxrNswk28Vgmq3ITra2CrHcmDut8plFNCMpmW+ya0TCWzfNnGDlO7wCB4bRNjVxC/y9hPCWrYgaBiLlK28WnN3LhLLKkRrieU/NcoFVXzqK+vo0QZFLD969zz1v0/7Z0JlOV1defv2+u9qlf70gvQrE2DyC4E5IgOIARIzGKMiSZqYibRzJhMTpYzmWSyzskx42SczImTTc1oQozEGBUVFEVAEFBkaRahm4au6q59ffv+5nzu/d+qR+bMOSP4CB5/5cHq7qr3X+7/9//de7/3e79X7r7z69o1MTk5JVubGwp/k9lqn3nKCHpKONYpYzZXXt9H/a8tE2NDMjqSk10zjFxOyfIy8yKKKpO9VdqSdpuEi3cP2B4Uhf7tkuzaPSl7ZqYVrkcul3W3srqhXCOQPJIA1hllJhstC4rL3ppSUpupu+1oEBCw4ooIPhw9wy44bScYKlwe6anzWQ/iHS3jOSkiGilkUm4isOQznrBRZnGt9Rt+8Sa18wv5eknmkaPsxo2SKfrgBa8p+EbIDQNr9W5obCpAPTYD2CI4HJpnqWQBzPc10lheUgNJhTfdkNrEH7NakGc8SorR/m3kU43QoE4T6UqER7pdWd1clTvuPCy/90c3SbFck994zw/Jj954uQxkWprxbxZq8tlbviyPPDkv9z+6IM8cL0i7E5OKD3ABTtKod0DO3jcup+4elJldk/L4oSNydGlDCqWWwkN7JofkxqtfJecemJRuq6wLwTWWiTQ1y1GSCMNNrJbtWbIPhUDyMRanXgubFuiOxWOtLNwrAiUIIXDdRKROlsJGGjTUmrK00ZK/+tu75QtffFTOOTAhv/tbb5IzT53eXpi6cQBBw2AnvqaWymbU6cjaGm1wW/LcsQ353J0Pyd0PHJFCuSudZFzOPXOP1Da25IkjRVVZuuaKE+SXf+b1sheN9KGcVOt1mZtvyO//ySfl3kfmrPFL1SgMyhxLJ+T3fuWH5U0/cp5OtyObIqDw9kOdcdfTGw6bnnUyEmnZuzN3J+rZr66xyLHweXfavvY8SzEY0DY8X1OexbAJewDhgWU8KgH9S2fuNu89v5YqvKQUBZ9+HH+RdcOIYE5tL4rqcL3BBb9LzbpcrcpYfko3w5W1DfnULffLl+5+SEbGR3V4z8L8gg75AVrPZXOSjndk394xueySA3LGGXu05YpAhntlY3FEgmvizygrYrZqtayESWBCZmrjuIx/sDOWWAmTWeRzk9vaCKxXLR1ls1Kqd+W+Bx6VSqEl4yNjMjMzJEfm5jT7nRwZl1w6K089NyetWEYOP3tUZ16Pjw7JUIbBFdRcbT451zE4lNBsj3qyZpwMbNEMy/qAebf590oVrghBLOUNIHhT8mt1gcthqFsphUC4pk4+LmubJVlcLUoLUmuH6jMJQloS3ZZk4l3JD6VlYDAj7W5LHTmT+7ALTnI0T89yTnL0GcdMqdHKQMaEpmZPJk6ojgNFEpaABLRwcmLcbBoRC9tdBFYgcVEW4RhNbccDOoZ/wL9ls0OKxDSRctWpX9aZgTOnhgvMTmDF/Q8qV2hHGphnbBC7cYucLGbrGNGSHYKWlYlg0VuXEAGLShtLQy695BXSqNlkORwh3KZqmT0H58ngJZvPzVx5zgnKQH2d+0knkV5tqBOfnhqV0dFBTUjoJDh0aFYlZxkH2mjiyOE90S2U0VZhyqtDuZwGF0iujo3kFaGFfLu0tKhOnP9K5aI0anVV6iNJgqGOQ0dBz1sSNaChpZDErE3d3pBQ0x0wxrrzBbATf/Y2M1ebw0aO1nlbKO9pLmtDe/iPsibH5Pl51n7jv/v7F+LDLchqNBouTf3/PMhffORm/dnP//SPvaAT3f/xd287X4cZQEUhTDgDV6HiBDJ+RlZzuJTfQUrP59oqSaONHrXVhXkZR0bzGiBkh5gWBGRuimmQ3XpJSRiYzxSVXJDcjuJ1kpoqa+WQF5BSaV46tZTccd+8/OF//agMptPy79/1RrnowmmZmhpQ1jZTmh56+Ih89RvPycGnV2VpvSYlNgDNotoq89huJ2V6MCUnTuTk9DN2afvVM888J/OrdVknkG43ZTjdketfd5ZccuGpIp26LjjgaST+mFbGdREasvnStgZC4QIObEi8JM2WzZ8GVgc2ZFNlIIRKrWK/HIpuJ2ingGYfOi9YO4dlZa0kn7n9oHz4Hx6Vak3kp3/8PHnbmy+W6dG8Bg8eiRt50KR1GRpBUKACJNWK1Co1qSkztyYPPvas3Hr7QXngiWNSp92iDYUnI/t2peWdb7lcrrr0NMnm0tJMxmWjUJev3T8rf/yBz8taGUwQ7BIsM66w+fmnzcj7fuetcsE5ExLPDNi/pyD5MUqyLalI0MHLNQ59893qfgZDuwNVAlokxuJZtKMyDiPz+45EeADgzr7XgWqPPqMftfGU8gooAu01popmHQcIchhLV3+vJ+gwcmdHNxztd48aWL2+z7EoC5FJuzN1NEudd8QM58/6DlHPq9u4y1K1Jh//xN1y530HleS2d9eUzB1bjOYbkLUOSD6bkhN2DcslF++XPbtGJKXT0YxHYhm3Bb9sTryTbGAG95O9Ur6pKBmPOvkOg9ecvgU41uakSAJzDugzx17JhFSaIl/40r1SKYpc+qpL5KyzZ+Tuex+QlZVNOfWEfVItleXp44tSayZlbn5Za/wTYyNKniKrxxnwGNmIDZK2LNPRAt4fHLPV7nd4FKwbYHQyW5wamzlOGPBXrxVmt157XLNv/nhscU3nGkRi9ZrRtZH3TIqMjg7J2DgcgrhsFUqyuFzWnu3xsUEZzg+KtBsCG522Od41xgQTVFPiGsgOSAUZ23ZLSbuse96nQol6rjkNC8rpxkEu1ljoODEdZ1qvSQsGtSJDdKsMyWaxrIpu7APU+/X+dVy3yWLbvmFrhOEf/E9Z8ThydTD23nj7IWiLTrbTbg5DB3HG/A5CMd1OW0s2rPWhwYwMZhNyySUXy8GDj+q9oMxZ3KSMmdZuEO4FRrhB2hBoLQu2YBnJ045yJRCGyeqwGa5bZO7Ysiwvb6p8riIICbLchmb7J528W4rFTYl1YjIxPi7Lywuyd89uG7ijBDMT14JrhaPnXaO8RLmRkqwSVWOUfxgZy2hSI7AR1Jg2B/rpdcnnh1Xqt1c5lM9iI0eA+axr/WMrnDgqmtiXzxN4mKBNU1t4vWvI96rXvv1lPsb0m5/8pW02Lzeo0Xl9RyaQjVNnxEZDG/i7k9McnvDNjM8yqo8XwqEQHREnHR29SdsVLzqZnYpuKJO3rgudTcmhPq7DN3zNyLT+a5C8b/LtRlpuufUR+cP3/b22P/zGf/ghueH1F0q9UpROuyZLq0V5+OBx+YdP3CNHj5dko9bWaWlsdjCqFfaGkYp4QT4pZ5y6W06eGpaFtYo8fnRVSqg4odmdiskN175KLjhrSlqNLclkhyWZQZoUIYiUpOMMFRiRRq0i6VxqW6rWYR5GNPKysGiwm0eP/uf5+XmdXjY6MSjSSEqzVpF6sySFisjXH1mUP3j/J2WlGJfJkaT8p3dfI5dftFtGJyZkcooeY+8x1WnD2/bZLkskDGnxAI2NfWGhIl+646B8/NNfl+MrNSm3mnLqdF5+9PqL5KJXjMjePSOSHhyW42ttee///KTcd3BBqS60oGulLBaXwRSB4xXyzp94rZw4gyO3QIIvnpG3yPB3JQ5FjtsdMn938pU/a3cy+txp3YvuTaG9aD24s9bImfPoeN2dzNzP4w7Unb2RjixocFKd9/Hzb1yL1+C8Dcrh9+3PRAI3Dk+3CQwRBYnIbpSXvEzE+T3qtxp6V2KtjNTqDVkvVORj/3iP3P/wYdm/b0JO2j0qB4/MSWZgSOVZyVQGM0mZmRyUq6+6RIaGYpKLemt98IPDiVyL1/NYT9T5uC/bxKpRacMU7XjfPADnnsi02LlQQKOvF/EL+sHXNmpy6xe/JpulrrZSHjhjStaWN2V1aVXOecWZMjQ8KF996KCUCynZKmxJLFHVejhojGpBNCDwDUjM2x1VWSxhYjc6VAOGNbVJlNEIouyd9mfMdw1WVGJtp/efa1eN7q7B84x9pf7O5LOapKSKncWCdEZgjg2PSW4gLpmkDfOYm9+SUqUhI2PDEoP4RrcIToRADqJTJh6Rs6oqHYp0rmXORoJU4pSy560NtVdP3K+fa9c9DJXKqP7NMWDu8+5Vy0z9akmz1ZFqraFSwjgxjte7/tAXx5mbeNSgBkW8e75OPfjkeROE+chi9lWcYQbt9DTXbARIncPdbSi8Pr9wTJbmNyWdHpF6o2xiRMmUCmgR+NMDz725boaWGhIpafLc2nU5Ye+0TCK+ohLBGVlb3ZSlxTWJxbS9QrP7Wh1hlqTsPWG3lApFLfNAYtvYWJOpaRjhbcll09t7P/flcr3cb6lU2NaJJ9jz8qW/ewQiZOQ8Gx+h68ica3p4WS+TsXInv8s5rO3XAtpeLhjX4C1yKyvMwzDRIYISnu/V73yZjzF97LO/9rxoBuYoLQRsFtwYhnHo21+y50dHO61DtolUtnv3iG6JNMncIVfs3j2j5AtV2yFza5oxPdP3+rL3s2+TiDQ6tVqR1zAojpWqCbn5c9+Q//Lej6oK1nt+4Y3y+isZTtLRYRPLq2X50If/SdbX4/LEM8dlbq0sx1c3VYNbW02IpFuIF9CHGpOzT9snB07ZIwvH5+S540uyViH7iclAQuTK7ztVLjn/FGk3K9KJtRQCAhPjGEBHkJVywzbdibqkZ00O8WIXWuw4M5l4L3kDRunQcEYG0yOSzWRlbYNe97Z8+OMPyD/edq8y1X/0+gvlp37gMtk7lZVEhhq9TfrRSFzbvHaYq94rCcHHIWl+D7izVmpLoVKVQ0cX5fY7HpM7v/otObpUktNOHJM/+NU3yVgOqLMh9z++LP/9r2+VrXpXOrGOxNDh76Jc1ZWTdw/JH/zmm+WyC05SuI1ahTtRnqWTxTi316B8M/TM3NEEd9Se0TqU1fvSea3ae6YVMstk1HE4VN4LR/nvu230Z5FsqzryKCg02NmyQmeq9m7cBmsaeU/Xq2fCGUOhTL/Lvrzm64vRMgcAACAASURBVINvnJRGhK+6DAWmfokcnV+Wj938VTk8uyYXvXKfzIxn5eGnjqqwRhcYE3RnICVjwyl59eXnyNQkdcmhbalPrt0hwe3nHA2EoFeaYNpZufa+ErSadCUBufUf815D5tmQkVFUDDv6zFudlBw7viqPfeuIrG9UVUcb2UuCIDLXvXtpk6vLoaNLsjiPcl5Mhobhc3SkXAf1MDujsKbZeYJBMLQ9WYuTISoQJo3gBbzM5u/In3cHWDCX0DKbO3AgY+rC6RgbbkxyQ7QuZeT48RU5sriuTHgGbtDK1GzUFe3j/DOTw9pvv7ZZlbn5JVUZw9FTp6dlCWnQtEqrNiWbo/ZqpT1QAw/isB37YK1u5ChPMkhA+LPvkb62QJao+RJskqHSvrqxviX1RkdqcGgaqLmBuu2sqx1kqavse5jb3LPOfIh1pdOygNPXp2bn0ahWy9w5lgVmTNuDoQ+yR7I+lBuUWKclQ8M2t2F5aUO6HciVaZkYH1MuQFbFV+y52fOw+Rp6T3BwOohJNeXEvbv0mWq5pE3HQVlWVtaVjNxo1mScUqoil/Sep7UbgJ/x3IulLZWcRmp1ZHhIy0QkPDx37gc7sndWKkWF6gnA/Bq8tdOIqsbM5/l4YuRJA2VLR6FAdkAo+T0+71+cy9RKjUjnwbwH5Y52FQskQVaHv/bn/7Z3i/m2/vySQOuPfPqX9EXn5WeDwJgMUiBKd+NxI9wwP3cnjiF6e6t9I2dDpC7oWbrVKVKSyaZUspThBkyx8YyM8zlJjM9wHfybb1KahWvkanUsZzDCpIQlWukOycf+8S75wJ99SjfC3/iVN8oFr9gj+/fvkWq9Ik88cVge+uasPPDQ47JeScix9YbMLmxqiw0wXSaVky5SrPGODGbisn/PmFz6ylPk2NKSzK1XZWGlKtVyVRLdhlx6waly1WvOlUymraIHw/mcxLst1aVGVSiWApaC/OYzfq2Nj/vxViTY/MUiC3p8u6WCrJnaXTY9rJrtG8WKfPmuZ+S//dUXZatak2ted4r89BsvlzP2TMrwYFZatH/FYnoMC3YM7rdNbycLBip1J8P52ZBjQHpSk3K9IpuFuMwfa8iX73xAJ2FdfP7Z8oWvfEMePrQss/MFWVmtSCuWZPKv1sURZM0kOvJD1x6Q9/zbG+X0UyZVrc4V05zs5QGYw+quceyZi2/cvin5i9TreB1293o19+swvJ4v2nCwrWf9/E5vK5gfTzfJnr50f2E9wue6/UV3Frqz5L0lDednfATqjyntNPDjcxxtM4tq+n4NtunTy16Sdi2hGfmxxVX5m7/7sqxu1uT6a14lE0MpuesbT+oglWa9ro48n0tLPhuTiy/eL/tP3ytZ1LQiASbO4ZmE28bRMngsjmxxbVwvmSBZjfNXNHBpo2ZVU4g3nk5qjfro3JIcevq4FIpVGRkdl1qTDLRug0QkJifs2SXZLDXgihSKbTl8aEH2n7lPEqmOrC6XpVCj71nPqrVnnGQ2zQwCG1yyHYQxRlVVuazVjro3dvIAnWtWkpVq8FPW4OwWMPH/A3GGzAxJPg+zmFJbXZ4+tirFSlUDBnqsQRuAX7OphGTpBkAJrCNSrlQ0a6dsTCmAudc8O6RETRXNev5NQW3n3THUh2DPZGG97uplRidV8e8WsJqz9yDVuiLojS5Lo9WWjc2CwvmQ99jb/N4NNgYWp0SJzrfZhntR+deIE+HqZa06mabdjxHEbGSudOKqaBlLcGwg+IQy8ZNJUJYxHRhDgjU+lpNd08bdaBOYKk/UZKj5UlSViXPaNVHXsh8a6hPjo+qEgcGx9erqqvbfU1JhYBJ1fpQleYaUSjY26PQxTpVRYGDXW0nLZ0Xw3vEFr0inyTWBxe2dp9zEd9Y2ax0njm2wrxONPRPHkfN7/D57L6JH2wF59O4o56uKbr7do5frvJSAn4N3ooOFVLO+I9/35j/7tpx37y+/JI78mTv+o26EfKkTrtZka4PanxnayQOecXgW49mJOwoWsDXY26L3jUQXdiStt2v3jOzZs0thF5M4tTqpQ7+aLURRp8rr0ZdMtAZzMxL48AwTWJWF02x3JZGekE996n75k/ffJKhgv+tnb5Tvv/o8yeftpSxs1eWhbx6Ur3/zaVncFLn3oWfk6BIRGQs/FWW3GYW16eEdG87KJReeKWsrx2VjqyIrGzVlyqYSMdm3e1yu+zfnyZ6JDLpuOquXmhE+M5Md1N1G+6G1X7qrdVZ1sDpxBxUvVNuy25kqNmZRKesyN2I8gEZb/uJDt8uX7zoiJ+4dk3e/4yo5cMqIyhnmadXoEQfxRYrMp0OuDv25I3eYWBdurKEQLANTUKpiQ22BMiC2cXhRfuu9N8tDz5akhoqVvs9sqNZniSM/dU9GfvfXf1CuuOg0GRsfVUGOTMrmzHuvN2vEoSt/Abk2d8a9GbOvK85kG9lOn6z/PsfydeebjJN+vMPBsyENWKIs2x2/O/JeMqHbyobgGLnNA1Z+38kyem420ej94Hlp6QCnHQVKHmD62uVYnqUZMaol7SqZW0OOr6zJR266Q4rVtlx75XlywvSY3Hrng0rGajeakiRDjIsMD8bl/PNPlVecdbJmxQTDBM/+bP2anfDDv1Oq4ju/RxZqrFzrB1aN6ygYAk7WbKrS1hLUE089K4ePHNOMEVY3Dg0VQjghM9PTMvvcnAwP5bXXvVItSLOTlbnZRTnr7FO0T3hudlPqWuM1VjJqdGOjeclmgSfrmpk6N6GMvjsOscVAjUh7XAcm7ZRQ9J2PZEV9s9XabzojUNAIeuPJrnaDdDoJDcoL5YpU68yiB/7uaLvcAJCytmQlVHGQ2uvE8JDkh7IKq6fYU+h371hLI3seSAVZPe8p7607aV0HSRtxqdyCaK36fuRBocLeOvEvoSJDGiik0toexwAo1MtK5arUIfGpCKEFKc8LzrpIxdowEGrAqtehIjIG6Tvi1Wkg+EKXjxEaUaSkzx14nX2P2RdkrwQWBG0EOgRVOP1CsSDDzIAHek/Gt5EM0EE4Ar1BA5LZkObYc4eycAzyslXY0KCNssryyrLMzMzonk5QkM+PKk/DWfsEsMYabyvkr0itav1XLMiKBuo4SskgLkjUJD2eEfv+YfZM6tpknXuZzpGR3r3HAnTjj3ipydaRzT9w9VGXj3WHznWAFODITeegKFe+7WVeI5+753dMOcuJOagzVVuyurIq+eGRSAIQ2LatMJxOMypV9ObsAdAuYnUEi0LJiixj5DPG9LaMMZ0BZjJiGCL3LECXwDMVo7ZCpuhAU3O16IshLDFdXL7Z4iDVscRocynIQGZQ2u2sfOGOJ+SP3n+zOthfeOeN8urLTpPpKbTTY7K2uCKPPnxYvvHIrHzziXl59PCKEAQ22zHJ5AYkmY5JFZYita1ETHaPZ+WK8/dJu12Ro8fXZH61KZWaSdfumxmSN91wqUyOJWUg1ZSR4ZxGvelMTq/bBGMQxIGdG9MeWhaHsovjQJ2M2DNOgDMt6TudmdotC8uzUmk1ZW6hJYcOHZNX7t8nJ+8akfF8WrLDA8o456X0/l8QCtV8Tu84I3eO5N5oXZtsoz2PVpf+/Zx0WmmVR4xJVTqUt8hYNptyz32H5ebPfE3ufPBZWSvbcBXTzoqpwM4brj5LfvVdV8kZJ47JwNCwxBSmjNSgInEWHxjhGbI7Ya9j9QaI/uL5d98g3aF7EMJnfI3ygvZC9ZwHR+ABqWfEniHrdUQz5b3G6Zshx3EoziFTDyp4Phrg1uqqTW3BLkxqmMmmMKWVTJ0iZeuTz+AQnDzHeoBEFGsnpV5ryQdvOyYPP3pEs7FT9k3L9PioHF/elM3Nsh43kc5o6x5zAiYmhmT3rgkZzMEApr7XVHIa9/Wm10zaRLh4TOBh6GcTNt/AEQZKOWRMva1mWmdtNCWVzsljTz4rTx9ekmKprYRIQ8qAm1OSH8nKcD6rWW21xHuOnnlMSpWilBpxWV8vyPjEoOzeMy1PPTmn7z7IARKe6BkA0zIngE2crBNGPi1NKMhR2tJxoRUkicmMgEssENThI0nquvQ5gyqwN+20rZIswupmDgLwdzKR0f7yjUJR1jYL0mgTPNOfDsTPhK+YZpWJDCp6XRlFXCSTUoTJs1lKUGR9CINgL66BZ+Zriu+moWGiPXzxzhFYmCY7pDxTZUOQxeZK7CgA4jzLtboOgIF1D5LAOwzGBVWAOrR2nmiJzNrOuDZzXgQaKLExBIqgJKmlyvGxMSkU1iUdta5qCSdGzTgbOXfmcrO2jaXNJDfkotl36BxBC71eMbJZQjo6wZIRo8QVXC9lK53Xnk7JgOqrI9hC/R20BYEv02ZHrRCi2fTUlMSArEuo7qGn3la1PBQV0RcgI4cjRVmDIGkgbQiwo3YuslMul9RHsLh9NLaXvXhPWb8kggQofAaEBKIaz4N1rs+qQ1DbiDQeUkpmIyAiuMG2/J6/93y3efSGnBr3wfROfHIeAcPr3vGhl3dGfuze390mDHlNiBfEBE5gIhpMxEKBmOJthUz44uaJWBym8A2bnshekhNGcafNRjE+Ma6N/0jvKRkjzeKNIsdIzMPJBzisctUgfTTHdTOPYFW7LnuxCBhazaTc9PF75H1//mklwL3jra+V6163X/soGdm3vLghn7vtQXnueEkWizU58uyGrBcgwTWlhU6UErpsrlcWhubUkIqmNCpFWVxck+fmt2SrTkUpLtP5tLzhmlfIOWeMS6NR1vYFWnO0XxyEIy4yOJRVVSigJ15KojxazZA7tBGF9rKq4M76RtQSVNIgZyCXsbnw9HUikMCgjB741gMAh4NSmeR2qcMdJhsziAO1Rct4QD8aCutpcYCAQEVaohegEZfCVkOlLT9/15Ny8y0PyMJyWaqNjmpPZ1Ix+dk3GsnttJOGJIW8I5KWaLfT9xplIJ5FeebiPAHPIulYcLUJZ9wqwQlls56svDfLUWygh1nOzziuO3SDPy2Y5Du/6+tD7RGhRN4q5hmgZzi98D7PxDcPzXQbbERWZ2bzsVpvWmUmPSPwIJMH773eXupQeE772lvywVsX5MClP/yCNwU+uPjkrfLWq/eqvTxL53pBengngTkRIFJBkqSPDTb0BQc6v7whjzx2SEolZpJTympLt91VcRTWZj4/oBkv0gZJMT6HSvQjXkK7WL2lmSWEJ9jI/BxxEUiuBAnYjHXO7zSA8SF61RBIUUUUq6OnMlIsVNVxNhncosNI6Jd26eGE2ox3HVlUlVnoEghYXdPnf3PMRhN0oaLQtVEuIXAlJaNBWkKdmwbQaVqhLOBy0SbNlqPBRxqAKdzK3OuIdBdNk7N1RQsd45txSGgyGKkRR6sBswqxIOmaVNKY1VqzChUXSmVZ2yxqOdCmDpk4DeQ3DVaiQUEEMfTsc12KLkXtnoMDJgDFdXBPBBHVekkDeMRrKA+AftDexX6hkHqKMdMjukbywyQ0cSkVedcReUmqXCtTBbH79MyEPpcYjfl0cySAra2dy+SICfbq6uSxPXeQHaSMOBARaiEfNhSZgyRmAWZJUYnh/HAk491UpAHBMOzl+4IH186pMvSpokqXcA0IdLxsoWUFBL7gNESDrBw98KCfd5IWMi/n8N2QNFubcBC8RAW0zx4AGZmABCSL4+pchKqJF3F9l/3EB17wO/uSQOtH7/7P+rIUS/RcGSGKdaUvI+03XYYzmCiKwZbWDkJfNJmez3p15wGLMkLJtnuAjdBmUBV9pUie4sgxomWtsDiJzqxP0DMjnLnWyCOym9Y+iKQjqNAjZu/v3tooSrWWls/f/aT8+Qc/KfFOV97+lmvlqisPyK7JYWk1avLUoVm594GD8ujhRTk6W5TltZasblWlBvxEYtBlHrXpMSeSXZkaScu5B04T6TSU2HF8aV0qLWCyhpy+a0yue835snf3gHQ7BdVu5gVnBCkvjRJVuiw4Y0vqwut2ZGyM2bzY1uqHxjKuy+bWlmYFM8x3H6StiDogtTILqPjOF3/2/kmFroGqoslgThzREodG/TakhcXOJlQvVW0mNFkJ7HAESCDWqLOhpm9DHVY21+Xgt56Rr9x9WL70lW/J8kZT8/JLzz9JfutX3iQXnDUp2cG4yofijB3+9sy5Fz53p+lvgkO8IBWgFL3lGg8CHEL3v/PdAwE/njtvvbdIyGGbcBRdk/8uNXLspgFfNMrQM3Y/vwcLHM+dsAeKXvN0roOiQlHwwOf8erXNMCozcXx7L3BeON2GfPi2RTn78jfKu9/+5he0MXzgbz4mcwc/Iz/+mmm9Z5Axf1dt8EVX+18hWfEdktKgaubTsSFybHZBnju2pE6FZ64z2WMxnYWOSBJrxTZJEIgOaKi16EE0i0pftFdRA4Vd3dVWsq5OaKM3uVRmCIuN+aS2y7A92srKClNqbUf1xslKaSlTwhvZeDvSKDAlZ5MOFaRGu5phoveNg0LkxcspDmvXVCxGVPtA686MPul0lcBlMHFE/NJj7TCkDc7GSdne5kGZcjg6xjdx5+Drxv6+QyAkA8fROZmPzY+MkazVVS85XjceU6etw1MaBHWRclo0HIWhSIpAgmAms1qD1pJiLK4tvmTCJYjIyj+Ck2FEMODsPHtIpaitcukUiYGdm2mUB848Q4qlgszPH1PbVMs1tbdpi9voUlr9UErjPEw6Y944ZDaSLg1iFc43gSVzjnENTkjAIA9WqlU5fmxZBgeH9c8EGkDmrE3NoFNp3QNVvY2y0UheHSX7OWswNzgoC/PzMqkS1U3lGLnuhDHJ7Z3l3GThyLpick+CHPnj2fA7XhZz7pUH3p4IgGqYHDJ78agy/53zxTP3fXZtbcO050Xkgh9+/wt6XzXAfyn6yB//3K8qJMdLiCEwpGc0xhxuq0Sdj+Wj9kEtjsXIwmNh+YaK4SybsZcA4xvMa5KBCkdp5kjdGAGZ/LYkH9E+rEsEJdyR6wvggzeiyVW9kKtvvNuZGw44npJiKy2fue1B+dM//YS+zG/7qWvkmisvlMlRxu+tKTHm3q8/Lffc96Q8+fSqVBsDsri6KQWNgHHkVnPqSlMj6/F8Vg6cvEt2Tw7JseNzsrhVlOWtjqTbOYm3G3LJRSfKZZecLOk4ogmDSrCplRsyMzWlxDKPpFmUJ510okb7Hv1hOxYOZYzlaFAEQjG0w/ClanAeGUVLyQl03Dc2B+HAkfeKhegAhgSbAhsbAwIaUiqi/pWSZq0ge3aPSSqXli4Qpk59Atqjtk1ATlQOFLgp6wWRJ59ZkVtu/Zo8/NicRt1v+/HL5V0/c6Pkh2Jai2QwRO9XrxPnxTJo0tAHz5R5kfS5RZulo0G+ZjyK9mfsDto3cf7ds+VeyN43Xj+XO2TXX/cgQrPI6Np8vXtLmn/WnbM7ZM8gFPJ08Z2eZ2MkK6tl9tbIgVFj3bYUizX5yBdX5fzX/sSLcuRHHvwnue58kzHm3r2O690fjMS1ntiutHXKIJKsG/L0U8/q2tbxIq2OibWoDGpM24YYyUmdFSIR7yEJKkMrNLBpUBeGvV2VWh04PCmdNpKcQJj0ynelWC7bexO1+g1kkzpAqaWKeMbUNsEam8m9QwxjY4WLQasamSoMbQJdrXIpTM1/zAVvRHvK8/gUCKM06d9uSF1bUiCwJSWfswCX4+HQtec7UtvzAE2HkKDipkMIbBXrfsXUrmgcrScKBMBKGI24Bmr/GGNgd0YS64JW2N5Y2x4AEoDQGw1KQUaorU1k5xEPCeenLYE6FMXkdbUERUmI6wFuR9olKsfZnmdtfWReKmATAxXJyuCQjZZmTOjuvbsVXp+dnVXUj9ZAEhLsq+tFyxeUKlKaQNQjLoUnb6xj6tEEJj7GGhvmckNC1dNQoJrMzi7q/AliVtq3FEEdHNTWt431Ta3Xk6jxPHju7GEE8T7v24nUZOLGDTA/xLU7WdLKN1lpNEF3/OeGVOL4vdvJuFoEi9ba7Pun+xNDNQymd84DiakLzzhCgK/j55qRv/llPv3snpt+Th01F0wEZaQB2s+i2boQmXQ+d05/vkUkD16nQg1EaTZi0Z0K0Y31e+6QV4zUZq0C1NEgMtiGndAMFq1dolggHlSH3NDeBsBm5MQE37h48M5idJKRnpNNhBctPiy33f6YvPd9H1HxgRuvuViuuvxsGRsTmZoekc3Nhnzlrgfl6w8dkWI5JU89My9rtYZUqBV2EqIJAqxZtIfjHZnJJ+XM02ZkcjIvSyursrhak/VCVxn+6XRbTt07Ia979QHZszsrqS6iFClVxhoZH9QF5ZstTrdeLysq4Q7DFqoRMGAJQ/YYyjNdDcLLwLb4CzbzXnsLuhpm01xWMgOW4RtTsylDg3mJddBAbkmpUpJSsS2LyzW5/WtPycqxZ+WX3/UGmdmdl1gGgRfqkSYBCaWNulOsjV50FdF0qbWbsrZRlKWlujw3uy77T5+WV559ovbpsumpQEqksOZZrjvHbZg/YsI6hO7Ii0fJ/vu9n/N10JuBb2+M0Wbq8L3D6u6cPbDwf4ep3Xscz8CwVy9k74Qb52f0OvPeIIGfU3f3gIJjGNRnYhP83IeRACOXSwVpNrrqyC+86i0vypEff/xzcv0FRgTlensHQ8B14BoIpmGjM5hlcWlVNjY21XnDKMbXaC1VOSts/FmpVSuaORFgucCQwsldI6bV621lQyOuUqgBibd0lGijTtkso61q1CatttixtiIkg1VECMcE6ldWx0WmbXXxaB69JszRFL94V/cB0AAlsrL3sLbRDk+ntELiznibCwJkH4tJsVSRWr2pWgfZaPAJx8GpAfUbx8ACiF6ExVGk3jXj0DbvoCN/oBU4XEeJCOaUzxCN7FURFYK8KFv0oMDEd5paVyYgUtSyE9M9hnY0L12oKEqXNkFr+TXIOKHQMrVzbMu/4yAt8AB1sN58RR/SKckN2kQxYOlyhVasuMzMTMv6xpreO+1Y8/MLym7XWnidoSRZzZIHBymzMPyE3nWCtrpOTKPlUCeW0WceiYKxX1HLRr2NoGNxYVVGR8clmY4rrD08PLLdvVOv1jWB45mTlVuHVFUdp+9h3A/HXlhYMCVQFx9rUbfOKFLJ53iOXhbxZ+izOTwj11bBSJ7ZM2xPJOy4O3wa7AkHZnOT2rw5fc7DPfDc8Ht89pwb3vfyzsgRhKEu4DAdEefGBrNad0ZGWq+dZRk4ecYHsiiI5oA5PMtyTWVTKdqZA+vZOA8E5wjkBsSkHI94TCYmRvWhM2+WrJyfew3U4CaD2KnTADd5ZqQvGC9PpHrEG1Qh4m9XZWJ8SgrlmHz05jvlf/z1FyXeqMt1V54jb/6xKyUWK8lQKiOtdkIefPiQPP7UvDz+9Kxs1ts62pT2GurCKJV1Okkd17lvd17OPH2XyhCO5rKysVqQ2fWCzK4gvdqVZKcr556xS15/1Stl356sjGVT0q43ZWJmQtvxeMFZKDjwcqWg5AvsRW2GyJQJT1ovjCYA5QYNSgP61NYhH/8aCf3jgFiAyu7PDqimvY+H1N5NuOmdlJRq9K92ZXm5KZ/53IPyoc9+Q06ezsof//ZPyoEzJiQzBIkpo47cCHOWcbBRE6gl4ta2Jm36qZPq5BNpVLhg0kaKVgmDvf3FUjgpagV7fkBnx3Yo2yNiR1161dV6IXKHUB3q7A0WNMom41NVMVh7ptXeC5fzeR2lG7WHacYUMYW93azXIXMch/J66+wcszeTR2LYI3YPTHRGfcSc59iUS3SwiW4sCfnzT8/Kha/7yRflyJ996J/luvMMBeH87ogI+nAQOE2cxdLiiiwsbyofApg0mepqxp2MdVXjnXfO+3BtnCmM94q1bympinotGXlSqpWmaqivrhVkuVBWuWXWhwejxpbe6cdXCWfwLa3nDsjmFmUvRolqdVhhWQhpvO86A7ydsJbTuPE4TNmNZLOhdXOiE1UhY7Z4JLfsDhZKODr1De3N5jro/4/poBHjSFqJydqYLBCAWEvw6Zu/o0ZKcOwJFtgXdRxvLKZJiJbLtgeaMONB6bH65e8AZQZWGI6QGrQiR4oAcc+GhrB/okXA7HTtdNEgmto86MlapJAZTQVTqN+6gSCfactuFoItaEVcpsZHlVWOI0cairII5DJsWKmUVTmSti4+d/ToMb2GlZVVJcxhF7JxuokoJ4yPo5JWlyPPHNV1hFzt0FBG57w7ukWASsABGQ3iITaslC2ozREU1moRZN3UGR1A8wSLnEf3FC68SzA5qOx5AkiOyd8pt3GP3B9rs1LdcbD+LvKstHMkhqqmTfDzd9MDaJ1FoEGl+QyQC4XPVV00oQQ5nhfaCgRrrG3eGSMkI3G8qYEpHBDIpAeu/eOXtyN/4OZf3I6AiHRYfBAicL4sHM+o0EcGDmYwAPCh1rjaVlsgevVF6hmQZ1a2uKkpUXujBctqOzwII9+YljBZJW0bo6q8RMRkGbqNZjQ9cWo4OlwkJhGpxn4PVqLC14mkwnu0g9FCAkv087feKwe/VZLb7nhciTeXXXya3HjtOXLGvnEZHkpLudCVe+57Qp54+pC2BB05vinHVxuyVW7qdCo0pnHCCNLlBxFRSMloLiXn7T9N5mbnZHmrLAsbdSnUOpLsdmVyJCs/9SNXyrmnjEg6VpFEfsigNtiVqbTVsQbY4kyXGUSDEgO2x2Eb6Y8WjrxCZGwcOHNnVuvLpBtLQglNzG3mWDDhWYROyipsbkm1gHhNTI6v1uT2uw/JJ255UJZLLblgf15+8z0/IAdOm5aRcUMGIL8gP+ltXeoMVfPYau28CDZ3HYETg6Z8ZjgL31EZz2BxbJ7t+mbfC63zMnrN2wmVOtI0Ul/zzdLLJg6L9cL0/KxO3U45CRZ4eqZtbYDWy2v3QL8t7UYGi7M5s36N1GbBIee2TNxqcsCr3LuRn6jXWl+r3a/NEud5+D37Z/k3l2nV+QHRFKxKuS3/65+fkUuuYs5CQgAAC/hJREFUeXEZ+XMP/bO8/lwLNshU0hnEOchKqZmix92S556dlXLZpHo1i4x1VC6ZmdHAwbRfuegOtiuV6UQBSjREjeEl1LbXN4tK+qFeCBzOM1ovMUkK+dMBFfzATjpJK5bUYSHYFknfdAomuO0j5ojITCOVMhWKQRbTgjBq8TZkKLIx9ewstWaDsw2JYh+wufTqOCOFv24TqB7HbOtSSWsJG93rBErdY5hMpms5mvcdZYFWIjQimdtU9QIihj/OlRovbXWcg3Ox72ELFWDT9y8T9TabAJaXKXXtxBNSa9QlpsReWPYNfXe17SmNwA1lChwOYjUZKRVYM5DLGpIdJEsUqZVrmrSorK32ZxtZjVGhiDIxAEa7fdAgz9jkRRjl7KV79u7R9VrYKii3AXlW9hvVqO90dErl2Pi4FOgNHxxW6HptbdWy02xGds1MqfokX0DYGkgwtS9t3QWsd9YC2go4d2zD2hnK5TVgsNkZBFGGKGATAgv2GyaMbX8miWhMUZ24iga1aNEz5JGgQ/eTiOysXKCoNOalD7oeIORp6YNWvSwKdTbDACNyHI5LecHGwZKc0jlR3G63Zt/l846q+UCwPZf+9svbkX/1735OYWsiaKBze2msT9IXNj/XelcqpdAvL7Rlj6b+YxCQiZ/4Bs333uwFNSaM4tmOsYd3hmJYfRIyw4BmAjxcNh8jwAFZElEDuxv8vqFDIUyIY0emL6miD+iXAzXTZ/rEwUOSz58kt9/7LfnLj96i+tg3XHORXH/1eTKW70hKkIpNytzCnDz4zSdkYaMpRxZKsrRRl42tqmom49BVxzxFy4mNNz1xalz27ZmSUrEoz86vyMJ6WbZKTYl3aF3LyVve8Go5Z/+UVJqbsgWpa3REpsYnpEF2nqa1YkRfCIfpeEFY8NwLzp2f79m763kSjsqwjmZcWxugTWMjwKJFbGJiXJ8jWT4Ld2V5TQplkbseOCI3ffIBWS1Zy8v3X3mK/PxPXiFnnb5b0lnTIO7NnHWTVN10c4S9NSaHNXshbq0ZR//tQIKWpzh/wjMW/7tD155duaP2bL4X0nb2qTtxP5ausUhC0a/R2eYKC/ew10EPPFP2N9KRJIcsrfZpg1b985rNq8BHpPIWiRI5YmDoRSO6V9p/rC+WjdI+ywhVuB4x2ViryF9+5jm54oa3v6iM/NjBW+T151KLpz+cqVFWT2aAyOLSko4cJnNVZ5yg/m1jK4FCycIZrgLLGXvYJmzB9erapgaIuhcUygqjl3RYEvXRhgbvSkAdQMULhCOmGTyB0QDyh3GENiw4qtTLqlcAZ8V5LZY5kXnuDNTRYE65LebALbgjk0cyFR1wRksa451ArNWB/GmBlpOlkFi1mdI7sDkeFh6dBmyUC6ivogqmo0ItuDNY18apYgcPYg0NpIPCIFhlfSMjTRkqaonl2YIqGnvdWrGAsU18waaZwQOiBY+Ms1KrSp0BU2lTu9Sef5CbSBzFa7b8bqNKqys957D0abGt6XXnh/LbvdPYkgA/P5yVXBY7U/qwdTs8QpAFekFN2qB4/p3rRWEOhAQH1+0YMdNFVYDIee6gbSReQOlk95DQLDCvRS1jCZmYHNPhN96yZWVOkAWgdhKUumSZI48cbdVmvVsgx7S1jA5nmZ6e1vsxUrWhZNjXyb38vjPIfdqfI2Acx6ezeeJDds1xPDDD31AO8ffbMvmmlgu4b5w1P3OBH87XK7zEc3XRs/Hzfu3l7ci/8r/foQ/Sb4zFrDDav9AU5kWljsKDgUyj0Hjb4AgMsF3T0H5Wc+58YSgWBEpMLinK7/M5jOowCb/PddA/SzTMIiR70OlAbaBSejsRl7DeSnpkae3YUVOy2tNADrUmq8nT97m6uCarKxsiuTG58+tPy1/81WelVe/KFRfvk+uuPkt2j+fl9FP2S6G0IXPH1uTL9zyifeZbtbisrBakwmbXjhsZR4NvoOWEDGWTsmd0UK687EJZWpqX2YU1efrYupSrTB9ry9TYoFx/1fly+fmTUikWdIAE09vGR9FVH5GNzc3ofk2NjAiVL8octKthQ9WmT1u2yYuoC7xpNlNoTgVAOkLvJS+0LzoCMnr1t0o1eejgsvzZX39BjiyWpN4xYYdfeOsV8pYfvEhGc0xN60p+ZFijfV4St6dmxxH7x18OrxG7M+91lO6AnWRi7VAmv+hO2j/vG6lDYp59+3eH3/1z7ggcLufzfq91psls92+b4+TzDjl7iYYI3SFTJ9Txu72ogDFesa8JunhwYvwM2/xN2CKSxY0gfCfM8O9kO/zdHQPXCpuaZ1XaasoHb52T1/7gO1+UIz/6yKcUWrcgK6b96dTAyZ6pQ6PtTb0WyJrgF3iX4NZ4LzjMlhhLmgzWxunSVkYAb+upKrSXQh6jfy0/xJjimjpzVfPqoKiG+iMBivXR79o1LpuFitZ3Ya7jcNErz6R2hr0YUVFpgs93urqejQTl7HCc4kDO5qszTIigXTdd5InhZfR0CiSNqrnNMFenon3+rIOop1T7/UHGdhIM1ihODqenQ1EK1JTNkXiNlWfO3qNZd4byHl0lM5p0oD4Ga98QJVOGIwBxtEqz8cgxgXi0EExBvaEFcgRTnp51a9Oy2ew2gIkhIxAD+UyBvmyJydb6luSyg2ofKwfB4IedjrPpyvTEqJL8QDRwwo4QWKnCWnRBTgtb1m2kCUSMfWdY/4xDNcdo7453LUDQ83fEa9rq/PP8ro31xV4ezPC+8Q6xhtIpa6vlWrG1E1WxHYmWt9ByftXFiAJiV/X0dlub2LfzXjn6xvFcxc33BmzjLZnT01M6StXRzG20LpIF5u8+fpt14ImoC8ZwXyRU3OPE+b/eX0f+go8ePhgsECzwkluAaYXAsy+m/Qx4+IVOO3zJbzicMFjge9wC/1/tZ9/jNgq3HyzwXWWB4Mi/qx5XuNhggRdtgeDIX7QJwwGCBV5eFgiO/OX1PMLVBAv02wLBkffbwuH4wQIvsQWCI3+JDR5OFyzwr2yB4Mj/lR9AOH2wwHfaAsGRf6ctGo4XLPDytkBw5C/v5xOuLljg27ZAcOTftsnCB4IFvqstEBz5d/XjCxcfLPB/WyA48rAqggW+tywQHPn31vMOd/s9YAF35C/mVkP72YuxXvhssMBLa4HgyF9ae4ezBQv03QI48u/EV+gj/05YMRwjWKD/FgiOvP82DmcIFggWCBYIFggW6JsFgiPvm2nDgYMFggWCBYIFggX6b4HgyPtv43CGYIFggWCBYIFggb5ZIDjyvpk2HDhYIFggWCBYIFig/xYIjrz/Ng5nCBYIFggWCBYIFuibBYIj75tpw4GDBYIFggWCBYIF+m+B4Mj7b+NwhmCBYIFggWCBYIG+WSA48r6ZNhw4WCBYIFggWCBYoP8WCI68/zYOZwgWCBYIFggWCBbomwWCI++bacOBgwWCBYIFggWCBfpvgeDI+2/jcIZggWCBYIFggWCBvlkgOPK+mTYcOFggWCBYIFggWKD/FgiOvP82DmcIFggWCBYIFggW6JsFgiPvm2nDgYMFggWCBYIFggX6b4HgyPtv43CGYIFggWCBYIFggb5ZIDjyvpk2HDhYIFggWCBYIFig/xYIjrz/Ng5nCBYIFggWCBYIFuibBYIj75tpw4GDBYIFggWCBYIF+m+B4Mj7b+NwhmCBYIFggWCBYIG+WSA48r6ZNhw4WCBYIFggWCBYoP8WCI68/zYOZwgWCBYIFggWCBbomwWCI++bacOBgwWCBYIFggWCBfpvgeDI+2/jcIZggWCBYIFggWCBvlkgOPK+mTYcOFggWCBYIFggWKD/FgiOvP82DmcIFggWCBYIFggW6JsFgiPvm2nDgYMFggWCBYIFggX6b4HgyPtv43CGYIFggWCBYIFggb5ZIDjyvpk2HDhYIFggWCBYIFig/xYIjrz/Ng5nCBYIFggWCBYIFuibBYIj75tpw4GDBYIFggWCBYIF+m+B4Mj7b+NwhmCBYIFggWCBYIG+WSA48r6ZNhw4WCBYIFggWCBYoP8WCI68/zYOZwgWCBYIFggWCBbomwWCI++bacOBgwWCBYIFggWCBfpvgf8DmuApUk7gVv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4765" name="AutoShape 13" descr="http://im0-tub-ru.yandex.net/i?id=d949e06db17c40f9a25f620c37d128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4767" name="AutoShape 15" descr="http://im0-tub-ru.yandex.net/i?id=d949e06db17c40f9a25f620c37d128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4769" name="AutoShape 17" descr="http://im0-tub-ru.yandex.net/i?id=d949e06db17c40f9a25f620c37d128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4773" name="Picture 21" descr="https://www.superdecoupage.ru/wp-content/uploads/2014/11/cherno-belyj-dekupazh-kartinki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3527999" cy="352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95536" y="6021288"/>
            <a:ext cx="8748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– составитель: Скворцова Маргарита Николаевна, педагог – библиотекарь высшей квалификационной категории  МБОУ г. Мурманска  СОШ №49.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1" descr="https://www.superdecoupage.ru/wp-content/uploads/2014/11/cherno-belyj-dekupazh-kartinki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527999" cy="35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ÑÐ´Ð¸ ÐÐ»ÑÐ°Ñ :  Ð¤Ð¾ÑÐ¾Ð³ÑÐ°ÑÐ¸Ð¸ : Ð. Ð. ÐÐ¾Ð»Ð·ÑÐ½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764704"/>
            <a:ext cx="3173904" cy="33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4509120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Ползунов, Иван Иванович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7380312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8640"/>
            <a:ext cx="4384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Иван Фёдоров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Ð¸Ð²Ð°Ð½ ÑÐµÐ´Ð¾ÑÐ¾Ð² Ð¿ÐµÑÐ²Ð¾Ð¿ÐµÑÐ°ÑÐ½Ð¸Ðº ÐºÑÐ°ÑÐºÐ°Ñ Ð±Ð¸Ð¾Ð³ÑÐ°ÑÐ¸Ñ Ð´Ð»Ñ Ð´ÐµÑÐµ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563630" cy="367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544522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из первых русских книгопечатников. </a:t>
            </a: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244408" y="6093296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214290"/>
            <a:ext cx="42740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Андрей Чохов –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1442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Маторины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, Иван Фёдорович (1660-1735) и Михаил Иванович (? – 1750) русские литейщики, пушечные и колокольные мастера, отец и сын. В 1735 году отлили «царь – колокол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380312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Ð¦Ð°ÑÑ-Ð¿ÑÑÐºÐ° Ð² ÐÐ¾ÑÐºÐ¾Ð²ÑÐºÐ¾Ð¼ ÐÑÐµÐ¼Ð»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000372"/>
            <a:ext cx="5187120" cy="3456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60648"/>
            <a:ext cx="45837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Кто автор первого в мире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парового двигателя, 1765 г.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class-fizika.ru/images/par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12776"/>
            <a:ext cx="2910812" cy="453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Овал 4"/>
          <p:cNvSpPr/>
          <p:nvPr/>
        </p:nvSpPr>
        <p:spPr>
          <a:xfrm>
            <a:off x="611560" y="422108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Иван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Кулибин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1560" y="551723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Фёдор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Блинов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539552" y="2852936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Иван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Ползунов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467544" y="170080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Козьма Фролов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3851920" y="5805264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88640"/>
            <a:ext cx="5198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Фролов, Козьма Дмитриевич –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ÐÐ¾Ð·ÑÐ¼Ð° ÐÐ¼Ð¸ÑÑÐ¸ÐµÐ²Ð¸Ñ Ð¤ÑÐ¾Ð»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838575" cy="502920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263691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горный инженер, изобретатель-механик, гидротехник.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10.07.1726 – 21.03.1800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380312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ÑÐ´Ð¸ ÐÐ»ÑÐ°Ñ :  Ð¤Ð¾ÑÐ¾Ð³ÑÐ°ÑÐ¸Ð¸ : Ð. Ð. ÐÐ¾Ð»Ð·ÑÐ½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64704"/>
            <a:ext cx="3173904" cy="33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4581128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Ползунов, Иван Иванович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380312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Кулибин, Иван Петрович –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 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ÑÑÐ¾ Ð¸Ð·Ð¾Ð±ÑÐµÐ» ÐºÑÐ»Ð¸Ð±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048375" cy="4676776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380312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8825" y="188640"/>
            <a:ext cx="490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Блинов, Фёдор Абрамович -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ÑÐµÐ´Ð¾Ñ Ð°Ð±ÑÐ°Ð¼Ð¾Ð²Ð¸Ñ Ð±Ð»Ð¸Ð½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863199" cy="5112000"/>
          </a:xfrm>
          <a:prstGeom prst="rect">
            <a:avLst/>
          </a:prstGeom>
          <a:noFill/>
        </p:spPr>
      </p:pic>
      <p:pic>
        <p:nvPicPr>
          <p:cNvPr id="47108" name="Picture 4" descr="ÑÐµÐ´Ð¾Ñ Ð°Ð±ÑÐ°Ð¼Ð¾Ð²Ð¸Ñ Ð±Ð»Ð¸Ð½Ð¾Ð² ÐºÑÐ°ÑÐºÐ°Ñ Ð±Ð¸Ð¾Ð³ÑÐ°Ñ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810000" cy="31242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19872" y="4797152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механик-самоучка, предприниматель.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Умер  24.06.1902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upload.wikimedia.org/wikipedia/commons/1/18/%D0%9C%D0%B0%D0%BA%D0%B5%D1%82_%D0%BF%D0%BE%D1%82%D0%B0%D0%B5%D0%BD%D0%BD%D0%BE%D0%B3%D0%BE_%D1%81%D1%83%D0%B4%D0%BD%D0%B0_%D0%95%D1%84%D0%B8%D0%BC%D0%B0_%D0%9D%D0%B8%D0%BA%D0%BE%D0%BD%D0%BE%D0%B2%D0%B0%2C_%D0%B8%D1%81%D0%BF%D1%8B%D1%82%D0%B0%D0%BD%D0%BD%D0%BE%D0%B3%D0%BE_%D0%BD%D0%B0_%D0%BE%D0%B7%D0%B5%D1%80%D0%B5_%D0%A0%D0%B0%D0%B7%D0%BB%D0%B8%D0%B2_%D0%B2_%D0%BF%D1%80%D0%B8%D1%81%D1%83%D1%82%D1%81%D1%82%D0%B2%D0%B8%D0%B8_%D0%9F%D0%B5%D1%82%D1%80%D0%B0_I_%D0%B2_%D0%B3.%D0%A1%D0%B5%D1%81%D1%82%D1%80%D0%BE%D1%80%D0%B5%D1%86%D0%BA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5724000" cy="38160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84178" y="188640"/>
            <a:ext cx="6439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Кто изобрёл первую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русскую подводную лодку в 1751году?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79512" y="184482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Павел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Шиллинг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179512" y="299695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Галина Уланова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179512" y="422108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Дмитрий Шостакович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251520" y="544522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Ефим Никонов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rId8" action="ppaction://hlinksldjump" highlightClick="1"/>
          </p:cNvPr>
          <p:cNvSpPr/>
          <p:nvPr/>
        </p:nvSpPr>
        <p:spPr>
          <a:xfrm>
            <a:off x="7236296" y="5805264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399" y="332656"/>
            <a:ext cx="4811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Шиллинг, Павел Львович –</a:t>
            </a:r>
          </a:p>
          <a:p>
            <a:pPr algn="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ptiburdukov.ru/pick/04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196185" cy="446400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067944" y="198884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Изобретатель телеграфа, русский дипломат, историк-востоковед и изобретатель-электротехник. Балтийский немец по происхождению из рода баронов Шиллингов. Друг А.С. Пушкина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05.04.1786 – 25.07.1837</a:t>
            </a: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42853"/>
            <a:ext cx="8425561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правильный ответ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14 вопросов об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авторстве изобретений,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выберите один  из четырех предложенных вариантов ответа, каждый правильный ответ оценивается в 1 балл, если названы три неправильных ответа,  то  правильный ответ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озвучивает ведущий.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обсуждение ответа 2 минуты.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 ответа предоставляется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капитан, которой первый поднял символ, обозначающий команду готовой дать ответ. В случае не правильного ответа, ход переходит по часовой стрелке  к следующей команде.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Команда, набравшая наибольшее  количество  баллов, становится победителем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игры,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гроки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команды награждаются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ипломами победителя игры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Русские изобретатели. Великие открытия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участникам вручаются сертификаты.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14290"/>
            <a:ext cx="588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Правила</a:t>
            </a: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игры: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604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Уланова, Галина Георгиевна –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еправильный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ÐÐ°Ð»Ð¸Ð½Ð° Ð£Ð»Ð°Ð½Ð¾Ð²Ð° Ð² ÑÐ¾ÑÐµÐ¾Ð³ÑÐ°ÑÐ¸ÑÐµÑÐºÐ¾Ð¼ ÑÑÐ¸Ð»Ð¸Ñ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5669999" cy="37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4797152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Советская артистка балета, балетмейстер и педагог. Прима-балерина Ленинградского академического театра оперы и балета имени С.М. Кирова и Государственного академического Большого театра СССР. Балетмейстер-репетитор Большого театра России.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08.01.1910 - 24.03.1998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ÐÐ¼Ð¸ÑÑÐ¸Ð¹ Ð¨Ð¾ÑÑÐ°ÐºÐ¾Ð²Ð¸Ñ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286500" cy="4191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56895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Шостакович, Дмитрий Дмитриевич - советский пианист, общественный деятель, педагог, доктор искусствоведения, народный артист СССР, один из наиболее плодовитых композиторов XX века.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Никонов, Ефим Прокопьевич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Ð¸ÐºÐ¾Ð½Ð¾Ð² ÐÑÐ¸Ð¼ ÐÑÐ¾ÐºÐ¾Ð¿ÑÐµÐ²Ð¸Ñ"/>
          <p:cNvPicPr>
            <a:picLocks noChangeAspect="1" noChangeArrowheads="1"/>
          </p:cNvPicPr>
          <p:nvPr/>
        </p:nvPicPr>
        <p:blipFill>
          <a:blip r:embed="rId2" cstate="print"/>
          <a:srcRect l="2786"/>
          <a:stretch>
            <a:fillRect/>
          </a:stretch>
        </p:blipFill>
        <p:spPr bwMode="auto">
          <a:xfrm>
            <a:off x="395536" y="1268760"/>
            <a:ext cx="3259238" cy="442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51920" y="1196752"/>
            <a:ext cx="47525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Весной 1724 г. в присутствии Петра I при первом погружении лодка быстро пошла вниз и ударилась о дно. Государь, понимавший трудности нового дела, ободрил мастера, приказав подремонтировать и подкрепить корпус. Он потребовал от присутствующих, чтобы Ефиму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«никто конфуза в вину не ставил».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Никонов с помощниками упорно ремонтировал судно. Повторные испытания в апреле 1725 г. трижды прерывались из-за течи (долго стоявший на берегу деревянный корпус рассохся). К этому времени Петр I умер, и мастер лишился поддержки. 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Кто автор карманных часов в форме яйца с механизмом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часового боя, музыкальным аппаратом и миниатюрным театром с двигающимися фигурками, 1764 -1767 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ÑÑÐ¾ Ð¸Ð·Ð¾Ð±ÑÐµÐ» ÐºÑÐ»Ð¸Ð±Ð¸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4935152" cy="3816000"/>
          </a:xfrm>
          <a:prstGeom prst="rect">
            <a:avLst/>
          </a:prstGeom>
          <a:noFill/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179512" y="148478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Михайло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Ломоносов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5868144" y="155679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Карл Брюллов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179512" y="530120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Александр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Можайский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6300192" y="508518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Иван Кулибин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4716016" y="5661248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60648"/>
            <a:ext cx="5818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Ломоносов, Михаил Васильевич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ÐÐ¾ÑÑÑÐµÑ ÐÐ¸ÑÐ°Ð¸Ð»Ð° ÐÐ¾Ð¼Ð¾Ð½Ð¾Ñ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183999" cy="3456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187624" y="4869160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Гениальнейший российский ученый, который сделал неоспоримый вклад во многие отрасли естествознания. Он первым открыл химическую лабораторию, сделал множество физических открытий и усовершенствовал русский язык.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2717" y="260648"/>
            <a:ext cx="4708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Брюллов, Карл Павлович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Ð±Ð¸Ð¾Ð³ÑÐ°ÑÐ¸Ñ ÐºÐ°ÑÐ»Ð° Ð±ÑÑÐ»Ð»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3967319" cy="4644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162880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Известный живописец, рисовальщик, акварелист, живший в первой половине 19 века. 23.12.1739 – 23.06.1852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88640"/>
            <a:ext cx="6292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Можайский, Александр Фёдорович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Ð¼Ð¾Ð¶Ð°Ð¹ÑÐºÐ¸Ð¹ Ð°Ð»ÐµÐºÑÐ°Ð½Ð´Ñ ÑÐµÐ´Ð¾ÑÐ¾Ð²Ð¸Ñ ÐºÑÐ°ÑÐºÐ°Ñ Ð±Ð¸Ð¾Ð³ÑÐ°Ñ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183700" cy="3636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5229200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военный деятель - контр-адмирал, изобретатель - пионер авиации. Спроектировал и построил первый в России и один из первых в мире натурных самолётов.  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21.03.1825 – 01.04.1890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60648"/>
            <a:ext cx="4687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Кулибин, Иван Петрович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¸Ð²Ð°Ð½ ÐºÑÐ»Ð¸Ð±Ð¸Ð½ ÑÑÐ¾ Ð¸Ð·Ð¾Ð±ÑÐµ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352078" cy="4140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2" descr="ÑÑÐ¾ Ð¸Ð·Ð¾Ð±ÑÐµÐ» ÐºÑÐ»Ð¸Ð±Ð¸Ð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935152" cy="381600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75940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Кто автор первого в мире электромагнитного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телеграфа, 1832 г?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ÐºÑÐ¾ Ð¸Ð·Ð¾Ð±ÑÐµÐ» ÑÐ»ÐµÐºÑÑÐ¾Ð¼Ð°Ð³Ð½Ð¸ÑÐ½ÑÐ¹ ÑÐµÐ»ÐµÐ³ÑÐ°Ñ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5001516" cy="3744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971600" y="5229200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Михайло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Ломоносов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427984" y="515719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Козьма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Фролов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6012160" y="134076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Фёдор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Блинов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6084168" y="292494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Павел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Шиллинг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7524328" y="5589240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2537" y="260648"/>
            <a:ext cx="4902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Блинов, Фёдор Абрамович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ÑÐµÐ´Ð¾Ñ Ð°Ð±ÑÐ°Ð¼Ð¾Ð²Ð¸Ñ Ð±Ð»Ð¸Ð½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863199" cy="5112000"/>
          </a:xfrm>
          <a:prstGeom prst="rect">
            <a:avLst/>
          </a:prstGeom>
          <a:noFill/>
        </p:spPr>
      </p:pic>
      <p:pic>
        <p:nvPicPr>
          <p:cNvPr id="5" name="Picture 4" descr="ÑÐµÐ´Ð¾Ñ Ð°Ð±ÑÐ°Ð¼Ð¾Ð²Ð¸Ñ Ð±Ð»Ð¸Ð½Ð¾Ð² ÐºÑÐ°ÑÐºÐ°Ñ Ð±Ð¸Ð¾Ð³ÑÐ°Ñ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810000" cy="3124201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3337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 принадлежит авторство первой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печатной книги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Апостол»,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1594 г?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7544" y="134076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Иван Фёдоров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515719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Иван Ползунов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868144" y="1268760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Иван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Кулибин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5229200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Иван  и Михаил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Моторины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ÐºÑÐ°ÑÐºÐ°Ñ Ð±Ð¸Ð¾Ð³ÑÐ°ÑÐ¸Ñ Ð¸Ð²Ð°Ð½Ð° ÑÐµÐ´Ð¾ÑÐ¾Ð²Ð° Ð¿ÐµÑÐ²Ð¾Ð¿ÐµÑÐ°ÑÐ½Ð¸ÐºÐ° Ð´Ð»Ñ Ð´ÐµÑÐµÐ¹"/>
          <p:cNvPicPr>
            <a:picLocks noChangeAspect="1" noChangeArrowheads="1"/>
          </p:cNvPicPr>
          <p:nvPr/>
        </p:nvPicPr>
        <p:blipFill>
          <a:blip r:embed="rId6" cstate="print"/>
          <a:srcRect l="10079" t="5669" r="1260" b="5669"/>
          <a:stretch>
            <a:fillRect/>
          </a:stretch>
        </p:blipFill>
        <p:spPr bwMode="auto">
          <a:xfrm>
            <a:off x="2627782" y="2240437"/>
            <a:ext cx="4535919" cy="3024000"/>
          </a:xfrm>
          <a:prstGeom prst="rect">
            <a:avLst/>
          </a:prstGeom>
          <a:noFill/>
        </p:spPr>
      </p:pic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4932040" y="5733256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tiburdukov.ru/pick/04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2857500" cy="399097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Picture 2" descr="ÐºÑÐ¾ Ð¸Ð·Ð¾Ð±ÑÐµÐ» ÑÐ»ÐµÐºÑÑÐ¾Ð¼Ð°Ð³Ð½Ð¸ÑÐ½ÑÐ¹ ÑÐµÐ»ÐµÐ³ÑÐ°Ñ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4232052" cy="3168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35696" y="332656"/>
            <a:ext cx="4789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Шиллинг, Павел Львович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4788024" y="587727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ÑÑÐµÑ ÐÐ¸ÑÐ°Ð¸Ð»Ð° ÐÐ¾Ð¼Ð¾Ð½Ð¾Ñ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047999" cy="4032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188640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Ломоносов, Михаил Васильевич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¾Ð·ÑÐ¼Ð° ÐÐ¼Ð¸ÑÑÐ¸ÐµÐ²Ð¸Ñ Ð¤ÑÐ¾Ð»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2445490" cy="3204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Фролов, Козьма Дмитриевич –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 descr="ÐÐµÑÑÐ¿ÐµÐºÑÐ¸Ð²Ð½ÑÐ¹ ÑÐµÑÑÐµÐ¶ Ð³Ð¸Ð´ÑÐ¾ÑÐ¸Ð»Ð¾Ð²Ð¾Ð¹ ÑÐ¸ÑÑÐµÐ¼Ñ ÐÐ¼ÐµÐ¸Ð½Ð¾Ð³Ð¾ÑÑÐºÐ¾Ð³Ð¾ ÑÑÐ´Ð½Ð¸ÐºÐ°, ÑÐ¾Ð¾ÑÑÐ¶ÐµÐ½Ð½Ð¾Ð³Ð¾ Ð¿Ð¾Ð´ ÑÑÐºÐ¾Ð²Ð¾Ð´ÑÑÐ²Ð¾Ð¼ Ð.Ð. Ð¤ÑÐ¾Ð»Ð¾Ð²Ð°. 1787 Ð³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73016"/>
            <a:ext cx="5572125" cy="2743201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4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01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Кто автор  Царя – колокола, 1733-1735 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Ð²ÐµÐ»Ð¸ÐºÐ¾Ð»ÐµÐ¿Ð½ÑÐ¹ Ð³Ð¸Ð³Ð°Ð½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032672" cy="4932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5076056" y="242088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Михайло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Ломоносов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5148064" y="371703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Сергей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Конёнков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5004048" y="112474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Муса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Джалиль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5220072" y="5013176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Иван и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Михаил</a:t>
            </a:r>
          </a:p>
          <a:p>
            <a:pPr algn="ctr"/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Моторины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rId8" action="ppaction://hlinksldjump" highlightClick="1"/>
          </p:cNvPr>
          <p:cNvSpPr/>
          <p:nvPr/>
        </p:nvSpPr>
        <p:spPr>
          <a:xfrm>
            <a:off x="7956376" y="5805264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372200" y="3211235"/>
            <a:ext cx="237626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ÐÐ¾ÑÑ ÐÑÑÐ° ÐÐ¶Ð°Ð»Ð¸Ð»Ñ Ð±Ð¸Ð¾Ð³ÑÐ°ÑÐ¸Ñ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738643" cy="56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139952" y="908720"/>
            <a:ext cx="45365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Джалиль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известный татарский поэт и журналист, военный корреспондент. Герой Советского Союза, Лауреат Ленинской премии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 концлагерь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Шпандау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оказался роковым в жизни поэта…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15.02.1906 – 25.08.1944</a:t>
            </a:r>
          </a:p>
          <a:p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3241" y="476672"/>
            <a:ext cx="5818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Ломоносов, Михаил Васильевич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Ð¾ÑÑÑÐµÑ ÐÐ¸ÑÐ°Ð¸Ð»Ð° ÐÐ¾Ð¼Ð¾Ð½Ð¾Ñ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5669999" cy="3780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Конёнков, Сергей Тимофеевич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Русский и советский скульптор, художник.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10.07.1884 – 09.12.1971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ÐºÐ¾Ð½ÐµÐ½ÐºÐ¾Ð² ÑÐµÑÐ³ÐµÐ¹ ÑÐ¸Ð¼Ð¾ÑÐµÐµÐ²Ð¸Ñ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4762500" cy="381000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Иван Фёдорович МОТОРИН (1660-1735) и Михаил Иванович МОТОРИН (ум. 1750)</a:t>
            </a: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Знаменитая семья московских колокололитейных мастеров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Моториных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оставила многочисленные памятники своего литейного мастерства, относящиеся к 1687—1750 гг.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Царь – колокол - непревзойдённый образец русского и мирового колокольного искусства.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8830" y="188640"/>
            <a:ext cx="438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55472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изобрёл первый русский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механический экипаж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самобеглую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коляску в 1752 г?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s://a.d-cd.net/59cd44s-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5604999" cy="410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251520" y="530120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Олег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Бундур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79512" y="400506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Илья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Репин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323528" y="278092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Александр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Можайский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395536" y="1628800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Леонтий</a:t>
            </a:r>
          </a:p>
          <a:p>
            <a:pPr algn="ct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Шамкуренков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7884368" y="6021288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oboznik.ru - ÐÐµÐ¾Ð½ÑÐ¸Ð¹ ÐÑÐºÑÑÐ½Ð¾Ð²Ð¸Ñ Ð¨Ð°Ð¼ÑÑÑÐµÐ½Ðº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013340" cy="40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91470" y="548680"/>
            <a:ext cx="65544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Шамкуренков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Леонтий Лукьянович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42088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Изобретатель уникальных подъёмных машин и 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самобеглой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коляски — первого в России механического экипажа.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148" y="260648"/>
            <a:ext cx="39035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Иван Фёдоров –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 !!!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¸Ð²Ð°Ð½ ÑÐµÐ´Ð¾ÑÐ¾Ð² Ð¿ÐµÑÐ²Ð¾Ð¿ÐµÑÐ°ÑÐ½Ð¸Ðº ÐºÑÐ°ÑÐºÐ°Ñ Ð±Ð¸Ð¾Ð³ÑÐ°ÑÐ¸Ñ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4762500" cy="3143250"/>
          </a:xfrm>
          <a:prstGeom prst="rect">
            <a:avLst/>
          </a:prstGeom>
          <a:noFill/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6948264" y="594928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92919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Основатель книгопечатания в России, выпустил первую русскую датированную книгу «Апостол».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60648"/>
            <a:ext cx="6292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Можайский, Александр Фёдорович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ÑÑÑÐ±Ð¾ÑÐ¾Ð´ Ð°Ð»ÐµÐºÑÐ°Ð½Ð´Ñ Ð¼Ð¾Ð¶Ð°Ð¹ÑÐºÐ¸Ð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667500" cy="409575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0364" y="260648"/>
            <a:ext cx="4708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Репин, Илья Ефимович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ÐÐ¾ÑÑÑÐµÑ ÐÐ»ÑÐ¸ Ð ÐµÐ¿Ð¸Ð½Ð°. Ð¥ÑÐ´Ð¾Ð¶Ð½Ð¸Ðº ÐÐ°Ð»ÐµÐ½ÑÐ¸Ð½ Ð¡ÐµÑ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207664" cy="34560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494116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художник-живописец. Сын солдата, в юности работал иконописцем. Занимался в Рисовальной школе под руководством И. Н. Крамского, продолжил обучение в Петербургской Академии художеств.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05.08.1844 – 29.09.1930</a:t>
            </a: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29058" y="214290"/>
            <a:ext cx="4708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Бундур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Олег Семёнович–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7929586" y="621508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бунду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3265353" cy="4536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>
            <a:hlinkClick r:id="rId2" action="ppaction://hlinksldjump"/>
          </p:cNvPr>
          <p:cNvSpPr txBox="1"/>
          <p:nvPr/>
        </p:nvSpPr>
        <p:spPr>
          <a:xfrm>
            <a:off x="3643306" y="1500174"/>
            <a:ext cx="5357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поэт из Кандалакши, автор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многочисленных веселых и серьезных стихов.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сборников рассказов – зарисовок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У нас на Крайнем Севере»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«Медвежка».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«Как воспитать папу» -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 по «приучению» пап  написано ёмким юмористическим языком, способное рассмешить и детей, и родителей.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Олег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Бундур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один из самых печатаемых писателей Заполярья. 28 его стихотворений появилось в новом букваре, по которому учатся миллионы школьников. И ещё 29 в учебниках литературному чтению 1-4 классов.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28662" y="5857892"/>
            <a:ext cx="134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14.11.1947 -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88640"/>
            <a:ext cx="53424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автор изобретения первого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 паровоза, 1834 г?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 descr="ÐÐ°ÑÐ¾Ð²Ð¾Ð· Ð§ÐµÑÐµÐ¿Ð°Ð½Ð¾Ð²ÑÑ. Ð Ð¸ÑÑÐ½Ð¾Ðº Ð. ÐÐ¸ÐºÑÐ¾ÑÐ¾Ð²Ð°. ÐÑÑÐ½Ð°Ð» &quot;ÐÐ½Ð°Ð¼Ñ&quot;. 1946 Ð³."/>
          <p:cNvPicPr>
            <a:picLocks noChangeAspect="1" noChangeArrowheads="1"/>
          </p:cNvPicPr>
          <p:nvPr/>
        </p:nvPicPr>
        <p:blipFill>
          <a:blip r:embed="rId2" cstate="print"/>
          <a:srcRect l="28013" r="29347"/>
          <a:stretch>
            <a:fillRect/>
          </a:stretch>
        </p:blipFill>
        <p:spPr bwMode="auto">
          <a:xfrm>
            <a:off x="323528" y="1196752"/>
            <a:ext cx="3452244" cy="539115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139952" y="256490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Ефим и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Мирон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Черепановы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4355976" y="515719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Степан 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Эрьзя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5292080" y="3933056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Николай 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Колычев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5292080" y="1268760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Михайло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Ломоносов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rId8" action="ppaction://hlinksldjump" highlightClick="1"/>
          </p:cNvPr>
          <p:cNvSpPr/>
          <p:nvPr/>
        </p:nvSpPr>
        <p:spPr>
          <a:xfrm>
            <a:off x="7884368" y="6021288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60648"/>
            <a:ext cx="5728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Ломоносов, Михаил Васильевич –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Ð¾ÑÑÑÐµÑ ÐÐ¸ÑÐ°Ð¸Ð»Ð° ÐÐ¾Ð¼Ð¾Ð½Ð¾Ñ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101999" cy="4068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0648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Черепановы, Ефим Алексеевич и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сын Мирон Ефимович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ÐÑÐµÑ Ð¸ ÑÑÐ½ Ð§ÐµÑÐµÐ¿Ð°Ð½Ð¾Ð²Ñ Ð½Ð° ÑÐ¾Ð½Ðµ Ð¼Ð°ÐºÐµÑÐ° ÑÐ²Ð¾ÐµÐ³Ð¾ Ð³Ð»Ð°Ð²Ð½Ð¾Ð³Ð¾ Ð´ÐµÑÐ¸ÑÐ°. ÐÐ¸Ð¶Ð½Ð¸Ð¹ Ð¢Ð°Ð³Ð¸Ð». Ð¤Ð¾ÑÐ¾: Ð¢Ð°ÑÑÑÐ½Ð° ÐÐ½Ð´ÑÐµÐµÐ²Ð°/Ð Ð"/>
          <p:cNvPicPr>
            <a:picLocks noChangeAspect="1" noChangeArrowheads="1"/>
          </p:cNvPicPr>
          <p:nvPr/>
        </p:nvPicPr>
        <p:blipFill>
          <a:blip r:embed="rId2" cstate="print"/>
          <a:srcRect l="15563" r="16007"/>
          <a:stretch>
            <a:fillRect/>
          </a:stretch>
        </p:blipFill>
        <p:spPr bwMode="auto">
          <a:xfrm>
            <a:off x="2051720" y="1700808"/>
            <a:ext cx="4735441" cy="4608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9402" y="188640"/>
            <a:ext cx="61516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Колычев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Николай Владимирович –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42926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Российский поэт, прозаик и переводчик, член Союза писателей России. Автор восемнадцати книг, опубликованных в Москве и Мурманске.  24.10.1959 – 06.06.2017. Автор детских стихов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Мур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манчанка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», « Мурманские ступеньки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и др.</a:t>
            </a:r>
          </a:p>
        </p:txBody>
      </p:sp>
      <p:pic>
        <p:nvPicPr>
          <p:cNvPr id="62466" name="Picture 2" descr="http://www.mvestnik.ru/images/cms/thumbs/13c8460595a447fe527b6f4e0996832ad55dafe2/00005596_750_auto_5_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96752"/>
            <a:ext cx="5275324" cy="39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121" y="116632"/>
            <a:ext cx="66815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Эрьзя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(Нефёдов), Степан Дмитриевич  -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013176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Российский и советский художник, ваятель, мастер скульптуры из дерева, представитель стиля модерн. Псевдоним отражает принадлежность художника к этнической группе эрзя в составе мордовских народов. </a:t>
            </a:r>
          </a:p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Умер 24 ноября 1959.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ÑÑÐµÐ¿Ð°Ð½ Ð´Ð¼Ð¸ÑÑÐ¸ÐµÐ²Ð¸Ñ ÑÑÑÐ·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5491645" cy="38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617" y="332656"/>
            <a:ext cx="732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 автор первого в мире самолёта, 1881г 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Ð¿ÐµÑÐ²ÑÐ¹ ÑÐ°Ð¼Ð¾Ð»Ñ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5558035" cy="3708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179512" y="908720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Юрий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Рытхэу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79512" y="220486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Михайло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Ломоносов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179512" y="364502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Расул Гамзатов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251520" y="5229200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Александр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Можайский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rId7" action="ppaction://hlinksldjump" highlightClick="1"/>
          </p:cNvPr>
          <p:cNvSpPr/>
          <p:nvPr/>
        </p:nvSpPr>
        <p:spPr>
          <a:xfrm>
            <a:off x="7884368" y="6021288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947" y="476672"/>
            <a:ext cx="4721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Рытхэу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Юрий Сергеевич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168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Советский, российский и чукотский писатель. Писал на чукотском и русском  зыках.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08.03.1930 – 14.05.2008</a:t>
            </a:r>
          </a:p>
        </p:txBody>
      </p:sp>
      <p:pic>
        <p:nvPicPr>
          <p:cNvPr id="71682" name="Picture 2" descr="Ð®ÑÐ¸Ð¹ Ð ÑÑÑÑÑ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2828555" cy="39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¸Ð²Ð°Ð½ ÐºÑÐ»Ð¸Ð±Ð¸Ð½ ÑÑÐ¾ Ð¸Ð·Ð¾Ð±ÑÐµ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760157" cy="4644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Кулибин, Иван Петрович –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1328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механик-изобретатель из мещан, прозванный «нижегородским Архимедом».</a:t>
            </a:r>
            <a:r>
              <a:rPr lang="ru-RU" dirty="0" smtClean="0"/>
              <a:t> </a:t>
            </a: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524328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3241" y="476672"/>
            <a:ext cx="5818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Ломоносов, Михаил Васильевич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Ð¾ÑÑÑÐµÑ ÐÐ¸ÑÐ°Ð¸Ð»Ð° ÐÐ¾Ð¼Ð¾Ð½Ð¾ÑÐ¾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5669999" cy="3780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6013" y="476672"/>
            <a:ext cx="5004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Гамзатов, Расул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Гамзатович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 и российский поэт, прозаик, переводчик, ветеран Великой Отечественной войны, публицист и политический деятель. Герой Социалистического Труда. Народный поэт Дагестанской АССР. Лауреат Ленинской и Сталинской премии третьей степени. Член ВКП с 1944 года.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08.09.1913 – 03.11.2003</a:t>
            </a:r>
          </a:p>
        </p:txBody>
      </p:sp>
      <p:pic>
        <p:nvPicPr>
          <p:cNvPr id="69634" name="Picture 2" descr="Ð Ð°ÑÑÐ» ÐÐ°Ð¼Ð·Ð°Ñ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086383" cy="40320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Ð¼Ð¾Ð¶Ð°Ð¹ÑÐºÐ¸Ð¹ Ð°Ð»ÐµÐºÑÐ°Ð½Ð´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3558259" cy="43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332656"/>
            <a:ext cx="6202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Можайский, Александр Фёдорович –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0"/>
            <a:ext cx="85382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автор модели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одноарочного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деревянного моста через реку Неву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полётом 208 метров, 1776 год?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467544" y="4653136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Октябрина Воронова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3347864" y="5373216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Александр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Лодыгин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2" action="ppaction://hlinksldjump"/>
          </p:cNvPr>
          <p:cNvSpPr/>
          <p:nvPr/>
        </p:nvSpPr>
        <p:spPr>
          <a:xfrm>
            <a:off x="6084168" y="458112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Иван Кулибин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2" action="ppaction://hlinksldjump"/>
          </p:cNvPr>
          <p:cNvSpPr/>
          <p:nvPr/>
        </p:nvSpPr>
        <p:spPr>
          <a:xfrm>
            <a:off x="3347864" y="422108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Павел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Яблочков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iskusstvodereva.com/wp-content/uploads/2012/02/f_189839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196752"/>
            <a:ext cx="6270963" cy="29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7884368" y="6021288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Воронова,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Владимировна -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00392" y="602128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44824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автор десяти поэтических сборников (в переводах Владимира Александровича Смирнова):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Ялла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(1989, 1993, 1996),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«Снежница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(1986),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«Вольная птица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(1987),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Чахкли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(1989),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«Тайна Бабьего озера»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(1995),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«Поле жизни»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(1995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«Хочу остаться на земле»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(1995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«Чем ты притягиваешь, родина»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(1999).  Писала на саамском языке.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1.bp.blogspot.com/-VXulMWUnDpU/VDKNOO-4wbI/AAAAAAAANyw/_FME0CQ6gDw/s1600/%D0%92%D0%BE%D1%80%D0%BE%D0%BD%D0%BE%D0%B2%D0%B0_%D0%9E%D0%BA%D1%82%D1%8F%D0%B1%D1%80%D0%B8%D0%BD%D0%B0_%D0%92%D0%BB%D0%B0%D0%B4%D0%B8%D0%BC%D0%B8%D1%80%D0%BE%D0%B2%D0%BD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2999990" cy="37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2160" y="5445224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05.10.1934 -16.06.1990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://vera-eskom.ru/wp-content/uploads/2017/11/Aleksandr-Nikolaevich-Lody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42918"/>
            <a:ext cx="4081026" cy="532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93900" y="1052736"/>
            <a:ext cx="50501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Лодыгин, , Александр Николаевич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564904"/>
            <a:ext cx="4211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электротехник, один из изобретателей лампы накаливания, предприниматель. 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18.10.1847 – 16.03.1923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60" name="Picture 4" descr="https://cf.ppt-online.org/files/slide/d/dPoN96C7J5QVmBlruI3Wc1OjgHe08iDKqkbSAL/slide-19.jpg"/>
          <p:cNvPicPr>
            <a:picLocks noChangeAspect="1" noChangeArrowheads="1"/>
          </p:cNvPicPr>
          <p:nvPr/>
        </p:nvPicPr>
        <p:blipFill>
          <a:blip r:embed="rId3" cstate="print"/>
          <a:srcRect l="28259" t="31568" r="31142" b="10009"/>
          <a:stretch>
            <a:fillRect/>
          </a:stretch>
        </p:blipFill>
        <p:spPr bwMode="auto">
          <a:xfrm>
            <a:off x="285720" y="1285860"/>
            <a:ext cx="3959519" cy="4268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34276" y="260648"/>
            <a:ext cx="45847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Яблочков, Павел Николаевич –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916832"/>
            <a:ext cx="4716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электротехник, военный инженер, изобретатель и предприниматель.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Известен разработкой дуговой лампы и другими изобретениями в области электротехники.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02.091847 -  19.03.1894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02838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Ð¸Ð²Ð°Ð½ ÐºÑÐ»Ð¸Ð±Ð¸Ð½ ÑÑÐ¾ Ð¸Ð·Ð¾Ð±ÑÐµÐ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44824"/>
            <a:ext cx="3352078" cy="4140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26064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Кулибин, Иван Петрович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050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изобрёл первую в мире электрическую лампочку?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2" descr="https://ds02.infourok.ru/uploads/ex/10ad/0005dd0c-fc905986/img3.jpg"/>
          <p:cNvPicPr>
            <a:picLocks noChangeAspect="1" noChangeArrowheads="1"/>
          </p:cNvPicPr>
          <p:nvPr/>
        </p:nvPicPr>
        <p:blipFill>
          <a:blip r:embed="rId2" cstate="print"/>
          <a:srcRect l="6299" t="8399" r="56693" b="7874"/>
          <a:stretch>
            <a:fillRect/>
          </a:stretch>
        </p:blipFill>
        <p:spPr bwMode="auto">
          <a:xfrm>
            <a:off x="2843808" y="908720"/>
            <a:ext cx="3161258" cy="5364000"/>
          </a:xfrm>
          <a:prstGeom prst="rect">
            <a:avLst/>
          </a:prstGeom>
          <a:noFill/>
        </p:spPr>
      </p:pic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323528" y="191683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Иван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Усагин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251520" y="4725144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Михайло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Ломоносов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6300192" y="206084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Вильгельм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Кюхельбекер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5436096" y="4581128"/>
            <a:ext cx="370790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Павел Яблочков и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Александр Лодыгин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алее 8">
            <a:hlinkClick r:id="rId8" action="ppaction://hlinksldjump" highlightClick="1"/>
          </p:cNvPr>
          <p:cNvSpPr/>
          <p:nvPr/>
        </p:nvSpPr>
        <p:spPr>
          <a:xfrm>
            <a:off x="7884368" y="6021288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328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физик, создатель трансформатора, талантливый демонстратор физических опытов.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06.09.1855 – 26.02.1+919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http://booksonline.com.ua/pic/7/3/8/3/3/i_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77828" name="Picture 4" descr="http://booksonline.com.ua/pic/7/3/8/3/3/i_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77830" name="Picture 6" descr="http://900igr.net/up/datas/169556/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77832" name="Picture 8" descr="https://fs1.ppt4web.ru/images/5551/74469/640/img16.jpg"/>
          <p:cNvPicPr>
            <a:picLocks noChangeAspect="1" noChangeArrowheads="1"/>
          </p:cNvPicPr>
          <p:nvPr/>
        </p:nvPicPr>
        <p:blipFill>
          <a:blip r:embed="rId3" cstate="print"/>
          <a:srcRect l="60236" t="3937" r="2362" b="37008"/>
          <a:stretch>
            <a:fillRect/>
          </a:stretch>
        </p:blipFill>
        <p:spPr bwMode="auto">
          <a:xfrm>
            <a:off x="4716016" y="1556792"/>
            <a:ext cx="3891464" cy="460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332656"/>
            <a:ext cx="42816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Усагин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Иван Филиппович -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683568" y="594928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ÑÐ´Ð¸ ÐÐ»ÑÐ°Ñ :  Ð¤Ð¾ÑÐ¾Ð³ÑÐ°ÑÐ¸Ð¸ : Ð. Ð. ÐÐ¾Ð»Ð·ÑÐ½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173904" cy="33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51689" y="404664"/>
            <a:ext cx="4992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Ползунов, Иван Иванович –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 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изобретатель, создатель первой в России паровой машины и первого в мире двухцилиндрового парового двигателя, впервые в истории не требовавшего вспомогательного гидравлического привода.</a:t>
            </a:r>
          </a:p>
        </p:txBody>
      </p:sp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7000892" y="621508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542926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14.03.1728 – 27.05.1766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7452320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ÐÐ¾ÑÑÑÐµÑ ÐÐ¸ÑÐ°Ð¸Ð»Ð° ÐÐ¾Ð¼Ð¾Ð½Ð¾ÑÐ¾Ð²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5669999" cy="3780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Ломоносов, Михаил Васильевич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7308304" y="5805264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24944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поэт и общественный деятель, друг Пушкина и Баратынского, однокурсник Пушкина по Царскосельскому лицею, коллежский асессор, декабрист.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21.06. 1797 – 23.08.01845</a:t>
            </a:r>
          </a:p>
          <a:p>
            <a:endParaRPr lang="ru-RU" dirty="0"/>
          </a:p>
        </p:txBody>
      </p:sp>
      <p:pic>
        <p:nvPicPr>
          <p:cNvPr id="2050" name="Picture 2" descr="http://boratynskiy.tatmuseum.ru/wp-content/uploads/2018/03/2.-%D0%9A%D1%8E%D1%85%D0%B5%D0%BB%D1%8C%D0%B1%D0%B5%D0%BA%D0%B5%D1%80-min-738x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723230" cy="50400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1520" y="1268760"/>
            <a:ext cx="45823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Кюхельбекер, Вильгельм Карлович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44408" y="623731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https://cf.ppt-online.org/files/slide/d/dPoN96C7J5QVmBlruI3Wc1OjgHe08iDKqkbSAL/slide-19.jpg"/>
          <p:cNvPicPr>
            <a:picLocks noChangeAspect="1" noChangeArrowheads="1"/>
          </p:cNvPicPr>
          <p:nvPr/>
        </p:nvPicPr>
        <p:blipFill>
          <a:blip r:embed="rId3" cstate="print"/>
          <a:srcRect l="28259" t="31568" r="31142" b="10009"/>
          <a:stretch>
            <a:fillRect/>
          </a:stretch>
        </p:blipFill>
        <p:spPr bwMode="auto">
          <a:xfrm>
            <a:off x="179512" y="1772816"/>
            <a:ext cx="3959519" cy="4268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http://vera-eskom.ru/wp-content/uploads/2017/11/Aleksandr-Nikolaevich-Lodyg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3777707" cy="493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4969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Лодыгин, , Александр Николаевич 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Яблочков,  Павел Николаевич 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44" y="332656"/>
            <a:ext cx="82109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автор первого в мире электрического трансформатора, 1882 год?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Трансформатор тока -первичная обмотка которого подключена к источнику тока, а вторичная обмотка замыкается на измерительные или защитные приборы, имеющие малые внутренние сопротивления.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http://www.aksprom.biz/addcontent/img/Catalogs/IEK/%D0%A2%D0%9E%D0%9F-0,66%20%D0%A2%D1%80%D0%B0%D0%BD%D1%81%D1%84%D0%BE%D1%80%D0%BC%D0%B0%D1%82%D0%BE%D1%80%20%D1%82%D0%BE%D0%BA%D0%B0%20%D0%98%D0%AD%D0%9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8" y="2060848"/>
            <a:ext cx="3453623" cy="4140000"/>
          </a:xfrm>
          <a:prstGeom prst="rect">
            <a:avLst/>
          </a:prstGeom>
          <a:noFill/>
        </p:spPr>
      </p:pic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323528" y="191683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Александр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Можайский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6300192" y="4293096"/>
            <a:ext cx="2843808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Надежда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Большакова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179512" y="4437112"/>
            <a:ext cx="280831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Надежда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Бодычина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6300192" y="2060848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Иван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Усагин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7740352" y="5805264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Ð¼Ð¾Ð¶Ð°Ð¹ÑÐºÐ¸Ð¹ Ð°Ð»ÐµÐºÑÐ°Ð½Ð´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3558259" cy="432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8731" y="5157192"/>
            <a:ext cx="53502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Можайский, Александр Фёдорович –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7884368" y="558924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7884368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88640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Усагин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Иван Филиппович -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fs1.ppt4web.ru/images/5551/74469/640/img16.jpg"/>
          <p:cNvPicPr>
            <a:picLocks noChangeAspect="1" noChangeArrowheads="1"/>
          </p:cNvPicPr>
          <p:nvPr/>
        </p:nvPicPr>
        <p:blipFill>
          <a:blip r:embed="rId3" cstate="print"/>
          <a:srcRect l="60236" t="3937" r="2362" b="37008"/>
          <a:stretch>
            <a:fillRect/>
          </a:stretch>
        </p:blipFill>
        <p:spPr bwMode="auto">
          <a:xfrm>
            <a:off x="2339752" y="1628800"/>
            <a:ext cx="3891464" cy="460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7929586" y="600076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260648"/>
            <a:ext cx="8138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Добычина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Сарсакина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Надежда Дмитриевна –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 ответ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добы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142984"/>
            <a:ext cx="2682240" cy="388315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1571604" y="4826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5143512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14.02.1950 -  2021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2000240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Родилась на стации Куженкино, Белгородского района, Калининской области. Окончила Одесский государственный университет им. И.И. Мечникова. По специальности – журналист. С 1980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2021 год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года живёт и работает в Мурманске.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73423" y="188640"/>
            <a:ext cx="65489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Большакова (Фомина), Надежда Павловна –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844824"/>
            <a:ext cx="4032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Прозаик, саамская писательница член Союза писателей России (1997), саамская общественная деятельница. Родилась 18.04.1957 в пос. Ревда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Ловозерского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Мурманской области.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 сказок о Лапландии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«Подарок чайки», « Приключения мышонка»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других.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https://b-port.com/mediafiles/photogallery/2008/230/19.jpg"/>
          <p:cNvPicPr>
            <a:picLocks noChangeAspect="1" noChangeArrowheads="1"/>
          </p:cNvPicPr>
          <p:nvPr/>
        </p:nvPicPr>
        <p:blipFill>
          <a:blip r:embed="rId3" cstate="print"/>
          <a:srcRect b="1890"/>
          <a:stretch>
            <a:fillRect/>
          </a:stretch>
        </p:blipFill>
        <p:spPr bwMode="auto">
          <a:xfrm>
            <a:off x="323528" y="1052736"/>
            <a:ext cx="4093701" cy="536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14942" y="1214422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18.04.1957- 16.04.2021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musen.ru/upload/medialibrary/cb0/cb09117800b5fcb10bfc17a76e1bd5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6667500" cy="32861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330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автор гигантской подземной гидросиловой установи,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1785 -1789гг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395536" y="2924944"/>
            <a:ext cx="338437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Дмитрий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Мережковский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179512" y="4509120"/>
            <a:ext cx="374441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Михаил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Барклай – де -Толли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3779912" y="5373216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Козьма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Фролов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5724128" y="4293096"/>
            <a:ext cx="324036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Иван</a:t>
            </a: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Крузенштейн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7572396" y="6286520"/>
            <a:ext cx="714380" cy="36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7884368" y="6237312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928802"/>
            <a:ext cx="4214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писатель, поэт, литературный критик, переводчик, историк, религиозный философ, общественный деятель.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Муж поэтессы Зинаиды Гиппиус. Д. С. Мережковский  - яркий представитель Серебряного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века.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ошёл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историю как один из основателей русского символизма.</a:t>
            </a:r>
          </a:p>
        </p:txBody>
      </p:sp>
      <p:pic>
        <p:nvPicPr>
          <p:cNvPr id="87042" name="Picture 2" descr="https://im0-tub-ru.yandex.net/i?id=8de90ffce0785c65456ce74506997fb2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4189185" cy="51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55776" y="260648"/>
            <a:ext cx="47380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Мережковский, Дмитрий  Сергеевич –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6286520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14.08.1805 – 09.12.1941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Иван Фёдорович МОТОРИН (1660-1735) и Михаил Иванович МОТОРИН (ум. 1750)</a:t>
            </a:r>
          </a:p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Знаменитая семья московских колокололитейных мастеров 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Моториных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оставила многочисленные памятники своего литейного мастерства, относящиеся к 1687—1750 гг.</a:t>
            </a:r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Царь-колокол, непревзойдённый образец русского и мирового колокольного искусства.</a:t>
            </a:r>
          </a:p>
          <a:p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646" y="188640"/>
            <a:ext cx="4796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6948264" y="594928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15719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Российский полководец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шотландско-немецкого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происхождения.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Военный министр, генерал-фельдмаршал.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полный кавалер ордена Святого Георгия.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 descr="https://mtdata.ru/u12/photo73D0/20575533515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6722993" cy="37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208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Барклпй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–де- Толли,  Михаил Богданович –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5143512"/>
            <a:ext cx="2295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 декабря 1761 г -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¾Ð·ÑÐ¼Ð° ÐÐ¼Ð¸ÑÑÐ¸ÐµÐ²Ð¸Ñ Ð¤ÑÐ¾Ð»Ð¾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4" y="1700808"/>
            <a:ext cx="3242323" cy="4248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Фролов, Козьма Дмитриевич –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028384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028384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0562" y="1071546"/>
            <a:ext cx="40662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мореплаватель, адмирал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 – корреспондент Русского географического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общества начальник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первой русской кругосветной экспедиции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кораблях «Надежда» и «Нева» совершили первую русскую кругосветную экспедицию.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«Атласа Южного моря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/>
              <a:t> 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19.11.1770 – 24.08.1846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56" y="214290"/>
            <a:ext cx="49162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Крузенштейн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Иван Фёдорович -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ответ!!!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https://ds03.infourok.ru/uploads/ex/0108/000321cf-3a85b4f6/img12.jpg"/>
          <p:cNvPicPr>
            <a:picLocks noChangeAspect="1" noChangeArrowheads="1"/>
          </p:cNvPicPr>
          <p:nvPr/>
        </p:nvPicPr>
        <p:blipFill>
          <a:blip r:embed="rId3" cstate="print"/>
          <a:srcRect l="3937" t="6299" r="46457" b="9449"/>
          <a:stretch>
            <a:fillRect/>
          </a:stretch>
        </p:blipFill>
        <p:spPr bwMode="auto">
          <a:xfrm>
            <a:off x="285720" y="1357298"/>
            <a:ext cx="3928349" cy="50040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597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Кто автор творения Царь -  пушка?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372200" y="3789040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Иван Фёдоров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28184" y="2492896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Иван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Ползунов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300192" y="5157192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Андрей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Чохов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6176" y="1268760"/>
            <a:ext cx="2664296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Ефим Никонов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Ð¦Ð°ÑÑ-Ð¿ÑÑÐºÐ° Ð² ÐÐ¾ÑÐºÐ¾Ð²ÑÐºÐ¾Ð¼ ÐÑÐµÐ¼Ð»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700808"/>
            <a:ext cx="5781483" cy="3852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3851920" y="5805264"/>
            <a:ext cx="79208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332656"/>
            <a:ext cx="5465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Никонов, Ефим Прокопьевич –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неправильный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ответ!!!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upload.wikimedia.org/wikipedia/commons/1/18/%D0%9C%D0%B0%D0%BA%D0%B5%D1%82_%D0%BF%D0%BE%D1%82%D0%B0%D0%B5%D0%BD%D0%BD%D0%BE%D0%B3%D0%BE_%D1%81%D1%83%D0%B4%D0%BD%D0%B0_%D0%95%D1%84%D0%B8%D0%BC%D0%B0_%D0%9D%D0%B8%D0%BA%D0%BE%D0%BD%D0%BE%D0%B2%D0%B0%2C_%D0%B8%D1%81%D0%BF%D1%8B%D1%82%D0%B0%D0%BD%D0%BD%D0%BE%D0%B3%D0%BE_%D0%BD%D0%B0_%D0%BE%D0%B7%D0%B5%D1%80%D0%B5_%D0%A0%D0%B0%D0%B7%D0%BB%D0%B8%D0%B2_%D0%B2_%D0%BF%D1%80%D0%B8%D1%81%D1%83%D1%82%D1%81%D1%82%D0%B2%D0%B8%D0%B8_%D0%9F%D0%B5%D1%82%D1%80%D0%B0_I_%D0%B2_%D0%B3.%D0%A1%D0%B5%D1%81%D1%82%D1%80%D0%BE%D1%80%D0%B5%D1%86%D0%BA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724000" cy="38160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380312" y="5661248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2655</TotalTime>
  <Words>1944</Words>
  <Application>Microsoft Office PowerPoint</Application>
  <PresentationFormat>Экран (4:3)</PresentationFormat>
  <Paragraphs>336</Paragraphs>
  <Slides>72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Библиотека</cp:lastModifiedBy>
  <cp:revision>259</cp:revision>
  <dcterms:created xsi:type="dcterms:W3CDTF">2018-09-11T05:21:28Z</dcterms:created>
  <dcterms:modified xsi:type="dcterms:W3CDTF">2023-05-17T12:20:55Z</dcterms:modified>
</cp:coreProperties>
</file>