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2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3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1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1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4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6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9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2BD8-028E-4991-9909-EDC8ED13465E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BDA2-14F8-4A5D-8D5E-3E549A8B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5965" y="870809"/>
            <a:ext cx="7716982" cy="1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+  2  = </a:t>
            </a:r>
            <a:endParaRPr lang="ru-RU" sz="1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704" y="3576282"/>
            <a:ext cx="8049495" cy="162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–   2  = </a:t>
            </a:r>
            <a:endParaRPr lang="ru-RU" sz="1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4690" y="870808"/>
            <a:ext cx="2507673" cy="1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4690" y="3689353"/>
            <a:ext cx="2507674" cy="1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704" y="2466402"/>
            <a:ext cx="3325091" cy="638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4910" y="2479542"/>
            <a:ext cx="3311236" cy="638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6261" y="2466402"/>
            <a:ext cx="2507672" cy="638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704" y="5252170"/>
            <a:ext cx="3297382" cy="62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Уменьшаемое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4910" y="5252170"/>
            <a:ext cx="3311237" cy="62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Вычитаемое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2510" y="5252170"/>
            <a:ext cx="2507672" cy="638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092" y="1371600"/>
            <a:ext cx="11346872" cy="264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«Компоненты умножения»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62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4" y="595778"/>
            <a:ext cx="10855094" cy="56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3582" y="318655"/>
            <a:ext cx="10445800" cy="507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17" y="2478602"/>
            <a:ext cx="7703126" cy="9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•   3   =  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8691" y="2478602"/>
            <a:ext cx="4979917" cy="9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= 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1199" y="2500360"/>
            <a:ext cx="1316182" cy="96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507" y="3812548"/>
            <a:ext cx="2632363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7470" y="3821516"/>
            <a:ext cx="2563620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2969" y="3821516"/>
            <a:ext cx="3588327" cy="57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0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3582" y="318655"/>
            <a:ext cx="10445800" cy="507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17" y="2478602"/>
            <a:ext cx="7703126" cy="9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•   4   =  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4969" y="2445624"/>
            <a:ext cx="6096000" cy="101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+ 5 + 5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4255" y="2445624"/>
            <a:ext cx="1316182" cy="96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507" y="3812548"/>
            <a:ext cx="2632363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7470" y="3821516"/>
            <a:ext cx="2563620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2969" y="3821516"/>
            <a:ext cx="3588327" cy="57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2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10</cp:revision>
  <dcterms:created xsi:type="dcterms:W3CDTF">2021-02-11T12:10:07Z</dcterms:created>
  <dcterms:modified xsi:type="dcterms:W3CDTF">2023-03-19T16:49:29Z</dcterms:modified>
</cp:coreProperties>
</file>