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8" r:id="rId3"/>
    <p:sldId id="272" r:id="rId4"/>
    <p:sldId id="268" r:id="rId5"/>
    <p:sldId id="267" r:id="rId6"/>
    <p:sldId id="274" r:id="rId7"/>
    <p:sldId id="266" r:id="rId8"/>
    <p:sldId id="260" r:id="rId9"/>
    <p:sldId id="263" r:id="rId10"/>
    <p:sldId id="256" r:id="rId11"/>
    <p:sldId id="275" r:id="rId12"/>
    <p:sldId id="277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8"/>
  </p:normalViewPr>
  <p:slideViewPr>
    <p:cSldViewPr snapToGrid="0" snapToObjects="1">
      <p:cViewPr varScale="1">
        <p:scale>
          <a:sx n="90" d="100"/>
          <a:sy n="90" d="100"/>
        </p:scale>
        <p:origin x="2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5FD7F-787D-A247-96CC-DEC44CAF2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EA020E-4A31-A843-9B2F-C8BC189DC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926DB9-AE2C-B84F-8E82-9B83CC01A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1DA-EC06-E445-8009-F59FCA20040E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6A0E56-C37C-7E4D-BE48-293905568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EB2D2E-B813-A747-ABA9-076791A4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318B-0918-B74C-8170-92DFB5AB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7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BA4FB-1372-E24C-A4ED-4B230CEF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D0E6D1-0B8F-0640-8045-E019F3C69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A2FA5-E42B-254F-8E1C-C85D7F06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1DA-EC06-E445-8009-F59FCA20040E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78CDA4-8D2B-DD4D-AD7D-5441BB0E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8F0F0-095B-A947-A44F-176A983B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318B-0918-B74C-8170-92DFB5AB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1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BA43E9-9146-E34C-A9D4-EF6814EB1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050116-39F7-3B44-8097-D51958C42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4A28C9-1344-DD43-B12D-2A9F5949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1DA-EC06-E445-8009-F59FCA20040E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34B73A-4343-0D47-A1E5-1A9B77242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AA08BB-1BC7-5048-8601-28248BEB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318B-0918-B74C-8170-92DFB5AB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4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24E19-0D4D-A845-B18E-1A246CD2E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4F1950-FE1D-3349-9F0D-EA04741FD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4ECE4F-8A04-EA41-BBD8-4D1D4DED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1DA-EC06-E445-8009-F59FCA20040E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F712F1-2706-3349-86B2-AD49B97D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C77F2-5A45-534B-8667-8DCEEDFA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318B-0918-B74C-8170-92DFB5AB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9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FFD5D-A438-D640-8D18-60544AB0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46807D-1C16-8A4F-8DF1-C561EE610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DD053D-FF74-634C-AD0C-C830F337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1DA-EC06-E445-8009-F59FCA20040E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0F75F7-CB20-9C47-A8ED-E2B0E7F8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D7600-3003-EB4D-99AB-8D3FD5A4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318B-0918-B74C-8170-92DFB5AB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8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0B44E-BA8E-AD42-8F9A-43D7D1E5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5362E-72F2-3043-9E4A-3BA744B72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E822D7-1AC2-434C-8590-01C9AB20E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D03C43-2F01-1E49-B060-1B503C9FA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1DA-EC06-E445-8009-F59FCA20040E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16A8E1-B86E-044E-9031-4BDABC2C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89DBCD-8786-4142-9E69-E471EFBA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318B-0918-B74C-8170-92DFB5AB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7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3625F-082E-0E49-BA60-428B0F33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8D136-0405-8C46-A7C8-2D0DD072C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92AF36-C313-F04E-89A0-450B10B5B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20F077-72CF-384A-861B-2CDE8B87F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689180-B7D3-5E41-BE20-194EC506CC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D18CA8-6BEE-FD45-82D4-C3A3AAEB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1DA-EC06-E445-8009-F59FCA20040E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090E70-8026-B745-91BD-C24218F1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2A387B-B8BC-5243-A0FC-4A85A071D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318B-0918-B74C-8170-92DFB5AB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2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C89CE-2009-0E4E-9F17-C9B5F57C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CFC9DC-11FD-C649-8164-7AD3BBB0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1DA-EC06-E445-8009-F59FCA20040E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551830-4D0B-ED43-8617-D27F118C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9BEFFD-8FA5-7F4B-9529-EE442A0D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318B-0918-B74C-8170-92DFB5AB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6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BE7302-1777-1D47-88CA-6341CAE3F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1DA-EC06-E445-8009-F59FCA20040E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2504D9-D866-EC4B-A5D6-77045A2F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027407-E12C-8849-A2EA-E49D3F64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318B-0918-B74C-8170-92DFB5AB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5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B238E-75BA-F943-B825-F84093EC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A7218B-6215-6044-B0AB-4F45CCB42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A2E5E-DA6B-2546-9F7B-92154404F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E88144-F94A-CE4F-9D06-F6CFA560B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1DA-EC06-E445-8009-F59FCA20040E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B78248-0014-3446-B43C-D6F44266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6593F4-F500-B249-84FB-75DD5A1B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318B-0918-B74C-8170-92DFB5AB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4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4D3AC-98CB-5D40-9EC2-F5EEEBFB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422916-CC80-3A4D-A8F4-B4124558C2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63083A-D780-5D43-9E1B-CAC0205A4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CF577D-D8F9-3C43-8575-66BA1032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1DA-EC06-E445-8009-F59FCA20040E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42CA2-3EE0-CC4F-8485-FD501AD6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CCB14D-3D06-C142-9257-99329C25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318B-0918-B74C-8170-92DFB5AB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1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0672A-AF88-9D49-BE60-0DE6E0DFF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D57D9F-9C95-A34F-B87D-6018F16D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7E322A-B548-3E44-B9BD-208D60A00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781DA-EC06-E445-8009-F59FCA20040E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AC1AE3-4192-9444-957E-9EEA31D6C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6B26B-0F93-6846-8F23-DCF2C4273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B318B-0918-B74C-8170-92DFB5ABD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5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DOvTGblVR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url=https%3A%2F%2Fartchive.ru%2Fwassilykandinsky%2Fworks%2F387892~Sinee_nebo&amp;psig=AOvVaw3-2pWquKWXJNEw8-fRi1mn&amp;ust=1647986687047000&amp;source=images&amp;cd=vfe&amp;ved=2ahUKEwj5qvD5mtj2AhW347sIHRQdD-YQjhx6BAgAEA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32B2D0-BF27-A94E-8107-5A238BF6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12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3D45C-4455-9F40-936D-F4549A1650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4663F0-D8E5-6443-ACB8-A2B1A6EAA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Василий Кандинский - Композиция VIII, 1923, 201×140 см: Описание  произведения | Артхив">
            <a:extLst>
              <a:ext uri="{FF2B5EF4-FFF2-40B4-BE49-F238E27FC236}">
                <a16:creationId xmlns:a16="http://schemas.microsoft.com/office/drawing/2014/main" id="{ADFACE4A-C707-5F4A-99B6-2ECEBBC28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89" y="0"/>
            <a:ext cx="9629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24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рифт. Буквица">
            <a:extLst>
              <a:ext uri="{FF2B5EF4-FFF2-40B4-BE49-F238E27FC236}">
                <a16:creationId xmlns:a16="http://schemas.microsoft.com/office/drawing/2014/main" id="{0B88E009-99EE-0D44-BE33-383AF1EC2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2541"/>
            <a:ext cx="4940300" cy="41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езентация по изобразительному искусству на тему &quot;Буква-строка-текст.Искусство  шрифта&quot;. (7 класс)">
            <a:extLst>
              <a:ext uri="{FF2B5EF4-FFF2-40B4-BE49-F238E27FC236}">
                <a16:creationId xmlns:a16="http://schemas.microsoft.com/office/drawing/2014/main" id="{F49EA43D-B961-B14F-96E7-0BB267E2FA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0"/>
          <a:stretch/>
        </p:blipFill>
        <p:spPr bwMode="auto">
          <a:xfrm>
            <a:off x="58941" y="3429000"/>
            <a:ext cx="6037059" cy="33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монограмма животные Монограммы - Al2O3 #yandeximages | Монограмма, Животные">
            <a:extLst>
              <a:ext uri="{FF2B5EF4-FFF2-40B4-BE49-F238E27FC236}">
                <a16:creationId xmlns:a16="http://schemas.microsoft.com/office/drawing/2014/main" id="{98DAE4E3-C490-6B4D-8341-09384129C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02" y="212541"/>
            <a:ext cx="1873630" cy="323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Монограмма из букв">
            <a:extLst>
              <a:ext uri="{FF2B5EF4-FFF2-40B4-BE49-F238E27FC236}">
                <a16:creationId xmlns:a16="http://schemas.microsoft.com/office/drawing/2014/main" id="{2F5A900D-F711-3147-82B7-F2BA51A5A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619" y="4521200"/>
            <a:ext cx="20320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8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32B2D0-BF27-A94E-8107-5A238BF6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29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484D3-776E-C649-B303-D294864E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26CA5-E334-6B4A-B434-5019CE43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Автомобиль, который разговаривает смайлами - GENEFIS.RU">
            <a:extLst>
              <a:ext uri="{FF2B5EF4-FFF2-40B4-BE49-F238E27FC236}">
                <a16:creationId xmlns:a16="http://schemas.microsoft.com/office/drawing/2014/main" id="{EAA27B6C-A5BD-7B4B-8707-9198C942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3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скусство композиции основа дизайна и архитектуры Основы">
            <a:extLst>
              <a:ext uri="{FF2B5EF4-FFF2-40B4-BE49-F238E27FC236}">
                <a16:creationId xmlns:a16="http://schemas.microsoft.com/office/drawing/2014/main" id="{EC9D0A11-0B97-1741-94CC-CA7E8C929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3C6556E-2B8B-EC41-B4E4-256B854D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8325" y="5445894"/>
            <a:ext cx="2733675" cy="712804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агглютинации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представить каждый предмет в новой нестандартной ситуации.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комбинирования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скомбинировать предмет с любым другим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интерпретации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придать каждому предмету новый смысл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Василий Кандинский. ТОЧКА И ЛИНИЯ НА ПЛОСКОСТИ">
            <a:extLst>
              <a:ext uri="{FF2B5EF4-FFF2-40B4-BE49-F238E27FC236}">
                <a16:creationId xmlns:a16="http://schemas.microsoft.com/office/drawing/2014/main" id="{7D2D2853-9AC2-1C46-B2B0-A545843F7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038"/>
            <a:ext cx="3867150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21E9DDB-EB54-B045-BE18-286D352D5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08" y="214313"/>
            <a:ext cx="3867150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71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2BB1074-3DDA-C84E-AD22-B28FA1B96C6A}"/>
              </a:ext>
            </a:extLst>
          </p:cNvPr>
          <p:cNvSpPr txBox="1"/>
          <p:nvPr/>
        </p:nvSpPr>
        <p:spPr>
          <a:xfrm>
            <a:off x="1732503" y="3415670"/>
            <a:ext cx="169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Интерпретация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FB5CD5-DF8E-1C48-827B-FEADE3A5E90F}"/>
              </a:ext>
            </a:extLst>
          </p:cNvPr>
          <p:cNvSpPr txBox="1"/>
          <p:nvPr/>
        </p:nvSpPr>
        <p:spPr>
          <a:xfrm>
            <a:off x="8026119" y="3415670"/>
            <a:ext cx="190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Комбинирование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58412" y="-117680"/>
            <a:ext cx="2681636" cy="35167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07" y="299853"/>
            <a:ext cx="3489222" cy="27731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2E2180-33E4-A346-ADB2-0AA59CBD91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68" r="44220"/>
          <a:stretch/>
        </p:blipFill>
        <p:spPr>
          <a:xfrm>
            <a:off x="3586162" y="4219183"/>
            <a:ext cx="1828801" cy="19612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0C06AB-6D6B-4541-97E4-CBADD05BF4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155"/>
          <a:stretch/>
        </p:blipFill>
        <p:spPr>
          <a:xfrm>
            <a:off x="5557838" y="4152072"/>
            <a:ext cx="1696556" cy="2095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C9DEE86-416B-F441-A2B5-6C4DC080F3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85" r="24718"/>
          <a:stretch/>
        </p:blipFill>
        <p:spPr>
          <a:xfrm>
            <a:off x="7376033" y="4219183"/>
            <a:ext cx="1300172" cy="19612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351627-0E38-1749-AE63-A44130614B6F}"/>
              </a:ext>
            </a:extLst>
          </p:cNvPr>
          <p:cNvSpPr/>
          <p:nvPr/>
        </p:nvSpPr>
        <p:spPr>
          <a:xfrm>
            <a:off x="5557838" y="6247572"/>
            <a:ext cx="1617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Агглютинация</a:t>
            </a:r>
            <a:endParaRPr lang="ru-RU" dirty="0"/>
          </a:p>
        </p:txBody>
      </p:sp>
      <p:pic>
        <p:nvPicPr>
          <p:cNvPr id="5122" name="Picture 2" descr="Искусство шрифта | ИЗО 7 класс">
            <a:extLst>
              <a:ext uri="{FF2B5EF4-FFF2-40B4-BE49-F238E27FC236}">
                <a16:creationId xmlns:a16="http://schemas.microsoft.com/office/drawing/2014/main" id="{8C190121-4E59-844C-BD8A-609B5D153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6"/>
          <a:stretch/>
        </p:blipFill>
        <p:spPr bwMode="auto">
          <a:xfrm>
            <a:off x="5607366" y="3600336"/>
            <a:ext cx="1433513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3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65C205-8E13-C740-B141-E89C302A7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96720"/>
            <a:ext cx="6282048" cy="1961279"/>
          </a:xfrm>
          <a:prstGeom prst="rect">
            <a:avLst/>
          </a:prstGeom>
        </p:spPr>
      </p:pic>
      <p:pic>
        <p:nvPicPr>
          <p:cNvPr id="9220" name="Picture 4" descr="пословицы в смайликах с ответами на русском">
            <a:extLst>
              <a:ext uri="{FF2B5EF4-FFF2-40B4-BE49-F238E27FC236}">
                <a16:creationId xmlns:a16="http://schemas.microsoft.com/office/drawing/2014/main" id="{2CDD5ED4-DC91-B745-9C3F-06B37B97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262"/>
            <a:ext cx="6282048" cy="196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FABE4B-30C9-E340-903D-AC0C3991F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128" y="2606880"/>
            <a:ext cx="78486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5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65C205-8E13-C740-B141-E89C302A7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96720"/>
            <a:ext cx="6282048" cy="196127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15D9E8-C7C0-E94F-AD9E-F3EB2869B65F}"/>
              </a:ext>
            </a:extLst>
          </p:cNvPr>
          <p:cNvSpPr/>
          <p:nvPr/>
        </p:nvSpPr>
        <p:spPr>
          <a:xfrm>
            <a:off x="8444029" y="60828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b="0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  <a:hlinkClick r:id="rId3" tooltip="Zivert - Шарик (Премьера клипа, 2019)"/>
              </a:rPr>
              <a:t>Zivert - </a:t>
            </a:r>
            <a:r>
              <a:rPr lang="ru-RU" b="0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  <a:hlinkClick r:id="rId3" tooltip="Zivert - Шарик (Премьера клипа, 2019)"/>
              </a:rPr>
              <a:t>Шарик</a:t>
            </a:r>
            <a:br>
              <a:rPr lang="ru-RU" dirty="0"/>
            </a:br>
            <a:endParaRPr lang="ru-RU" dirty="0"/>
          </a:p>
        </p:txBody>
      </p:sp>
      <p:pic>
        <p:nvPicPr>
          <p:cNvPr id="9220" name="Picture 4" descr="пословицы в смайликах с ответами на русском">
            <a:extLst>
              <a:ext uri="{FF2B5EF4-FFF2-40B4-BE49-F238E27FC236}">
                <a16:creationId xmlns:a16="http://schemas.microsoft.com/office/drawing/2014/main" id="{2CDD5ED4-DC91-B745-9C3F-06B37B97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262"/>
            <a:ext cx="6282048" cy="196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3AC5FA-E740-1540-9A61-A47EA1334B55}"/>
              </a:ext>
            </a:extLst>
          </p:cNvPr>
          <p:cNvSpPr txBox="1"/>
          <p:nvPr/>
        </p:nvSpPr>
        <p:spPr>
          <a:xfrm>
            <a:off x="7077694" y="451262"/>
            <a:ext cx="273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Кот из дома, мыши в пляс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FABE4B-30C9-E340-903D-AC0C3991F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128" y="2606880"/>
            <a:ext cx="7848600" cy="2095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CB5BBB-490D-454A-8B74-C51866520A82}"/>
              </a:ext>
            </a:extLst>
          </p:cNvPr>
          <p:cNvSpPr txBox="1"/>
          <p:nvPr/>
        </p:nvSpPr>
        <p:spPr>
          <a:xfrm>
            <a:off x="118753" y="3469964"/>
            <a:ext cx="362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 лежачий камень вода не течет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FD3699-9E51-B54C-9E57-B38592FBC021}"/>
              </a:ext>
            </a:extLst>
          </p:cNvPr>
          <p:cNvSpPr txBox="1"/>
          <p:nvPr/>
        </p:nvSpPr>
        <p:spPr>
          <a:xfrm>
            <a:off x="6482603" y="5331041"/>
            <a:ext cx="2730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Улетает в небо шарик </a:t>
            </a:r>
            <a:br>
              <a:rPr lang="ru-RU" dirty="0"/>
            </a:br>
            <a:r>
              <a:rPr lang="ru-RU" dirty="0"/>
              <a:t>Он был в форме сердечка</a:t>
            </a:r>
          </a:p>
        </p:txBody>
      </p:sp>
    </p:spTree>
    <p:extLst>
      <p:ext uri="{BB962C8B-B14F-4D97-AF65-F5344CB8AC3E}">
        <p14:creationId xmlns:p14="http://schemas.microsoft.com/office/powerpoint/2010/main" val="139515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ила искусства | Оригинальное творчество современников">
            <a:extLst>
              <a:ext uri="{FF2B5EF4-FFF2-40B4-BE49-F238E27FC236}">
                <a16:creationId xmlns:a16="http://schemas.microsoft.com/office/drawing/2014/main" id="{5AA286C0-22A5-124A-ACEA-7C7BAA08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9427" cy="26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ипу, узелковое письмо инков • Эрика Ефремова • Научная картинка дня на  «Элементах» • Археология">
            <a:extLst>
              <a:ext uri="{FF2B5EF4-FFF2-40B4-BE49-F238E27FC236}">
                <a16:creationId xmlns:a16="http://schemas.microsoft.com/office/drawing/2014/main" id="{19ECEB93-8636-FF4E-91E1-1B54FA45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3" y="4593423"/>
            <a:ext cx="3449812" cy="226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Что такое идеографическое письмо?">
            <a:extLst>
              <a:ext uri="{FF2B5EF4-FFF2-40B4-BE49-F238E27FC236}">
                <a16:creationId xmlns:a16="http://schemas.microsoft.com/office/drawing/2014/main" id="{5B3C4017-60B0-E04E-B7E5-2F5A4ABD0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10" y="2496550"/>
            <a:ext cx="3664197" cy="30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7F71D3-34C6-1044-8FA8-F8A62C003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527" y="0"/>
            <a:ext cx="5544560" cy="1480343"/>
          </a:xfrm>
          <a:prstGeom prst="rect">
            <a:avLst/>
          </a:prstGeom>
        </p:spPr>
      </p:pic>
      <p:pic>
        <p:nvPicPr>
          <p:cNvPr id="2" name="Picture 2" descr="Письмо майя — Википедия">
            <a:extLst>
              <a:ext uri="{FF2B5EF4-FFF2-40B4-BE49-F238E27FC236}">
                <a16:creationId xmlns:a16="http://schemas.microsoft.com/office/drawing/2014/main" id="{CB8475B9-E86F-BB40-9C67-405FFA217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90" y="4514850"/>
            <a:ext cx="4360297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0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187DA-E590-E94F-A359-96B10F7D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55" y="2443307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Искусство шрифта</a:t>
            </a:r>
          </a:p>
        </p:txBody>
      </p:sp>
    </p:spTree>
    <p:extLst>
      <p:ext uri="{BB962C8B-B14F-4D97-AF65-F5344CB8AC3E}">
        <p14:creationId xmlns:p14="http://schemas.microsoft.com/office/powerpoint/2010/main" val="18194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DC0E08-4CCF-2E47-95E4-938E8102B4AD}"/>
              </a:ext>
            </a:extLst>
          </p:cNvPr>
          <p:cNvSpPr/>
          <p:nvPr/>
        </p:nvSpPr>
        <p:spPr>
          <a:xfrm>
            <a:off x="150420" y="6311900"/>
            <a:ext cx="2782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u="none" strike="noStrike" dirty="0">
                <a:solidFill>
                  <a:srgbClr val="FFFFFF"/>
                </a:solidFill>
                <a:effectLst/>
                <a:latin typeface="Google Sans"/>
                <a:hlinkClick r:id="rId2" tooltip="Василий Кандинский - Синее небо, 1940, 73×100 см: Описание произведения |  Артхив"/>
              </a:rPr>
              <a:t>Василий Кандинский - Синее небо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Василий Кандинский - Синее небо, 1940, 73×100 см: Описание произведения |  Артхив">
            <a:extLst>
              <a:ext uri="{FF2B5EF4-FFF2-40B4-BE49-F238E27FC236}">
                <a16:creationId xmlns:a16="http://schemas.microsoft.com/office/drawing/2014/main" id="{506D7852-4359-C14B-AB69-EF7C9E340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67" y="0"/>
            <a:ext cx="71489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8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асилий Кандинский - Синее небо, 1940, 73×100 см: Описание произведения |  Артхив">
            <a:extLst>
              <a:ext uri="{FF2B5EF4-FFF2-40B4-BE49-F238E27FC236}">
                <a16:creationId xmlns:a16="http://schemas.microsoft.com/office/drawing/2014/main" id="{A2F63038-4337-8943-85CF-A82D44E5A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79" y="0"/>
            <a:ext cx="7148946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E5F0B9-4043-A147-BA57-FE86E6C96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7375" y="4189412"/>
            <a:ext cx="1498600" cy="17907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AAADEA-4015-A24C-BC43-873A67995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5" y="2366962"/>
            <a:ext cx="977900" cy="1295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3EB6F4-B6F0-F145-BCCE-641226854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75" y="760412"/>
            <a:ext cx="1447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7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72</Words>
  <Application>Microsoft Macintosh PowerPoint</Application>
  <PresentationFormat>Широкоэкранный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Google Sans</vt:lpstr>
      <vt:lpstr>Roboto</vt:lpstr>
      <vt:lpstr>Times New Roman</vt:lpstr>
      <vt:lpstr>Тема Office</vt:lpstr>
      <vt:lpstr>Презентация PowerPoint</vt:lpstr>
      <vt:lpstr>Метод агглютинации– представить каждый предмет в новой нестандартной ситуации.   Метод комбинирования – скомбинировать предмет с любым другим   Метод интерпретации– придать каждому предмету новый смысл  </vt:lpstr>
      <vt:lpstr>Презентация PowerPoint</vt:lpstr>
      <vt:lpstr>Презентация PowerPoint</vt:lpstr>
      <vt:lpstr>Презентация PowerPoint</vt:lpstr>
      <vt:lpstr>Презентация PowerPoint</vt:lpstr>
      <vt:lpstr>Искусство шрифта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агглютинации– представить каждый предмет в новой нестандартной ситуации.   Метод комбинирования – скомбинировать предмет с любым другим   Метод интерпретации– придать каждому предмету новый смысл  </dc:title>
  <dc:creator>Microsoft Office User</dc:creator>
  <cp:lastModifiedBy>Microsoft Office User</cp:lastModifiedBy>
  <cp:revision>2</cp:revision>
  <dcterms:created xsi:type="dcterms:W3CDTF">2022-03-20T20:19:02Z</dcterms:created>
  <dcterms:modified xsi:type="dcterms:W3CDTF">2022-03-22T22:16:47Z</dcterms:modified>
</cp:coreProperties>
</file>