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7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063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33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27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0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421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4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82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46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40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9ACE0-B4A0-493B-9A2E-7CA359FEFE5C}" type="datetimeFigureOut">
              <a:rPr lang="ru-RU" smtClean="0"/>
              <a:t>02.10.2022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0815F-9DAF-4A3F-B011-E90971A3C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8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11560" y="1700809"/>
            <a:ext cx="7846640" cy="1512167"/>
          </a:xfrm>
        </p:spPr>
        <p:txBody>
          <a:bodyPr>
            <a:noAutofit/>
          </a:bodyPr>
          <a:lstStyle/>
          <a:p>
            <a:r>
              <a:rPr lang="ru-RU" sz="6600" dirty="0" smtClean="0">
                <a:latin typeface="Monotype Corsiva" panose="03010101010201010101" pitchFamily="66" charset="0"/>
              </a:rPr>
              <a:t>История про медвежонка Умку</a:t>
            </a:r>
            <a:endParaRPr lang="ru-RU" sz="6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377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ownloads\fon-golubo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362274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 был медвежонок Умка. Был он очень хорошим, замечательным медвежонком: всегда всем помогал, со всеми дружил. Как вдруг что – то произошло.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15685"/>
            <a:ext cx="4747858" cy="368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832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6" y="-23356"/>
            <a:ext cx="9123414" cy="688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5"/>
            <a:ext cx="4248472" cy="1872208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Вышел он зимой на улицу гулять, вдруг налетела на него большая и страшная Тучка – Злючка и унесла его далеко – далеко.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0"/>
            <a:ext cx="4668011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3212976"/>
            <a:ext cx="4539853" cy="352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890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702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30113"/>
            <a:ext cx="6840760" cy="55278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112" cy="1714202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Злючка заколдовала Умку, и научился он злиться, драться, кричать.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75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55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1831"/>
            <a:ext cx="6624735" cy="658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98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User\Downloads\figurnyj-element-oblachko-dlya-oformleniya-detskoj-ploshadki-i-gruppy-400-310-m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58" y="548680"/>
            <a:ext cx="5903283" cy="4558647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538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80" y="1268760"/>
            <a:ext cx="3478425" cy="503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528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6120680" cy="644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5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ownloads\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90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69</Words>
  <Application>Microsoft Office PowerPoint</Application>
  <PresentationFormat>Экран (4:3)</PresentationFormat>
  <Paragraphs>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История про медвежонка Умку</vt:lpstr>
      <vt:lpstr>Жил был медвежонок Умка. Был он очень хорошим, замечательным медвежонком: всегда всем помогал, со всеми дружил. Как вдруг что – то произошло.</vt:lpstr>
      <vt:lpstr>Вышел он зимой на улицу гулять, вдруг налетела на него большая и страшная Тучка – Злючка и унесла его далеко – далеко.</vt:lpstr>
      <vt:lpstr>Злючка заколдовала Умку, и научился он злиться, драться, кричать.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про медвежонка Умку</dc:title>
  <dc:creator>Пользователь Windows</dc:creator>
  <cp:lastModifiedBy>Пользователь Windows</cp:lastModifiedBy>
  <cp:revision>7</cp:revision>
  <dcterms:created xsi:type="dcterms:W3CDTF">2022-10-02T13:29:36Z</dcterms:created>
  <dcterms:modified xsi:type="dcterms:W3CDTF">2022-10-02T14:57:47Z</dcterms:modified>
</cp:coreProperties>
</file>