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4" r:id="rId7"/>
    <p:sldId id="265" r:id="rId8"/>
    <p:sldId id="272" r:id="rId9"/>
    <p:sldId id="266" r:id="rId10"/>
    <p:sldId id="260" r:id="rId11"/>
    <p:sldId id="271" r:id="rId12"/>
    <p:sldId id="261" r:id="rId13"/>
    <p:sldId id="263" r:id="rId14"/>
    <p:sldId id="273" r:id="rId15"/>
    <p:sldId id="26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FD0AB51-17C7-485D-9EDE-351AE968B08B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0D1E79-CE43-4DFD-9629-C627C5E813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516072"/>
            <a:ext cx="5724128" cy="1298575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«Путешествие с Колобком»</a:t>
            </a:r>
            <a:b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90872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Итоговое интегрированное занятие для средней группы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6125" y="5200028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Выполнила</a:t>
            </a:r>
            <a:r>
              <a:rPr lang="ru-RU" sz="2000" b="1" dirty="0" smtClean="0"/>
              <a:t>: воспитатель Прохорова Н.Л.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7307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№2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д/и «Собери паззлы»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99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26776"/>
            <a:ext cx="10839336" cy="6984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814973" cy="257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29000"/>
            <a:ext cx="1196752" cy="119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14664"/>
            <a:ext cx="1196752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1196752" cy="119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0" y="1430296"/>
            <a:ext cx="1822512" cy="2597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92" y="413017"/>
            <a:ext cx="1196752" cy="1196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20" y="2213274"/>
            <a:ext cx="1979712" cy="11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2274 0.09097 L 0.10156 0.10694 L 0.13646 0.25254 L 0.18177 0.28078 L 0.20608 0.35347 L 0.31215 0.33935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«Загадки о временах года»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2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7" b="53396"/>
          <a:stretch/>
        </p:blipFill>
        <p:spPr>
          <a:xfrm>
            <a:off x="800100" y="625566"/>
            <a:ext cx="3671354" cy="259228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7237"/>
          <a:stretch/>
        </p:blipFill>
        <p:spPr>
          <a:xfrm>
            <a:off x="4932040" y="3390039"/>
            <a:ext cx="3384376" cy="267854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r="50000" b="1"/>
          <a:stretch/>
        </p:blipFill>
        <p:spPr>
          <a:xfrm>
            <a:off x="4932040" y="629044"/>
            <a:ext cx="3384376" cy="260615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3922"/>
          <a:stretch/>
        </p:blipFill>
        <p:spPr>
          <a:xfrm>
            <a:off x="800100" y="3505197"/>
            <a:ext cx="3699892" cy="25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26776"/>
            <a:ext cx="10839336" cy="6984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814973" cy="257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29000"/>
            <a:ext cx="1196752" cy="119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14664"/>
            <a:ext cx="1196752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1196752" cy="119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0" y="1430296"/>
            <a:ext cx="1822512" cy="2597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92" y="413017"/>
            <a:ext cx="1196752" cy="1196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82" y="4365104"/>
            <a:ext cx="2346812" cy="13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963E-6 L 0.16511 -0.02223 L 0.19845 -0.07894 L 0.16511 -0.13149 L 0.20904 -0.20001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«Подбери заплатку»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744" y="-126776"/>
            <a:ext cx="10839336" cy="6984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814973" cy="257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29000"/>
            <a:ext cx="1196752" cy="119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14664"/>
            <a:ext cx="1196752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1196752" cy="119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0" y="1430296"/>
            <a:ext cx="1822512" cy="2597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92" y="413017"/>
            <a:ext cx="1196752" cy="1196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70281"/>
            <a:ext cx="2079415" cy="12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2274 -0.01227 L 0.15156 -0.11111 L 0.04097 -0.10301 L 0.00295 -0.12523 L 0.10295 -0.17384 L 0.13941 -0.22824 L 0.02569 -0.28495 L 0.00764 -0.3456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714999" cy="6172200"/>
          </a:xfrm>
        </p:spPr>
      </p:pic>
    </p:spTree>
    <p:extLst>
      <p:ext uri="{BB962C8B-B14F-4D97-AF65-F5344CB8AC3E}">
        <p14:creationId xmlns:p14="http://schemas.microsoft.com/office/powerpoint/2010/main" val="20104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288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Спасибо за внимание!!!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107504"/>
            <a:ext cx="8531224" cy="8531224"/>
          </a:xfrm>
        </p:spPr>
      </p:pic>
    </p:spTree>
    <p:extLst>
      <p:ext uri="{BB962C8B-B14F-4D97-AF65-F5344CB8AC3E}">
        <p14:creationId xmlns:p14="http://schemas.microsoft.com/office/powerpoint/2010/main" val="857785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968" y="-243408"/>
            <a:ext cx="9889099" cy="74168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5565" l="19111" r="7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23619" b="3533"/>
          <a:stretch/>
        </p:blipFill>
        <p:spPr>
          <a:xfrm>
            <a:off x="3851920" y="1196752"/>
            <a:ext cx="2161309" cy="2810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512" l="10000" r="80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1484784"/>
            <a:ext cx="4347567" cy="3399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98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74" y="404664"/>
            <a:ext cx="5229200" cy="522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16" y="3000861"/>
            <a:ext cx="4920208" cy="49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14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26776"/>
            <a:ext cx="10839336" cy="6984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814973" cy="257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29000"/>
            <a:ext cx="1196752" cy="119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14664"/>
            <a:ext cx="1196752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1196752" cy="119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0" y="1430296"/>
            <a:ext cx="1822512" cy="2597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92" y="413017"/>
            <a:ext cx="1196752" cy="11967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8136" y="6044"/>
            <a:ext cx="2376264" cy="13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7818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№1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«Накорми зайчат»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44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748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14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41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126776"/>
            <a:ext cx="10839336" cy="69847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3"/>
            <a:ext cx="2814973" cy="2573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429000"/>
            <a:ext cx="1196752" cy="119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14664"/>
            <a:ext cx="1196752" cy="1196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20888"/>
            <a:ext cx="1196752" cy="1196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00" y="1430296"/>
            <a:ext cx="1822512" cy="25970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92" y="413017"/>
            <a:ext cx="1196752" cy="1196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46" y="74360"/>
            <a:ext cx="2346812" cy="13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03704E-6 L -0.02569 0.1051 L 0.04705 0.17176 L 0.05451 0.25047 L 0.00156 0.27477 L -0.06962 0.2990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781800" cy="16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загадка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7543800" cy="5013176"/>
          </a:xfrm>
        </p:spPr>
        <p:txBody>
          <a:bodyPr>
            <a:normAutofit/>
          </a:bodyPr>
          <a:lstStyle/>
          <a:p>
            <a:endParaRPr lang="ru-RU" sz="3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Только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там жениться можно на лягушке,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Посмотреть, как бегают подушки,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Там коты шагают важно в сапогах,</a:t>
            </a:r>
          </a:p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И избушки на куриных на ногах</a:t>
            </a:r>
          </a:p>
        </p:txBody>
      </p:sp>
    </p:spTree>
    <p:extLst>
      <p:ext uri="{BB962C8B-B14F-4D97-AF65-F5344CB8AC3E}">
        <p14:creationId xmlns:p14="http://schemas.microsoft.com/office/powerpoint/2010/main" val="227401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1623</TotalTime>
  <Words>81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«Путешествие с Колобком» </vt:lpstr>
      <vt:lpstr>Презентация PowerPoint</vt:lpstr>
      <vt:lpstr>Презентация PowerPoint</vt:lpstr>
      <vt:lpstr>Презентация PowerPoint</vt:lpstr>
      <vt:lpstr>Задание №1</vt:lpstr>
      <vt:lpstr>4</vt:lpstr>
      <vt:lpstr>5</vt:lpstr>
      <vt:lpstr>Презентация PowerPoint</vt:lpstr>
      <vt:lpstr>загадка</vt:lpstr>
      <vt:lpstr>Задание №2</vt:lpstr>
      <vt:lpstr>Презентация PowerPoint</vt:lpstr>
      <vt:lpstr>Задание №3</vt:lpstr>
      <vt:lpstr>Презентация PowerPoint</vt:lpstr>
      <vt:lpstr>Презентация PowerPoint</vt:lpstr>
      <vt:lpstr>Задание №4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с Колобком»</dc:title>
  <dc:creator>Пользователь</dc:creator>
  <cp:lastModifiedBy>Пользователь</cp:lastModifiedBy>
  <cp:revision>12</cp:revision>
  <dcterms:created xsi:type="dcterms:W3CDTF">2022-06-01T21:24:25Z</dcterms:created>
  <dcterms:modified xsi:type="dcterms:W3CDTF">2022-06-03T00:27:47Z</dcterms:modified>
</cp:coreProperties>
</file>