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4" r:id="rId5"/>
    <p:sldId id="258" r:id="rId6"/>
    <p:sldId id="257" r:id="rId7"/>
    <p:sldId id="259" r:id="rId8"/>
    <p:sldId id="261" r:id="rId9"/>
    <p:sldId id="260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7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4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36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1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1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5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5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9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1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8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2E703-AB37-4693-8334-BA00E7371F27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A9AE8-8673-43A9-ACC4-0FCDF7282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75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4906" y="4996696"/>
            <a:ext cx="9144000" cy="1655762"/>
          </a:xfrm>
        </p:spPr>
        <p:txBody>
          <a:bodyPr>
            <a:noAutofit/>
          </a:bodyPr>
          <a:lstStyle/>
          <a:p>
            <a:r>
              <a:rPr lang="ru-RU" b="1" dirty="0" smtClean="0"/>
              <a:t>Выполнил: Никифорова </a:t>
            </a:r>
            <a:r>
              <a:rPr lang="ru-RU" b="1" dirty="0"/>
              <a:t>Т.Н.</a:t>
            </a:r>
          </a:p>
          <a:p>
            <a:r>
              <a:rPr lang="ru-RU" b="1" dirty="0" smtClean="0"/>
              <a:t> </a:t>
            </a:r>
            <a:r>
              <a:rPr lang="ru-RU" b="1" dirty="0"/>
              <a:t>учитель начальных </a:t>
            </a:r>
            <a:r>
              <a:rPr lang="ru-RU" b="1" dirty="0" smtClean="0"/>
              <a:t>классов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12773" y="2060313"/>
            <a:ext cx="74082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Объект изучения-жизнь</a:t>
            </a: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E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88"/>
            <a:ext cx="2476050" cy="26233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0961" y="302954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Государственное бюджетное общеобразовательное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учреждение </a:t>
            </a:r>
            <a:r>
              <a:rPr lang="ru-RU" b="1" dirty="0"/>
              <a:t>средняя общеобразовательная школа №430 </a:t>
            </a:r>
            <a:r>
              <a:rPr lang="ru-RU" b="1" dirty="0" err="1"/>
              <a:t>Петродворцового</a:t>
            </a:r>
            <a:r>
              <a:rPr lang="ru-RU" b="1" dirty="0"/>
              <a:t> района Санкт-Петербурга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имени </a:t>
            </a:r>
            <a:r>
              <a:rPr lang="ru-RU" b="1" dirty="0"/>
              <a:t>Героя Российской Федерации Н.И. Филина</a:t>
            </a:r>
          </a:p>
        </p:txBody>
      </p:sp>
    </p:spTree>
    <p:extLst>
      <p:ext uri="{BB962C8B-B14F-4D97-AF65-F5344CB8AC3E}">
        <p14:creationId xmlns:p14="http://schemas.microsoft.com/office/powerpoint/2010/main" val="19623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18"/>
            <a:ext cx="1594047" cy="168890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43" y="3057431"/>
            <a:ext cx="2731208" cy="36416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1" y="2985937"/>
            <a:ext cx="2759529" cy="35745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78" y="2985937"/>
            <a:ext cx="2838450" cy="3784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49234" y="888273"/>
            <a:ext cx="113264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обретает смысл, </a:t>
            </a:r>
          </a:p>
          <a:p>
            <a:pPr algn="ctr"/>
            <a:r>
              <a:rPr lang="ru-RU" sz="36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объектом изучения является жизнь, </a:t>
            </a:r>
          </a:p>
          <a:p>
            <a:pPr algn="ctr"/>
            <a:r>
              <a:rPr lang="ru-RU" sz="36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столь интересная и дорогая каждому.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0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4" y="2514600"/>
            <a:ext cx="5678275" cy="3603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02" y="894230"/>
            <a:ext cx="4598165" cy="3240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9" y="130629"/>
            <a:ext cx="2003421" cy="21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18" y="1402080"/>
            <a:ext cx="9489508" cy="51206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-113211"/>
            <a:ext cx="1863634" cy="19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4" y="1044880"/>
            <a:ext cx="3990796" cy="55109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21496" y="521660"/>
            <a:ext cx="7345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Выборгский район Санкт-Петербурга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6" y="57614"/>
            <a:ext cx="2073018" cy="2196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11" y="1672046"/>
            <a:ext cx="3502375" cy="23057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9" y="2671162"/>
            <a:ext cx="1966231" cy="32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208" y="1013791"/>
            <a:ext cx="10081591" cy="6768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района на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смартфона, сопоставление с картой.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4" y="2230715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04" y="2230715"/>
            <a:ext cx="3412890" cy="4420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395" y="2265512"/>
            <a:ext cx="3176247" cy="4386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07" y="-84397"/>
            <a:ext cx="2073018" cy="21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194" y="391886"/>
            <a:ext cx="8819606" cy="129880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границы Выборгского района на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769"/>
            <a:ext cx="3826482" cy="472556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43" y="1905769"/>
            <a:ext cx="3977113" cy="4703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14" y="1905769"/>
            <a:ext cx="3524686" cy="4754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2" y="1786"/>
            <a:ext cx="1594047" cy="16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764" y="745435"/>
            <a:ext cx="9356035" cy="9452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заданных объектов, путем увеличения масштаба.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5" y="1874320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4320"/>
            <a:ext cx="3250096" cy="4333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20" y="1874320"/>
            <a:ext cx="3190461" cy="4253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9" y="185418"/>
            <a:ext cx="1594047" cy="16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4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948" y="387626"/>
            <a:ext cx="10528852" cy="1303062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Масштаб. Работа с картой-схемой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8" y="194489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38" y="1909901"/>
            <a:ext cx="3289748" cy="438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9" y="185418"/>
            <a:ext cx="1635412" cy="16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6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0389" y="322217"/>
            <a:ext cx="9333411" cy="136847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маршрута на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Google-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0" y="2002605"/>
            <a:ext cx="285233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09" y="2002605"/>
            <a:ext cx="3263504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50" y="2006396"/>
            <a:ext cx="2672827" cy="4347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9" y="185418"/>
            <a:ext cx="1609287" cy="16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74</Words>
  <Application>Microsoft Office PowerPoint</Application>
  <PresentationFormat>Широкоэкранный</PresentationFormat>
  <Paragraphs>13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Нахождение района на Google-карте  с помощью смартфона, сопоставление с картой.</vt:lpstr>
      <vt:lpstr>Обозначение границы Выборгского района на Google-карте.</vt:lpstr>
      <vt:lpstr>Нахождение заданных объектов, путем увеличения масштаба.</vt:lpstr>
      <vt:lpstr>Масштаб. Работа с картой-схемой.</vt:lpstr>
      <vt:lpstr>Составление маршрута на Google-карте.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User</cp:lastModifiedBy>
  <cp:revision>25</cp:revision>
  <dcterms:created xsi:type="dcterms:W3CDTF">2021-11-23T11:13:22Z</dcterms:created>
  <dcterms:modified xsi:type="dcterms:W3CDTF">2021-11-26T11:45:59Z</dcterms:modified>
</cp:coreProperties>
</file>