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5"/>
  </p:notesMasterIdLst>
  <p:sldIdLst>
    <p:sldId id="269" r:id="rId4"/>
    <p:sldId id="271" r:id="rId5"/>
    <p:sldId id="273" r:id="rId6"/>
    <p:sldId id="275" r:id="rId7"/>
    <p:sldId id="261" r:id="rId8"/>
    <p:sldId id="265" r:id="rId9"/>
    <p:sldId id="279" r:id="rId10"/>
    <p:sldId id="280" r:id="rId11"/>
    <p:sldId id="281" r:id="rId12"/>
    <p:sldId id="282" r:id="rId13"/>
    <p:sldId id="284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4B201-FA14-443F-848A-AA20E5B8695A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859E2-1B6A-4592-8E02-DB42708B4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1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Изображения с сайтов: </a:t>
            </a:r>
            <a:r>
              <a:rPr lang="en-US" dirty="0" smtClean="0"/>
              <a:t>http://i.i.ua/</a:t>
            </a:r>
            <a:r>
              <a:rPr lang="ru-RU" dirty="0" smtClean="0"/>
              <a:t>, </a:t>
            </a:r>
            <a:r>
              <a:rPr lang="en-US" dirty="0" smtClean="0"/>
              <a:t>http://img-2007-01.photosight.ru/</a:t>
            </a:r>
            <a:r>
              <a:rPr lang="ru-RU" dirty="0" smtClean="0"/>
              <a:t>, </a:t>
            </a:r>
            <a:r>
              <a:rPr lang="en-US" dirty="0" smtClean="0"/>
              <a:t>http://www.alliedinformationresource.com</a:t>
            </a:r>
            <a:r>
              <a:rPr lang="ru-RU" dirty="0" smtClean="0"/>
              <a:t>, </a:t>
            </a:r>
            <a:r>
              <a:rPr lang="en-US" dirty="0" smtClean="0"/>
              <a:t>http://foto.mail.ru/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BFF1C-96FA-4F5B-9276-AB83022AB5D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93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13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40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2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5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6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9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74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9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08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1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30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5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82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0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01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5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85588-37EC-4D9C-91AA-88D02791AD6F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1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1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4636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1023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3"/>
            <a:ext cx="10795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3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"/>
            <a:ext cx="9144000" cy="685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7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emrsl.ru/assets/img/news/CKO/ino/948c942500227d4ec23490943eca3cd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16632"/>
            <a:ext cx="7128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результате урока...</a:t>
            </a:r>
            <a:endParaRPr lang="ru-RU" sz="2400" b="1" dirty="0"/>
          </a:p>
          <a:p>
            <a:r>
              <a:rPr lang="ru-RU" sz="2400" b="1" dirty="0" smtClean="0"/>
              <a:t>Я почувствовал(а</a:t>
            </a:r>
            <a:r>
              <a:rPr lang="ru-RU" sz="2400" b="1" dirty="0"/>
              <a:t>), что …</a:t>
            </a:r>
          </a:p>
          <a:p>
            <a:r>
              <a:rPr lang="ru-RU" sz="2400" b="1" dirty="0"/>
              <a:t>Мне захотелось…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Меня удивило, что …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Я приобрел …</a:t>
            </a:r>
          </a:p>
        </p:txBody>
      </p:sp>
    </p:spTree>
    <p:extLst>
      <p:ext uri="{BB962C8B-B14F-4D97-AF65-F5344CB8AC3E}">
        <p14:creationId xmlns:p14="http://schemas.microsoft.com/office/powerpoint/2010/main" val="33832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рок 1 (4 кл). Россия - наша Род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8676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" y="0"/>
            <a:ext cx="91278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257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Россия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285728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</a:rPr>
              <a:t>- наша</a:t>
            </a:r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6" y="285728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</a:rPr>
              <a:t>Родина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76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урок 1 (4 кл). Россия - наша Род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Рисунок 17" descr="FamilyTree2 копия копи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73" y="642918"/>
            <a:ext cx="2330194" cy="2643206"/>
          </a:xfrm>
          <a:prstGeom prst="rect">
            <a:avLst/>
          </a:prstGeom>
        </p:spPr>
      </p:pic>
      <p:pic>
        <p:nvPicPr>
          <p:cNvPr id="17" name="Рисунок 16" descr="3dboy10_3375x4500_72dpi копия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692118"/>
            <a:ext cx="2214578" cy="3585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1604" y="571480"/>
            <a:ext cx="53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black"/>
                </a:solidFill>
              </a:rPr>
              <a:t>Откуда произошло слово «родина»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60" y="571480"/>
            <a:ext cx="2857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prstClr val="black"/>
                </a:solidFill>
              </a:rPr>
              <a:t>Род</a:t>
            </a:r>
            <a:endParaRPr lang="ru-RU" sz="9600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6825">
            <a:off x="1485567" y="2032324"/>
            <a:ext cx="857256" cy="1449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3286124"/>
            <a:ext cx="264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род</a:t>
            </a:r>
            <a:r>
              <a:rPr lang="ru-RU" sz="4400" b="1" dirty="0" smtClean="0">
                <a:solidFill>
                  <a:prstClr val="black"/>
                </a:solidFill>
              </a:rPr>
              <a:t>ители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3286124"/>
            <a:ext cx="1857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род</a:t>
            </a:r>
            <a:r>
              <a:rPr lang="ru-RU" sz="4400" b="1" dirty="0" smtClean="0">
                <a:solidFill>
                  <a:prstClr val="black"/>
                </a:solidFill>
              </a:rPr>
              <a:t>ня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380" y="3286124"/>
            <a:ext cx="342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род</a:t>
            </a:r>
            <a:r>
              <a:rPr lang="ru-RU" sz="4400" b="1" dirty="0" smtClean="0">
                <a:solidFill>
                  <a:prstClr val="black"/>
                </a:solidFill>
              </a:rPr>
              <a:t>ословная</a:t>
            </a:r>
            <a:endParaRPr lang="ru-RU" sz="44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48450">
            <a:off x="3522855" y="2442273"/>
            <a:ext cx="857256" cy="1023803"/>
          </a:xfrm>
          <a:prstGeom prst="rect">
            <a:avLst/>
          </a:prstGeom>
        </p:spPr>
      </p:pic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02690">
            <a:off x="5264619" y="2242154"/>
            <a:ext cx="857256" cy="14498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3108" y="4786322"/>
            <a:ext cx="514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РОД</a:t>
            </a:r>
            <a:r>
              <a:rPr lang="ru-RU" sz="9600" dirty="0" smtClean="0">
                <a:solidFill>
                  <a:prstClr val="black"/>
                </a:solidFill>
              </a:rPr>
              <a:t>ИНА</a:t>
            </a:r>
            <a:r>
              <a:rPr lang="ru-RU" sz="9600" dirty="0" smtClean="0">
                <a:solidFill>
                  <a:srgbClr val="C00000"/>
                </a:solidFill>
              </a:rPr>
              <a:t>	</a:t>
            </a:r>
            <a:endParaRPr lang="ru-RU" sz="9600" dirty="0">
              <a:solidFill>
                <a:srgbClr val="C00000"/>
              </a:solidFill>
            </a:endParaRPr>
          </a:p>
        </p:txBody>
      </p:sp>
      <p:pic>
        <p:nvPicPr>
          <p:cNvPr id="14" name="Рисунок 13" descr="Рисунок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70" y="4214818"/>
            <a:ext cx="4998307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61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3" grpId="2"/>
      <p:bldP spid="7" grpId="0"/>
      <p:bldP spid="8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урок 1 (4 кл). Россия - наша Роди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500042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4BACC6">
                    <a:lumMod val="75000"/>
                  </a:srgbClr>
                </a:solidFill>
              </a:rPr>
              <a:t> С ЧЕГО НАЧИНАЕТСЯ РОДИНА</a:t>
            </a:r>
            <a:endParaRPr lang="ru-RU" sz="48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7" name="Рисунок 6" descr="question копия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2146452"/>
            <a:ext cx="2916697" cy="4168024"/>
          </a:xfrm>
          <a:prstGeom prst="rect">
            <a:avLst/>
          </a:prstGeom>
        </p:spPr>
      </p:pic>
      <p:pic>
        <p:nvPicPr>
          <p:cNvPr id="8" name="Рисунок 7" descr="Рисунок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6736"/>
            <a:ext cx="9144000" cy="656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2214554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дом</a:t>
            </a:r>
            <a:endParaRPr lang="ru-RU" sz="4800" b="1" dirty="0">
              <a:solidFill>
                <a:srgbClr val="00B050"/>
              </a:solidFill>
            </a:endParaRPr>
          </a:p>
        </p:txBody>
      </p:sp>
      <p:pic>
        <p:nvPicPr>
          <p:cNvPr id="13" name="Рисунок 12" descr="IMG_2587_1_80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7" y="519000"/>
            <a:ext cx="9125185" cy="58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00364" y="3214686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улица</a:t>
            </a:r>
            <a:endParaRPr lang="ru-RU" sz="4800" b="1" dirty="0">
              <a:solidFill>
                <a:srgbClr val="00B050"/>
              </a:solidFill>
            </a:endParaRPr>
          </a:p>
        </p:txBody>
      </p:sp>
      <p:pic>
        <p:nvPicPr>
          <p:cNvPr id="15" name="Рисунок 14" descr="IMG_2582_1_8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" y="227337"/>
            <a:ext cx="9136761" cy="64033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0628" y="4286256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город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26" y="5572140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страна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743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23 L -0.31493 -0.2729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-137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-0.07083 -0.13657 " pathEditMode="relative" ptsTypes="AA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545 0.01042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5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548680"/>
            <a:ext cx="5623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Народы России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4" descr="D:\Мои документы\дети ученики 1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7" y="210334"/>
            <a:ext cx="1080413" cy="14295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6" y="166555"/>
            <a:ext cx="1024260" cy="14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6" y="1652319"/>
            <a:ext cx="3980102" cy="472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4643"/>
            <a:ext cx="41275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6" y="3231614"/>
            <a:ext cx="8297180" cy="302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0082"/>
            <a:ext cx="3305249" cy="321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544"/>
            <a:ext cx="7110006" cy="655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2" y="-59065"/>
            <a:ext cx="13843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55572"/>
            <a:ext cx="1295524" cy="171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3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5959" y="2123147"/>
            <a:ext cx="4414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Краснодар, </a:t>
            </a:r>
            <a:r>
              <a:rPr lang="ru-RU" sz="2400" b="1" dirty="0" err="1" smtClean="0"/>
              <a:t>ул.Красноармейская</a:t>
            </a:r>
            <a:r>
              <a:rPr lang="ru-RU" sz="2400" b="1" dirty="0"/>
              <a:t>, </a:t>
            </a:r>
            <a:r>
              <a:rPr lang="ru-RU" sz="2400" b="1" dirty="0" smtClean="0"/>
              <a:t>53;  </a:t>
            </a:r>
          </a:p>
          <a:p>
            <a:r>
              <a:rPr lang="ru-RU" sz="2400" b="1" dirty="0" err="1" smtClean="0"/>
              <a:t>web</a:t>
            </a:r>
            <a:r>
              <a:rPr lang="ru-RU" sz="2400" b="1" dirty="0" smtClean="0"/>
              <a:t>-сайт</a:t>
            </a:r>
            <a:r>
              <a:rPr lang="ru-RU" sz="2400" b="1" dirty="0"/>
              <a:t>: </a:t>
            </a:r>
            <a:r>
              <a:rPr lang="ru-RU" sz="2400" b="1" dirty="0" smtClean="0"/>
              <a:t>www.kubanetnos.ru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" y="27275"/>
            <a:ext cx="9108504" cy="197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32997"/>
            <a:ext cx="4464496" cy="297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https://sun6-23.userapi.com/s/v1/if1/dOdAcSX7fTmaoZIIUdQ-byUaV1rvoZXu2Fh_3OOTrVZe4v076zmsTYgfSeDvpS2RjKjZ-AKl.jpg?size=542x542&amp;quality=96&amp;crop=23,0,542,542&amp;ava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1127"/>
            <a:ext cx="4226446" cy="42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" y="5335717"/>
            <a:ext cx="1039144" cy="145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0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5" y="0"/>
            <a:ext cx="6158571" cy="34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2" y="3418456"/>
            <a:ext cx="6164088" cy="339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26.png"/>
          <p:cNvPicPr>
            <a:picLocks noChangeAspect="1"/>
          </p:cNvPicPr>
          <p:nvPr/>
        </p:nvPicPr>
        <p:blipFill>
          <a:blip r:embed="rId4" cstate="screen">
            <a:lum bright="-10000" contrast="20000"/>
          </a:blip>
          <a:stretch>
            <a:fillRect/>
          </a:stretch>
        </p:blipFill>
        <p:spPr>
          <a:xfrm rot="5400000">
            <a:off x="4226205" y="2203429"/>
            <a:ext cx="6657301" cy="25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36bedca8efce783d218566827d770fc1bef51d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78</Words>
  <Application>Microsoft Office PowerPoint</Application>
  <PresentationFormat>Экран (4:3)</PresentationFormat>
  <Paragraphs>24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keywords>шаблон для детских и школьных презентаций, шаблон дети, шаблон на день защиты детей, веселые детки шаблон для презентаций</cp:keywords>
  <cp:lastModifiedBy>Ирина</cp:lastModifiedBy>
  <cp:revision>33</cp:revision>
  <dcterms:created xsi:type="dcterms:W3CDTF">2014-05-12T04:49:29Z</dcterms:created>
  <dcterms:modified xsi:type="dcterms:W3CDTF">2023-01-21T15:55:25Z</dcterms:modified>
</cp:coreProperties>
</file>