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265" r:id="rId3"/>
    <p:sldId id="266" r:id="rId4"/>
    <p:sldId id="268" r:id="rId5"/>
    <p:sldId id="269" r:id="rId6"/>
    <p:sldId id="272" r:id="rId7"/>
    <p:sldId id="261" r:id="rId8"/>
    <p:sldId id="263" r:id="rId9"/>
    <p:sldId id="271" r:id="rId10"/>
    <p:sldId id="270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46E55-B075-4AEB-8A45-9A414A7FC199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FD1D0-24F7-4273-BF65-703DC156B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21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D1D0-24F7-4273-BF65-703DC156BFC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314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C14D-1D86-4D5D-B630-23A2EBD24D63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9F6D-893F-457E-9874-FC880E7DC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526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C14D-1D86-4D5D-B630-23A2EBD24D63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9F6D-893F-457E-9874-FC880E7DC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42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C14D-1D86-4D5D-B630-23A2EBD24D63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9F6D-893F-457E-9874-FC880E7DC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91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C14D-1D86-4D5D-B630-23A2EBD24D63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9F6D-893F-457E-9874-FC880E7DC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83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C14D-1D86-4D5D-B630-23A2EBD24D63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9F6D-893F-457E-9874-FC880E7DC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57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C14D-1D86-4D5D-B630-23A2EBD24D63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9F6D-893F-457E-9874-FC880E7DC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49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C14D-1D86-4D5D-B630-23A2EBD24D63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9F6D-893F-457E-9874-FC880E7DC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26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C14D-1D86-4D5D-B630-23A2EBD24D63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9F6D-893F-457E-9874-FC880E7DC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C14D-1D86-4D5D-B630-23A2EBD24D63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9F6D-893F-457E-9874-FC880E7DC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982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C14D-1D86-4D5D-B630-23A2EBD24D63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9F6D-893F-457E-9874-FC880E7DC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43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C14D-1D86-4D5D-B630-23A2EBD24D63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9F6D-893F-457E-9874-FC880E7DC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9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0C14D-1D86-4D5D-B630-23A2EBD24D63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B9F6D-893F-457E-9874-FC880E7DC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79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Послушай и попробуй спеть рождественскую песню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5112567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Елена\Desktop\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58" y="1916832"/>
            <a:ext cx="363411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28-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90613" y="5625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5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en-US" dirty="0"/>
              <a:t>15 December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Dear ______________.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My name is  ______________________ .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I am  ___________.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I </a:t>
            </a:r>
            <a:r>
              <a:rPr lang="en-US" dirty="0"/>
              <a:t>can ____________and__________ .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I like to eat_________ and_________.</a:t>
            </a:r>
            <a:br>
              <a:rPr lang="en-US" dirty="0"/>
            </a:br>
            <a:r>
              <a:rPr lang="en-US" dirty="0"/>
              <a:t>I would like to have__________________ for Christmas.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Merry Christmas and a Happy New Year!</a:t>
            </a:r>
            <a:br>
              <a:rPr lang="en-US" dirty="0"/>
            </a:br>
            <a:r>
              <a:rPr lang="en-US" dirty="0"/>
              <a:t>With love,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____________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428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84" y="3755407"/>
            <a:ext cx="52197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96" y="1988841"/>
            <a:ext cx="34956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Елена\Desktop\dreamstime_l_169598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96" y="116632"/>
            <a:ext cx="5564832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88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-104912"/>
            <a:ext cx="7200800" cy="7121942"/>
          </a:xfrm>
        </p:spPr>
      </p:pic>
    </p:spTree>
    <p:extLst>
      <p:ext uri="{BB962C8B-B14F-4D97-AF65-F5344CB8AC3E}">
        <p14:creationId xmlns:p14="http://schemas.microsoft.com/office/powerpoint/2010/main" val="133045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1" y="-33947"/>
            <a:ext cx="9704496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1347248" y="1268760"/>
            <a:ext cx="648072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500" dirty="0">
              <a:solidFill>
                <a:srgbClr val="C00000"/>
              </a:solidFill>
              <a:latin typeface="Bodoni MT" panose="02070603080606020203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692696"/>
            <a:ext cx="68251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ea typeface="Times New Roman"/>
                <a:cs typeface="Times New Roman"/>
              </a:rPr>
              <a:t>• 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Рождество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- </a:t>
            </a:r>
            <a:r>
              <a:rPr lang="en-US" sz="3200" dirty="0">
                <a:solidFill>
                  <a:srgbClr val="FF0000"/>
                </a:solidFill>
                <a:latin typeface="Bodoni MT"/>
                <a:ea typeface="Times New Roman"/>
                <a:cs typeface="Times New Roman"/>
              </a:rPr>
              <a:t>Christmas </a:t>
            </a:r>
            <a:endParaRPr lang="ru-RU" sz="32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Bodoni MT"/>
                <a:ea typeface="Times New Roman"/>
                <a:cs typeface="Times New Roman"/>
              </a:rPr>
              <a:t>• 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Праздник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-</a:t>
            </a:r>
            <a:r>
              <a:rPr lang="en-US" sz="3200" dirty="0">
                <a:solidFill>
                  <a:srgbClr val="FF0000"/>
                </a:solidFill>
                <a:latin typeface="Bodoni MT"/>
                <a:ea typeface="Times New Roman"/>
                <a:cs typeface="Times New Roman"/>
              </a:rPr>
              <a:t>Holiday </a:t>
            </a:r>
            <a:endParaRPr lang="ru-RU" sz="32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Bodoni MT"/>
                <a:ea typeface="Times New Roman"/>
                <a:cs typeface="Times New Roman"/>
              </a:rPr>
              <a:t>• 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Праздновать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-</a:t>
            </a:r>
            <a:r>
              <a:rPr lang="en-US" sz="3200" dirty="0">
                <a:solidFill>
                  <a:srgbClr val="FF0000"/>
                </a:solidFill>
                <a:latin typeface="Bodoni MT"/>
                <a:ea typeface="Times New Roman"/>
                <a:cs typeface="Times New Roman"/>
              </a:rPr>
              <a:t>Celebrate </a:t>
            </a:r>
            <a:endParaRPr lang="ru-RU" sz="32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Bodoni MT"/>
                <a:ea typeface="Times New Roman"/>
                <a:cs typeface="Times New Roman"/>
              </a:rPr>
              <a:t>•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Bodoni MT"/>
                <a:ea typeface="Times New Roman"/>
                <a:cs typeface="Times New Roman"/>
              </a:rPr>
              <a:t>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Дарить подарки-</a:t>
            </a:r>
            <a:r>
              <a:rPr lang="en-US" sz="3200" dirty="0">
                <a:solidFill>
                  <a:srgbClr val="FF0000"/>
                </a:solidFill>
                <a:latin typeface="Bodoni MT"/>
                <a:ea typeface="Times New Roman"/>
                <a:cs typeface="Times New Roman"/>
              </a:rPr>
              <a:t>give presents </a:t>
            </a:r>
            <a:endParaRPr lang="ru-RU" sz="32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Bodoni MT"/>
                <a:ea typeface="Times New Roman"/>
                <a:cs typeface="Times New Roman"/>
              </a:rPr>
              <a:t>•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Рождественская ёлка- </a:t>
            </a:r>
            <a:r>
              <a:rPr lang="en-US" sz="3200" dirty="0">
                <a:solidFill>
                  <a:srgbClr val="FF0000"/>
                </a:solidFill>
                <a:latin typeface="Bodoni MT"/>
                <a:ea typeface="Times New Roman"/>
                <a:cs typeface="Times New Roman"/>
              </a:rPr>
              <a:t>Christmas tree </a:t>
            </a:r>
            <a:endParaRPr lang="ru-RU" sz="32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Bodoni MT"/>
                <a:ea typeface="Times New Roman"/>
                <a:cs typeface="Times New Roman"/>
              </a:rPr>
              <a:t>•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Счастливого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рождества –</a:t>
            </a:r>
            <a:r>
              <a:rPr lang="en-US" sz="3200" dirty="0">
                <a:solidFill>
                  <a:srgbClr val="FF0000"/>
                </a:solidFill>
                <a:latin typeface="Bodoni MT"/>
                <a:ea typeface="Times New Roman"/>
                <a:cs typeface="Times New Roman"/>
              </a:rPr>
              <a:t>Merry </a:t>
            </a:r>
            <a:r>
              <a:rPr lang="ru-RU" sz="3200" dirty="0">
                <a:solidFill>
                  <a:srgbClr val="FF0000"/>
                </a:solidFill>
                <a:latin typeface="Bodoni MT"/>
                <a:ea typeface="Times New Roman"/>
                <a:cs typeface="Times New Roman"/>
              </a:rPr>
              <a:t>  </a:t>
            </a:r>
            <a:r>
              <a:rPr lang="en-US" sz="3200" dirty="0">
                <a:solidFill>
                  <a:srgbClr val="FF0000"/>
                </a:solidFill>
                <a:latin typeface="Bodoni MT"/>
                <a:ea typeface="Times New Roman"/>
                <a:cs typeface="Times New Roman"/>
              </a:rPr>
              <a:t>Christmas </a:t>
            </a:r>
            <a:endParaRPr lang="ru-RU" sz="32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Bodoni MT"/>
                <a:ea typeface="Times New Roman"/>
                <a:cs typeface="Times New Roman"/>
              </a:rPr>
              <a:t>•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Bodoni MT"/>
                <a:ea typeface="Times New Roman"/>
                <a:cs typeface="Times New Roman"/>
              </a:rPr>
              <a:t>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С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новым годом –</a:t>
            </a:r>
            <a:r>
              <a:rPr lang="en-US" sz="3200" dirty="0">
                <a:solidFill>
                  <a:srgbClr val="FF0000"/>
                </a:solidFill>
                <a:latin typeface="Bodoni MT"/>
                <a:ea typeface="Times New Roman"/>
                <a:cs typeface="Times New Roman"/>
              </a:rPr>
              <a:t>Happy New Year </a:t>
            </a:r>
            <a:endParaRPr lang="ru-RU" sz="32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Bodoni MT"/>
                <a:ea typeface="Times New Roman"/>
                <a:cs typeface="Times New Roman"/>
              </a:rPr>
              <a:t>•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Bodoni MT"/>
                <a:ea typeface="Times New Roman"/>
                <a:cs typeface="Times New Roman"/>
              </a:rPr>
              <a:t> 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Украшать-  </a:t>
            </a:r>
            <a:r>
              <a:rPr lang="en-US" sz="3200" dirty="0">
                <a:solidFill>
                  <a:srgbClr val="FF0000"/>
                </a:solidFill>
                <a:latin typeface="Bodoni MT"/>
                <a:ea typeface="Times New Roman"/>
                <a:cs typeface="Times New Roman"/>
              </a:rPr>
              <a:t>decorate </a:t>
            </a:r>
            <a:endParaRPr lang="ru-RU" sz="3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839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Соедините слово и перевод:</a:t>
            </a:r>
          </a:p>
          <a:p>
            <a:r>
              <a:rPr lang="ru-RU" sz="3600" i="1" dirty="0" err="1">
                <a:solidFill>
                  <a:srgbClr val="FF0000"/>
                </a:solidFill>
              </a:rPr>
              <a:t>Christmas</a:t>
            </a:r>
            <a:r>
              <a:rPr lang="ru-RU" sz="3600" i="1" dirty="0">
                <a:solidFill>
                  <a:srgbClr val="FF0000"/>
                </a:solidFill>
              </a:rPr>
              <a:t>  </a:t>
            </a:r>
            <a:r>
              <a:rPr lang="ru-RU" sz="3600" i="1" dirty="0"/>
              <a:t>               </a:t>
            </a:r>
            <a:r>
              <a:rPr lang="ru-RU" sz="3600" i="1" dirty="0">
                <a:solidFill>
                  <a:srgbClr val="00B050"/>
                </a:solidFill>
              </a:rPr>
              <a:t>Веселого Рождества</a:t>
            </a:r>
            <a:endParaRPr lang="ru-RU" sz="3600" dirty="0">
              <a:solidFill>
                <a:srgbClr val="00B050"/>
              </a:solidFill>
            </a:endParaRPr>
          </a:p>
          <a:p>
            <a:r>
              <a:rPr lang="en-US" sz="3600" i="1" dirty="0">
                <a:solidFill>
                  <a:srgbClr val="FF0000"/>
                </a:solidFill>
              </a:rPr>
              <a:t>Santa Claus </a:t>
            </a:r>
            <a:r>
              <a:rPr lang="en-US" sz="3600" i="1" dirty="0"/>
              <a:t>    </a:t>
            </a:r>
            <a:r>
              <a:rPr lang="ru-RU" sz="3600" i="1" dirty="0"/>
              <a:t>          </a:t>
            </a:r>
            <a:r>
              <a:rPr lang="ru-RU" sz="3600" i="1" dirty="0">
                <a:solidFill>
                  <a:srgbClr val="00B050"/>
                </a:solidFill>
              </a:rPr>
              <a:t>М</a:t>
            </a:r>
            <a:r>
              <a:rPr lang="ru-RU" sz="3600" i="1" dirty="0" smtClean="0">
                <a:solidFill>
                  <a:srgbClr val="00B050"/>
                </a:solidFill>
              </a:rPr>
              <a:t>ы </a:t>
            </a:r>
            <a:r>
              <a:rPr lang="ru-RU" sz="3600" i="1" dirty="0">
                <a:solidFill>
                  <a:srgbClr val="00B050"/>
                </a:solidFill>
              </a:rPr>
              <a:t>желаем</a:t>
            </a:r>
            <a:endParaRPr lang="ru-RU" sz="3600" dirty="0">
              <a:solidFill>
                <a:srgbClr val="00B050"/>
              </a:solidFill>
            </a:endParaRPr>
          </a:p>
          <a:p>
            <a:r>
              <a:rPr lang="en-US" sz="3600" i="1" dirty="0">
                <a:solidFill>
                  <a:srgbClr val="FF0000"/>
                </a:solidFill>
              </a:rPr>
              <a:t>Presents </a:t>
            </a:r>
            <a:r>
              <a:rPr lang="en-US" sz="3600" i="1" dirty="0">
                <a:solidFill>
                  <a:srgbClr val="00B050"/>
                </a:solidFill>
              </a:rPr>
              <a:t>          </a:t>
            </a:r>
            <a:r>
              <a:rPr lang="ru-RU" sz="3600" i="1" dirty="0">
                <a:solidFill>
                  <a:srgbClr val="00B050"/>
                </a:solidFill>
              </a:rPr>
              <a:t>          </a:t>
            </a:r>
            <a:r>
              <a:rPr lang="ru-RU" sz="3600" i="1" dirty="0" smtClean="0">
                <a:solidFill>
                  <a:srgbClr val="00B050"/>
                </a:solidFill>
              </a:rPr>
              <a:t>Ёлка</a:t>
            </a:r>
            <a:endParaRPr lang="ru-RU" sz="3600" dirty="0">
              <a:solidFill>
                <a:srgbClr val="00B050"/>
              </a:solidFill>
            </a:endParaRPr>
          </a:p>
          <a:p>
            <a:r>
              <a:rPr lang="ru-RU" sz="3600" i="1" dirty="0" err="1">
                <a:solidFill>
                  <a:srgbClr val="FF0000"/>
                </a:solidFill>
              </a:rPr>
              <a:t>Socks</a:t>
            </a:r>
            <a:r>
              <a:rPr lang="ru-RU" sz="3600" i="1" dirty="0">
                <a:solidFill>
                  <a:srgbClr val="FF0000"/>
                </a:solidFill>
              </a:rPr>
              <a:t>  </a:t>
            </a:r>
            <a:r>
              <a:rPr lang="ru-RU" sz="3600" i="1" dirty="0"/>
              <a:t>                 </a:t>
            </a:r>
            <a:r>
              <a:rPr lang="ru-RU" sz="3600" i="1" dirty="0" smtClean="0"/>
              <a:t> </a:t>
            </a:r>
            <a:r>
              <a:rPr lang="ru-RU" sz="3600" i="1" dirty="0" smtClean="0">
                <a:solidFill>
                  <a:srgbClr val="00B050"/>
                </a:solidFill>
              </a:rPr>
              <a:t>Счастливого Нового года</a:t>
            </a:r>
            <a:endParaRPr lang="ru-RU" sz="3600" dirty="0">
              <a:solidFill>
                <a:srgbClr val="00B050"/>
              </a:solidFill>
            </a:endParaRPr>
          </a:p>
          <a:p>
            <a:r>
              <a:rPr lang="en-US" sz="3600" i="1" dirty="0">
                <a:solidFill>
                  <a:srgbClr val="FF0000"/>
                </a:solidFill>
              </a:rPr>
              <a:t>Christmas tree</a:t>
            </a:r>
            <a:r>
              <a:rPr lang="en-US" sz="3600" i="1" dirty="0"/>
              <a:t> </a:t>
            </a:r>
            <a:r>
              <a:rPr lang="ru-RU" sz="3600" i="1" dirty="0">
                <a:solidFill>
                  <a:srgbClr val="00B050"/>
                </a:solidFill>
              </a:rPr>
              <a:t>           </a:t>
            </a:r>
            <a:r>
              <a:rPr lang="ru-RU" sz="3600" i="1" dirty="0" smtClean="0">
                <a:solidFill>
                  <a:srgbClr val="00B050"/>
                </a:solidFill>
              </a:rPr>
              <a:t>Носки</a:t>
            </a:r>
            <a:endParaRPr lang="ru-RU" sz="3600" dirty="0">
              <a:solidFill>
                <a:srgbClr val="00B050"/>
              </a:solidFill>
            </a:endParaRPr>
          </a:p>
          <a:p>
            <a:r>
              <a:rPr lang="en-US" sz="3600" i="1" dirty="0">
                <a:solidFill>
                  <a:srgbClr val="FF0000"/>
                </a:solidFill>
              </a:rPr>
              <a:t>We wish                     </a:t>
            </a:r>
            <a:r>
              <a:rPr lang="en-US" sz="3600" i="1" dirty="0"/>
              <a:t> </a:t>
            </a:r>
            <a:r>
              <a:rPr lang="ru-RU" sz="3600" i="1" dirty="0">
                <a:solidFill>
                  <a:srgbClr val="00B050"/>
                </a:solidFill>
              </a:rPr>
              <a:t>Санта</a:t>
            </a:r>
            <a:r>
              <a:rPr lang="en-US" sz="3600" i="1" dirty="0">
                <a:solidFill>
                  <a:srgbClr val="00B050"/>
                </a:solidFill>
              </a:rPr>
              <a:t> </a:t>
            </a:r>
            <a:r>
              <a:rPr lang="ru-RU" sz="3600" i="1" dirty="0">
                <a:solidFill>
                  <a:srgbClr val="00B050"/>
                </a:solidFill>
              </a:rPr>
              <a:t>Клаус</a:t>
            </a:r>
            <a:endParaRPr lang="ru-RU" sz="3600" dirty="0">
              <a:solidFill>
                <a:srgbClr val="00B050"/>
              </a:solidFill>
            </a:endParaRPr>
          </a:p>
          <a:p>
            <a:r>
              <a:rPr lang="en-US" sz="3600" i="1" dirty="0">
                <a:solidFill>
                  <a:srgbClr val="FF0000"/>
                </a:solidFill>
              </a:rPr>
              <a:t>Merry Christmas</a:t>
            </a:r>
            <a:r>
              <a:rPr lang="en-US" sz="3600" i="1" dirty="0"/>
              <a:t>        </a:t>
            </a:r>
            <a:r>
              <a:rPr lang="ru-RU" sz="3600" i="1" dirty="0">
                <a:solidFill>
                  <a:srgbClr val="00B050"/>
                </a:solidFill>
              </a:rPr>
              <a:t>П</a:t>
            </a:r>
            <a:r>
              <a:rPr lang="ru-RU" sz="3600" i="1" dirty="0" smtClean="0">
                <a:solidFill>
                  <a:srgbClr val="00B050"/>
                </a:solidFill>
              </a:rPr>
              <a:t>одарки</a:t>
            </a:r>
            <a:endParaRPr lang="ru-RU" sz="3600" dirty="0">
              <a:solidFill>
                <a:srgbClr val="00B050"/>
              </a:solidFill>
            </a:endParaRPr>
          </a:p>
          <a:p>
            <a:r>
              <a:rPr lang="ru-RU" sz="3600" i="1" dirty="0">
                <a:solidFill>
                  <a:srgbClr val="FF0000"/>
                </a:solidFill>
              </a:rPr>
              <a:t>A </a:t>
            </a:r>
            <a:r>
              <a:rPr lang="ru-RU" sz="3600" i="1" dirty="0" err="1">
                <a:solidFill>
                  <a:srgbClr val="FF0000"/>
                </a:solidFill>
              </a:rPr>
              <a:t>Happy</a:t>
            </a:r>
            <a:r>
              <a:rPr lang="ru-RU" sz="3600" i="1" dirty="0">
                <a:solidFill>
                  <a:srgbClr val="FF0000"/>
                </a:solidFill>
              </a:rPr>
              <a:t> </a:t>
            </a:r>
            <a:r>
              <a:rPr lang="ru-RU" sz="3600" i="1" dirty="0" err="1">
                <a:solidFill>
                  <a:srgbClr val="FF0000"/>
                </a:solidFill>
              </a:rPr>
              <a:t>New</a:t>
            </a:r>
            <a:r>
              <a:rPr lang="ru-RU" sz="3600" i="1" dirty="0">
                <a:solidFill>
                  <a:srgbClr val="FF0000"/>
                </a:solidFill>
              </a:rPr>
              <a:t> </a:t>
            </a:r>
            <a:r>
              <a:rPr lang="ru-RU" sz="3600" i="1" dirty="0" err="1">
                <a:solidFill>
                  <a:srgbClr val="FF0000"/>
                </a:solidFill>
              </a:rPr>
              <a:t>Year</a:t>
            </a:r>
            <a:r>
              <a:rPr lang="ru-RU" sz="3600" i="1" dirty="0">
                <a:solidFill>
                  <a:srgbClr val="FF0000"/>
                </a:solidFill>
              </a:rPr>
              <a:t>!   </a:t>
            </a:r>
            <a:r>
              <a:rPr lang="ru-RU" sz="3600" i="1" dirty="0">
                <a:solidFill>
                  <a:srgbClr val="00B050"/>
                </a:solidFill>
              </a:rPr>
              <a:t> Рождество</a:t>
            </a:r>
            <a:endParaRPr lang="ru-RU" sz="3600" dirty="0">
              <a:solidFill>
                <a:srgbClr val="00B050"/>
              </a:solidFill>
            </a:endParaRPr>
          </a:p>
          <a:p>
            <a:r>
              <a:rPr lang="ru-RU" dirty="0">
                <a:solidFill>
                  <a:srgbClr val="00B050"/>
                </a:solidFill>
              </a:rPr>
              <a:t>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055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620688"/>
            <a:ext cx="89644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err="1">
                <a:solidFill>
                  <a:srgbClr val="FF0000"/>
                </a:solidFill>
              </a:rPr>
              <a:t>Christmas</a:t>
            </a:r>
            <a:r>
              <a:rPr lang="ru-RU" sz="3600" i="1" dirty="0">
                <a:solidFill>
                  <a:srgbClr val="FF0000"/>
                </a:solidFill>
              </a:rPr>
              <a:t>  </a:t>
            </a:r>
            <a:r>
              <a:rPr lang="ru-RU" sz="3600" i="1" dirty="0"/>
              <a:t>    </a:t>
            </a:r>
            <a:r>
              <a:rPr lang="ru-RU" sz="3600" i="1" dirty="0" smtClean="0">
                <a:solidFill>
                  <a:srgbClr val="FF0000"/>
                </a:solidFill>
              </a:rPr>
              <a:t>- </a:t>
            </a:r>
            <a:r>
              <a:rPr lang="ru-RU" sz="3600" i="1" dirty="0" smtClean="0"/>
              <a:t>  </a:t>
            </a:r>
            <a:r>
              <a:rPr lang="ru-RU" sz="3600" i="1" dirty="0">
                <a:solidFill>
                  <a:srgbClr val="00B050"/>
                </a:solidFill>
              </a:rPr>
              <a:t>Рождество</a:t>
            </a:r>
            <a:endParaRPr lang="ru-RU" sz="3600" dirty="0">
              <a:solidFill>
                <a:srgbClr val="00B050"/>
              </a:solidFill>
            </a:endParaRPr>
          </a:p>
          <a:p>
            <a:r>
              <a:rPr lang="en-US" sz="3600" i="1" dirty="0" smtClean="0">
                <a:solidFill>
                  <a:srgbClr val="FF0000"/>
                </a:solidFill>
              </a:rPr>
              <a:t>Santa</a:t>
            </a:r>
            <a:r>
              <a:rPr lang="en-US" sz="3600" i="1" dirty="0">
                <a:solidFill>
                  <a:srgbClr val="FF0000"/>
                </a:solidFill>
              </a:rPr>
              <a:t> </a:t>
            </a:r>
            <a:r>
              <a:rPr lang="en-US" sz="3600" i="1" dirty="0" smtClean="0">
                <a:solidFill>
                  <a:srgbClr val="FF0000"/>
                </a:solidFill>
              </a:rPr>
              <a:t>Claus</a:t>
            </a:r>
            <a:r>
              <a:rPr lang="ru-RU" sz="3600" i="1" dirty="0" smtClean="0">
                <a:solidFill>
                  <a:srgbClr val="FF0000"/>
                </a:solidFill>
              </a:rPr>
              <a:t>  -  </a:t>
            </a:r>
            <a:r>
              <a:rPr lang="ru-RU" sz="3600" i="1" dirty="0" smtClean="0">
                <a:solidFill>
                  <a:srgbClr val="00B050"/>
                </a:solidFill>
              </a:rPr>
              <a:t>Санта</a:t>
            </a:r>
            <a:r>
              <a:rPr lang="en-US" sz="3600" i="1" dirty="0">
                <a:solidFill>
                  <a:srgbClr val="00B050"/>
                </a:solidFill>
              </a:rPr>
              <a:t> </a:t>
            </a:r>
            <a:r>
              <a:rPr lang="ru-RU" sz="3600" i="1" dirty="0">
                <a:solidFill>
                  <a:srgbClr val="00B050"/>
                </a:solidFill>
              </a:rPr>
              <a:t>Клаус</a:t>
            </a:r>
            <a:endParaRPr lang="ru-RU" sz="3600" dirty="0">
              <a:solidFill>
                <a:srgbClr val="00B050"/>
              </a:solidFill>
            </a:endParaRPr>
          </a:p>
          <a:p>
            <a:r>
              <a:rPr lang="en-US" sz="3600" i="1" dirty="0" smtClean="0">
                <a:solidFill>
                  <a:srgbClr val="FF0000"/>
                </a:solidFill>
              </a:rPr>
              <a:t>Presents</a:t>
            </a:r>
            <a:r>
              <a:rPr lang="ru-RU" sz="3600" i="1" dirty="0" smtClean="0">
                <a:solidFill>
                  <a:srgbClr val="FF0000"/>
                </a:solidFill>
              </a:rPr>
              <a:t> - </a:t>
            </a:r>
            <a:r>
              <a:rPr lang="en-US" sz="3600" i="1" dirty="0">
                <a:solidFill>
                  <a:srgbClr val="FF0000"/>
                </a:solidFill>
              </a:rPr>
              <a:t> </a:t>
            </a:r>
            <a:r>
              <a:rPr lang="en-US" sz="3600" i="1" dirty="0"/>
              <a:t> </a:t>
            </a:r>
            <a:r>
              <a:rPr lang="ru-RU" sz="3600" i="1" dirty="0" smtClean="0">
                <a:solidFill>
                  <a:srgbClr val="00B050"/>
                </a:solidFill>
              </a:rPr>
              <a:t>Подарки</a:t>
            </a:r>
            <a:endParaRPr lang="ru-RU" sz="3600" dirty="0">
              <a:solidFill>
                <a:srgbClr val="00B050"/>
              </a:solidFill>
            </a:endParaRPr>
          </a:p>
          <a:p>
            <a:r>
              <a:rPr lang="ru-RU" sz="3600" i="1" dirty="0" err="1" smtClean="0">
                <a:solidFill>
                  <a:srgbClr val="FF0000"/>
                </a:solidFill>
              </a:rPr>
              <a:t>Socks</a:t>
            </a:r>
            <a:r>
              <a:rPr lang="ru-RU" sz="3600" i="1" dirty="0" smtClean="0"/>
              <a:t>  </a:t>
            </a:r>
            <a:r>
              <a:rPr lang="ru-RU" sz="3600" i="1" dirty="0" smtClean="0">
                <a:solidFill>
                  <a:srgbClr val="FF0000"/>
                </a:solidFill>
              </a:rPr>
              <a:t>-</a:t>
            </a:r>
            <a:r>
              <a:rPr lang="ru-RU" sz="3600" i="1" dirty="0" smtClean="0"/>
              <a:t>  </a:t>
            </a:r>
            <a:r>
              <a:rPr lang="ru-RU" sz="3600" i="1" dirty="0" smtClean="0">
                <a:solidFill>
                  <a:srgbClr val="00B050"/>
                </a:solidFill>
              </a:rPr>
              <a:t> Носки</a:t>
            </a:r>
            <a:endParaRPr lang="ru-RU" sz="3600" i="1" dirty="0" smtClean="0"/>
          </a:p>
          <a:p>
            <a:r>
              <a:rPr lang="en-US" sz="3600" i="1" dirty="0" smtClean="0">
                <a:solidFill>
                  <a:srgbClr val="FF0000"/>
                </a:solidFill>
              </a:rPr>
              <a:t>Christmas tree</a:t>
            </a:r>
            <a:r>
              <a:rPr lang="ru-RU" sz="3600" i="1" dirty="0" smtClean="0">
                <a:solidFill>
                  <a:srgbClr val="FF0000"/>
                </a:solidFill>
              </a:rPr>
              <a:t>  - </a:t>
            </a:r>
            <a:r>
              <a:rPr lang="ru-RU" sz="3600" i="1" dirty="0" smtClean="0">
                <a:solidFill>
                  <a:srgbClr val="00B050"/>
                </a:solidFill>
              </a:rPr>
              <a:t>Ёлка</a:t>
            </a:r>
            <a:endParaRPr lang="ru-RU" sz="3600" dirty="0">
              <a:solidFill>
                <a:srgbClr val="00B050"/>
              </a:solidFill>
            </a:endParaRPr>
          </a:p>
          <a:p>
            <a:r>
              <a:rPr lang="en-US" sz="3600" i="1" dirty="0" smtClean="0">
                <a:solidFill>
                  <a:srgbClr val="FF0000"/>
                </a:solidFill>
              </a:rPr>
              <a:t>We wish</a:t>
            </a:r>
            <a:r>
              <a:rPr lang="ru-RU" sz="3600" i="1" dirty="0" smtClean="0">
                <a:solidFill>
                  <a:srgbClr val="FF0000"/>
                </a:solidFill>
              </a:rPr>
              <a:t>  - </a:t>
            </a:r>
            <a:r>
              <a:rPr lang="en-US" sz="3600" i="1" dirty="0" smtClean="0">
                <a:solidFill>
                  <a:srgbClr val="FF0000"/>
                </a:solidFill>
              </a:rPr>
              <a:t> </a:t>
            </a:r>
            <a:r>
              <a:rPr lang="ru-RU" sz="3600" i="1" dirty="0" smtClean="0">
                <a:solidFill>
                  <a:srgbClr val="00B050"/>
                </a:solidFill>
              </a:rPr>
              <a:t>Мы </a:t>
            </a:r>
            <a:r>
              <a:rPr lang="ru-RU" sz="3600" i="1" dirty="0">
                <a:solidFill>
                  <a:srgbClr val="00B050"/>
                </a:solidFill>
              </a:rPr>
              <a:t>желаем</a:t>
            </a:r>
            <a:endParaRPr lang="ru-RU" sz="3600" dirty="0">
              <a:solidFill>
                <a:srgbClr val="00B050"/>
              </a:solidFill>
            </a:endParaRPr>
          </a:p>
          <a:p>
            <a:r>
              <a:rPr lang="en-US" sz="3600" i="1" dirty="0" smtClean="0">
                <a:solidFill>
                  <a:srgbClr val="FF0000"/>
                </a:solidFill>
              </a:rPr>
              <a:t>Merry Christmas</a:t>
            </a:r>
            <a:r>
              <a:rPr lang="ru-RU" sz="3600" i="1" dirty="0" smtClean="0">
                <a:solidFill>
                  <a:srgbClr val="FF0000"/>
                </a:solidFill>
              </a:rPr>
              <a:t> - </a:t>
            </a:r>
            <a:r>
              <a:rPr lang="ru-RU" sz="3600" i="1" dirty="0" smtClean="0">
                <a:solidFill>
                  <a:srgbClr val="00B050"/>
                </a:solidFill>
              </a:rPr>
              <a:t>Веселого Рождества</a:t>
            </a:r>
            <a:endParaRPr lang="ru-RU" sz="3600" dirty="0">
              <a:solidFill>
                <a:srgbClr val="00B050"/>
              </a:solidFill>
            </a:endParaRPr>
          </a:p>
          <a:p>
            <a:r>
              <a:rPr lang="ru-RU" sz="3600" i="1" dirty="0" smtClean="0">
                <a:solidFill>
                  <a:srgbClr val="FF0000"/>
                </a:solidFill>
              </a:rPr>
              <a:t>A </a:t>
            </a:r>
            <a:r>
              <a:rPr lang="ru-RU" sz="3600" i="1" dirty="0" err="1">
                <a:solidFill>
                  <a:srgbClr val="FF0000"/>
                </a:solidFill>
              </a:rPr>
              <a:t>Happy</a:t>
            </a:r>
            <a:r>
              <a:rPr lang="ru-RU" sz="3600" i="1" dirty="0">
                <a:solidFill>
                  <a:srgbClr val="FF0000"/>
                </a:solidFill>
              </a:rPr>
              <a:t> </a:t>
            </a:r>
            <a:r>
              <a:rPr lang="ru-RU" sz="3600" i="1" dirty="0" err="1" smtClean="0">
                <a:solidFill>
                  <a:srgbClr val="FF0000"/>
                </a:solidFill>
              </a:rPr>
              <a:t>New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600" i="1" dirty="0" err="1">
                <a:solidFill>
                  <a:srgbClr val="FF0000"/>
                </a:solidFill>
              </a:rPr>
              <a:t>Year</a:t>
            </a:r>
            <a:r>
              <a:rPr lang="ru-RU" sz="3600" i="1" dirty="0">
                <a:solidFill>
                  <a:srgbClr val="FF0000"/>
                </a:solidFill>
              </a:rPr>
              <a:t>!</a:t>
            </a:r>
            <a:r>
              <a:rPr lang="ru-RU" sz="3600" i="1" dirty="0" smtClean="0">
                <a:solidFill>
                  <a:srgbClr val="FF0000"/>
                </a:solidFill>
              </a:rPr>
              <a:t>  -  </a:t>
            </a:r>
            <a:r>
              <a:rPr lang="ru-RU" sz="3600" i="1" dirty="0">
                <a:solidFill>
                  <a:srgbClr val="00B050"/>
                </a:solidFill>
              </a:rPr>
              <a:t>Счастливого Нового </a:t>
            </a:r>
            <a:r>
              <a:rPr lang="ru-RU" sz="3600" i="1" dirty="0" smtClean="0">
                <a:solidFill>
                  <a:srgbClr val="00B050"/>
                </a:solidFill>
              </a:rPr>
              <a:t>года!</a:t>
            </a:r>
            <a:endParaRPr lang="ru-RU" sz="3600" dirty="0" smtClean="0">
              <a:solidFill>
                <a:srgbClr val="00B050"/>
              </a:solidFill>
            </a:endParaRPr>
          </a:p>
          <a:p>
            <a:r>
              <a:rPr lang="ru-RU" sz="2000" i="1" dirty="0" smtClean="0">
                <a:solidFill>
                  <a:srgbClr val="FF0000"/>
                </a:solidFill>
              </a:rPr>
              <a:t>  </a:t>
            </a:r>
            <a:r>
              <a:rPr lang="ru-RU" sz="2000" i="1" dirty="0" smtClean="0"/>
              <a:t>                  </a:t>
            </a:r>
            <a:r>
              <a:rPr lang="en-US" sz="2000" i="1" dirty="0" smtClean="0"/>
              <a:t> </a:t>
            </a:r>
            <a:r>
              <a:rPr lang="ru-RU" sz="2000" i="1" dirty="0" smtClean="0">
                <a:solidFill>
                  <a:srgbClr val="00B050"/>
                </a:solidFill>
              </a:rPr>
              <a:t> 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25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455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в письме Джилл следующие предложения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5616624" cy="271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Елена\Desktop\i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5616624" cy="195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Елена\Desktop\2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1988840"/>
            <a:ext cx="2952328" cy="454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94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•	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акой подарок ты хотел бы получить?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я бы хотел получить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645023"/>
            <a:ext cx="5018056" cy="3136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834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012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85</Words>
  <Application>Microsoft Office PowerPoint</Application>
  <PresentationFormat>Экран (4:3)</PresentationFormat>
  <Paragraphs>41</Paragraphs>
  <Slides>11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Послушай и попробуй спеть рождественскую песню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 в письме Джилл следующие предложения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28</dc:title>
  <dc:creator>Елена</dc:creator>
  <cp:lastModifiedBy>tt</cp:lastModifiedBy>
  <cp:revision>13</cp:revision>
  <dcterms:created xsi:type="dcterms:W3CDTF">2015-12-08T16:43:43Z</dcterms:created>
  <dcterms:modified xsi:type="dcterms:W3CDTF">2022-12-10T03:01:27Z</dcterms:modified>
</cp:coreProperties>
</file>