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256" r:id="rId3"/>
    <p:sldId id="263" r:id="rId4"/>
    <p:sldId id="264" r:id="rId5"/>
    <p:sldId id="269" r:id="rId6"/>
    <p:sldId id="265" r:id="rId7"/>
    <p:sldId id="268" r:id="rId8"/>
    <p:sldId id="271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966B7-A701-4EF4-86DD-432952D6B15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DE83D-3DE2-4937-8A9B-4EFE3FD68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8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E83D-3DE2-4937-8A9B-4EFE3FD68D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6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DE83D-3DE2-4937-8A9B-4EFE3FD68D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6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611560" y="620688"/>
            <a:ext cx="8064896" cy="453650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6476"/>
            <a:ext cx="8856984" cy="39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9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2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7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6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maam.ru/upload/blogs/1337a86bb2f46a35a72fde42973aa059.jp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1"/>
          <a:stretch/>
        </p:blipFill>
        <p:spPr bwMode="auto">
          <a:xfrm>
            <a:off x="8205425" y="188640"/>
            <a:ext cx="810824" cy="652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66"/>
          <a:stretch/>
        </p:blipFill>
        <p:spPr bwMode="auto">
          <a:xfrm>
            <a:off x="179512" y="179022"/>
            <a:ext cx="864096" cy="6560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9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96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4050-54AA-4BDC-A604-3E6B060784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6DF-863E-430A-9C6B-8416EA5A26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44000" cy="68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9709" r="1855"/>
          <a:stretch/>
        </p:blipFill>
        <p:spPr bwMode="auto">
          <a:xfrm>
            <a:off x="0" y="548680"/>
            <a:ext cx="9079637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14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</a:rPr>
              <a:t>Чистоговорка</a:t>
            </a:r>
            <a:r>
              <a:rPr lang="ru-RU" sz="3600" b="1" i="1" u="sng" dirty="0">
                <a:solidFill>
                  <a:srgbClr val="FF0000"/>
                </a:solidFill>
              </a:rPr>
              <a:t>.</a:t>
            </a:r>
            <a:endParaRPr lang="ru-RU" sz="3600" u="sng" dirty="0">
              <a:solidFill>
                <a:srgbClr val="FF0000"/>
              </a:solidFill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71287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</a:rPr>
              <a:t>Ач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ач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ач</a:t>
            </a:r>
            <a:r>
              <a:rPr lang="ru-RU" sz="3200" b="1" dirty="0">
                <a:solidFill>
                  <a:srgbClr val="C00000"/>
                </a:solidFill>
              </a:rPr>
              <a:t> – ставит нам прививки врач.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От, от, от – повар варит нам компот.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</a:rPr>
              <a:t>Ич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ич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ич</a:t>
            </a:r>
            <a:r>
              <a:rPr lang="ru-RU" sz="3200" b="1" dirty="0">
                <a:solidFill>
                  <a:srgbClr val="C00000"/>
                </a:solidFill>
              </a:rPr>
              <a:t> – каменщик кладет кирпич.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Ор, ор, ор – дровосеки рубят бор.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Ши, ши, ши – </a:t>
            </a:r>
            <a:r>
              <a:rPr lang="ru-RU" sz="3200" b="1" dirty="0" smtClean="0">
                <a:solidFill>
                  <a:srgbClr val="C00000"/>
                </a:solidFill>
              </a:rPr>
              <a:t>все </a:t>
            </a:r>
            <a:r>
              <a:rPr lang="ru-RU" sz="3200" b="1" dirty="0">
                <a:solidFill>
                  <a:srgbClr val="C00000"/>
                </a:solidFill>
              </a:rPr>
              <a:t>работы хороши.</a:t>
            </a:r>
            <a:endParaRPr lang="ru-RU" sz="3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 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1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5"/>
          <a:stretch/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5"/>
          <a:stretch/>
        </p:blipFill>
        <p:spPr bwMode="auto">
          <a:xfrm flipV="1">
            <a:off x="0" y="3140967"/>
            <a:ext cx="9144000" cy="371703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9709" r="1855"/>
          <a:stretch/>
        </p:blipFill>
        <p:spPr bwMode="auto">
          <a:xfrm>
            <a:off x="179512" y="3573016"/>
            <a:ext cx="8798233" cy="32849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10889" y="1268760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Хлеб ржаной, батоны, булки</a:t>
            </a:r>
          </a:p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Не добудешь на прогулке.</a:t>
            </a:r>
          </a:p>
        </p:txBody>
      </p:sp>
    </p:spTree>
    <p:extLst>
      <p:ext uri="{BB962C8B-B14F-4D97-AF65-F5344CB8AC3E}">
        <p14:creationId xmlns:p14="http://schemas.microsoft.com/office/powerpoint/2010/main" val="65073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44000" cy="68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9709" r="1855"/>
          <a:stretch/>
        </p:blipFill>
        <p:spPr bwMode="auto">
          <a:xfrm>
            <a:off x="0" y="548680"/>
            <a:ext cx="9079637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859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5"/>
          <a:stretch/>
        </p:blipFill>
        <p:spPr bwMode="auto">
          <a:xfrm>
            <a:off x="6628" y="0"/>
            <a:ext cx="9144000" cy="3140968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75"/>
          <a:stretch/>
        </p:blipFill>
        <p:spPr bwMode="auto">
          <a:xfrm flipV="1">
            <a:off x="6628" y="3140966"/>
            <a:ext cx="9137372" cy="3717031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9709" r="1855"/>
          <a:stretch/>
        </p:blipFill>
        <p:spPr bwMode="auto">
          <a:xfrm>
            <a:off x="179512" y="3573016"/>
            <a:ext cx="8798233" cy="3284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1682767"/>
            <a:ext cx="4702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Игра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Кто? Какой? Что делает?»</a:t>
            </a:r>
          </a:p>
        </p:txBody>
      </p:sp>
    </p:spTree>
    <p:extLst>
      <p:ext uri="{BB962C8B-B14F-4D97-AF65-F5344CB8AC3E}">
        <p14:creationId xmlns:p14="http://schemas.microsoft.com/office/powerpoint/2010/main" val="29633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44000" cy="68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9709" r="1855"/>
          <a:stretch/>
        </p:blipFill>
        <p:spPr bwMode="auto">
          <a:xfrm>
            <a:off x="0" y="548680"/>
            <a:ext cx="9079637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124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04" y="0"/>
            <a:ext cx="9301397" cy="6919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3300" y="1378112"/>
            <a:ext cx="177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тяжелый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945" y="1385321"/>
            <a:ext cx="1789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Водитель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1899" y="1378112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водит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62424" y="1378112"/>
            <a:ext cx="1716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грузовик.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25434" y="2062517"/>
            <a:ext cx="1212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т</a:t>
            </a:r>
            <a:r>
              <a:rPr lang="ru-RU" sz="2800" i="1" dirty="0" smtClean="0"/>
              <a:t>орт.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8973" y="2079586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вкусный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102402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Повар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94494" y="2102402"/>
            <a:ext cx="116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печет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08510" y="1015989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Кто?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07303" y="1932328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Кто?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35800" y="1971864"/>
            <a:ext cx="141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делает?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96885" y="2636421"/>
            <a:ext cx="140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делает?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2384" y="1877851"/>
            <a:ext cx="87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Какой?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08955" y="2672288"/>
            <a:ext cx="87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Какой?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91089" y="1954795"/>
            <a:ext cx="62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46804" y="3310396"/>
            <a:ext cx="62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Что?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77070" y="1908541"/>
            <a:ext cx="70143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271286" y="2602806"/>
            <a:ext cx="6943431" cy="1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1113" y="2771062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д</a:t>
            </a:r>
            <a:r>
              <a:rPr lang="ru-RU" sz="2800" i="1" dirty="0" smtClean="0"/>
              <a:t>вор.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73263" y="2771062"/>
            <a:ext cx="1492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Д</a:t>
            </a:r>
            <a:r>
              <a:rPr lang="ru-RU" sz="2800" i="1" dirty="0" smtClean="0"/>
              <a:t>ворник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64186" y="2771062"/>
            <a:ext cx="1767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школьный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72623" y="2787176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подметает </a:t>
            </a:r>
            <a:endParaRPr lang="ru-RU" sz="28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225416" y="3294282"/>
            <a:ext cx="6917616" cy="16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329144" y="2619560"/>
            <a:ext cx="62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41395" y="331039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Кто?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23536" y="1177903"/>
            <a:ext cx="87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Какой?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71770" y="1193446"/>
            <a:ext cx="140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делает?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65185" y="3458393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посадил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713866" y="3458393"/>
            <a:ext cx="1328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ё</a:t>
            </a:r>
            <a:r>
              <a:rPr lang="ru-RU" sz="2800" i="1" dirty="0" smtClean="0"/>
              <a:t>лочки.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98095" y="3458393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маленькие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94004" y="3458393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С</a:t>
            </a:r>
            <a:r>
              <a:rPr lang="ru-RU" sz="2800" i="1" dirty="0" smtClean="0"/>
              <a:t>адовник</a:t>
            </a:r>
            <a:endParaRPr lang="ru-RU" sz="28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331640" y="3996844"/>
            <a:ext cx="67359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559272" y="2625622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Кто?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729440" y="1177903"/>
            <a:ext cx="62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Что?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09859" y="3311747"/>
            <a:ext cx="141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</a:t>
            </a:r>
            <a:r>
              <a:rPr lang="ru-RU" dirty="0" smtClean="0"/>
              <a:t>сделал?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221286" y="3350671"/>
            <a:ext cx="874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Какие?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62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9709" r="1855"/>
          <a:stretch/>
        </p:blipFill>
        <p:spPr bwMode="auto">
          <a:xfrm>
            <a:off x="532567" y="908720"/>
            <a:ext cx="810039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379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2" b="8776"/>
          <a:stretch/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095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81</Words>
  <Application>Microsoft Office PowerPoint</Application>
  <PresentationFormat>Экран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</cp:lastModifiedBy>
  <cp:revision>15</cp:revision>
  <dcterms:created xsi:type="dcterms:W3CDTF">2024-01-28T14:40:00Z</dcterms:created>
  <dcterms:modified xsi:type="dcterms:W3CDTF">2024-02-14T11:54:01Z</dcterms:modified>
</cp:coreProperties>
</file>