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media/image1.jpeg" ContentType="image/jpeg"/>
  <Override PartName="/ppt/media/image8.png" ContentType="image/png"/>
  <Override PartName="/ppt/media/image2.png" ContentType="image/png"/>
  <Override PartName="/ppt/media/image3.png" ContentType="image/png"/>
  <Override PartName="/ppt/media/image4.png" ContentType="image/png"/>
  <Override PartName="/ppt/media/image10.png" ContentType="image/png"/>
  <Override PartName="/ppt/media/image5.png" ContentType="image/png"/>
  <Override PartName="/ppt/media/image6.png" ContentType="image/png"/>
  <Override PartName="/ppt/media/image11.png" ContentType="image/png"/>
  <Override PartName="/ppt/media/image7.png" ContentType="image/png"/>
  <Override PartName="/ppt/media/image9.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919A4AC-66A3-4074-BAC0-A3705666B918}" type="slidenum">
              <a:t>&lt;#&gt;</a:t>
            </a:fld>
          </a:p>
        </p:txBody>
      </p:sp>
      <p:sp>
        <p:nvSpPr>
          <p:cNvPr id="4" name="PlaceHolder 3"/>
          <p:cNvSpPr>
            <a:spLocks noGrp="1"/>
          </p:cNvSpPr>
          <p:nvPr>
            <p:ph type="dt" idx="3"/>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7"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8"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041D99C-CF60-4223-92E3-F285F20BEC7D}" type="slidenum">
              <a:t>&lt;#&gt;</a:t>
            </a:fld>
          </a:p>
        </p:txBody>
      </p:sp>
      <p:sp>
        <p:nvSpPr>
          <p:cNvPr id="7" name="PlaceHolder 6"/>
          <p:cNvSpPr>
            <a:spLocks noGrp="1"/>
          </p:cNvSpPr>
          <p:nvPr>
            <p:ph type="dt" idx="3"/>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3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3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33"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35AF8932-6095-46DA-BE24-2F8D17757C3A}" type="slidenum">
              <a:t>&lt;#&gt;</a:t>
            </a:fld>
          </a:p>
        </p:txBody>
      </p:sp>
      <p:sp>
        <p:nvSpPr>
          <p:cNvPr id="9" name="PlaceHolder 8"/>
          <p:cNvSpPr>
            <a:spLocks noGrp="1"/>
          </p:cNvSpPr>
          <p:nvPr>
            <p:ph type="dt" idx="3"/>
          </p:nvPr>
        </p:nvSpPr>
        <p:spPr/>
        <p:txBody>
          <a:bodyPr/>
          <a:p>
            <a:r>
              <a:rPr lang="ru-R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5" name="PlaceHolder 2"/>
          <p:cNvSpPr>
            <a:spLocks noGrp="1"/>
          </p:cNvSpPr>
          <p:nvPr>
            <p:ph/>
          </p:nvPr>
        </p:nvSpPr>
        <p:spPr>
          <a:xfrm>
            <a:off x="50400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36" name="PlaceHolder 3"/>
          <p:cNvSpPr>
            <a:spLocks noGrp="1"/>
          </p:cNvSpPr>
          <p:nvPr>
            <p:ph/>
          </p:nvPr>
        </p:nvSpPr>
        <p:spPr>
          <a:xfrm>
            <a:off x="357156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37" name="PlaceHolder 4"/>
          <p:cNvSpPr>
            <a:spLocks noGrp="1"/>
          </p:cNvSpPr>
          <p:nvPr>
            <p:ph/>
          </p:nvPr>
        </p:nvSpPr>
        <p:spPr>
          <a:xfrm>
            <a:off x="663912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38" name="PlaceHolder 5"/>
          <p:cNvSpPr>
            <a:spLocks noGrp="1"/>
          </p:cNvSpPr>
          <p:nvPr>
            <p:ph/>
          </p:nvPr>
        </p:nvSpPr>
        <p:spPr>
          <a:xfrm>
            <a:off x="50400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39" name="PlaceHolder 6"/>
          <p:cNvSpPr>
            <a:spLocks noGrp="1"/>
          </p:cNvSpPr>
          <p:nvPr>
            <p:ph/>
          </p:nvPr>
        </p:nvSpPr>
        <p:spPr>
          <a:xfrm>
            <a:off x="357156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40" name="PlaceHolder 7"/>
          <p:cNvSpPr>
            <a:spLocks noGrp="1"/>
          </p:cNvSpPr>
          <p:nvPr>
            <p:ph/>
          </p:nvPr>
        </p:nvSpPr>
        <p:spPr>
          <a:xfrm>
            <a:off x="663912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D907D99-7B95-4A02-8DA4-7255B1FC8491}" type="slidenum">
              <a:t>&lt;#&gt;</a:t>
            </a:fld>
          </a:p>
        </p:txBody>
      </p:sp>
      <p:sp>
        <p:nvSpPr>
          <p:cNvPr id="11" name="PlaceHolder 10"/>
          <p:cNvSpPr>
            <a:spLocks noGrp="1"/>
          </p:cNvSpPr>
          <p:nvPr>
            <p:ph type="dt" idx="3"/>
          </p:nvPr>
        </p:nvSpPr>
        <p:spPr/>
        <p:txBody>
          <a:bodyPr/>
          <a:p>
            <a:r>
              <a:rPr lang="ru-RU"/>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FDD78DEB-CFEC-4522-B508-D384BBEF9A1F}" type="slidenum">
              <a:t>&lt;#&gt;</a:t>
            </a:fld>
          </a:p>
        </p:txBody>
      </p:sp>
      <p:sp>
        <p:nvSpPr>
          <p:cNvPr id="4" name="PlaceHolder 3"/>
          <p:cNvSpPr>
            <a:spLocks noGrp="1"/>
          </p:cNvSpPr>
          <p:nvPr>
            <p:ph type="dt" idx="6"/>
          </p:nvPr>
        </p:nvSpPr>
        <p:spPr/>
        <p:txBody>
          <a:bodyPr/>
          <a:p>
            <a:r>
              <a:rPr lang="ru-RU"/>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47"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7BA6043-8D9B-413F-BF2A-FCE433EE27BA}"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4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8DC151F-295F-4C78-A736-628FA011FD1D}"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2"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91A39C8-D6F7-450B-B919-F66689E50480}"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F7DF91F-43AC-44A3-AF35-FF8E860B9D24}" type="slidenum">
              <a:t>&lt;#&gt;</a:t>
            </a:fld>
          </a:p>
        </p:txBody>
      </p:sp>
      <p:sp>
        <p:nvSpPr>
          <p:cNvPr id="5" name="PlaceHolder 4"/>
          <p:cNvSpPr>
            <a:spLocks noGrp="1"/>
          </p:cNvSpPr>
          <p:nvPr>
            <p:ph type="dt" idx="6"/>
          </p:nvPr>
        </p:nvSpPr>
        <p:spPr/>
        <p:txBody>
          <a:bodyPr/>
          <a:p>
            <a:r>
              <a:rPr lang="ru-RU"/>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6469725-B2D4-47B1-AD9A-5B1FFDAAFBF2}" type="slidenum">
              <a:t>&lt;#&gt;</a:t>
            </a:fld>
          </a:p>
        </p:txBody>
      </p:sp>
      <p:sp>
        <p:nvSpPr>
          <p:cNvPr id="5" name="PlaceHolder 4"/>
          <p:cNvSpPr>
            <a:spLocks noGrp="1"/>
          </p:cNvSpPr>
          <p:nvPr>
            <p:ph type="dt" idx="6"/>
          </p:nvPr>
        </p:nvSpPr>
        <p:spPr/>
        <p:txBody>
          <a:bodyPr/>
          <a:p>
            <a:r>
              <a:rPr lang="ru-RU"/>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8"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D517C1E-D07A-4619-9126-C32AE2AB44FC}"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F5E1185-42AF-4CA5-BDA9-B58F61045A1A}"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2"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DD6232A-47E5-4CB9-85F6-13F47D1E18A5}"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6"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43C4318-3802-4B26-A53B-51F2A13E3023}"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8"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9"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E407269-BE2D-413C-AD46-A0B61994E9EE}"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4"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CDB17372-9A97-46D9-9C46-4EA2750E0D24}" type="slidenum">
              <a:t>&lt;#&gt;</a:t>
            </a:fld>
          </a:p>
        </p:txBody>
      </p:sp>
      <p:sp>
        <p:nvSpPr>
          <p:cNvPr id="9" name="PlaceHolder 8"/>
          <p:cNvSpPr>
            <a:spLocks noGrp="1"/>
          </p:cNvSpPr>
          <p:nvPr>
            <p:ph type="dt" idx="6"/>
          </p:nvPr>
        </p:nvSpPr>
        <p:spPr/>
        <p:txBody>
          <a:bodyPr/>
          <a:p>
            <a:r>
              <a:rPr lang="ru-RU"/>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6" name="PlaceHolder 2"/>
          <p:cNvSpPr>
            <a:spLocks noGrp="1"/>
          </p:cNvSpPr>
          <p:nvPr>
            <p:ph/>
          </p:nvPr>
        </p:nvSpPr>
        <p:spPr>
          <a:xfrm>
            <a:off x="50400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77" name="PlaceHolder 3"/>
          <p:cNvSpPr>
            <a:spLocks noGrp="1"/>
          </p:cNvSpPr>
          <p:nvPr>
            <p:ph/>
          </p:nvPr>
        </p:nvSpPr>
        <p:spPr>
          <a:xfrm>
            <a:off x="357156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78" name="PlaceHolder 4"/>
          <p:cNvSpPr>
            <a:spLocks noGrp="1"/>
          </p:cNvSpPr>
          <p:nvPr>
            <p:ph/>
          </p:nvPr>
        </p:nvSpPr>
        <p:spPr>
          <a:xfrm>
            <a:off x="663912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79" name="PlaceHolder 5"/>
          <p:cNvSpPr>
            <a:spLocks noGrp="1"/>
          </p:cNvSpPr>
          <p:nvPr>
            <p:ph/>
          </p:nvPr>
        </p:nvSpPr>
        <p:spPr>
          <a:xfrm>
            <a:off x="50400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80" name="PlaceHolder 6"/>
          <p:cNvSpPr>
            <a:spLocks noGrp="1"/>
          </p:cNvSpPr>
          <p:nvPr>
            <p:ph/>
          </p:nvPr>
        </p:nvSpPr>
        <p:spPr>
          <a:xfrm>
            <a:off x="357156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81" name="PlaceHolder 7"/>
          <p:cNvSpPr>
            <a:spLocks noGrp="1"/>
          </p:cNvSpPr>
          <p:nvPr>
            <p:ph/>
          </p:nvPr>
        </p:nvSpPr>
        <p:spPr>
          <a:xfrm>
            <a:off x="663912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5543775-3B80-4AC9-80D6-0827905B435D}" type="slidenum">
              <a:t>&lt;#&gt;</a:t>
            </a:fld>
          </a:p>
        </p:txBody>
      </p:sp>
      <p:sp>
        <p:nvSpPr>
          <p:cNvPr id="11" name="PlaceHolder 10"/>
          <p:cNvSpPr>
            <a:spLocks noGrp="1"/>
          </p:cNvSpPr>
          <p:nvPr>
            <p:ph type="dt" idx="6"/>
          </p:nvPr>
        </p:nvSpPr>
        <p:spPr/>
        <p:txBody>
          <a:bodyPr/>
          <a:p>
            <a:r>
              <a:rPr lang="ru-RU"/>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1A6FDA6-9284-4203-8148-884051D80675}" type="slidenum">
              <a:t>&lt;#&gt;</a:t>
            </a:fld>
          </a:p>
        </p:txBody>
      </p:sp>
      <p:sp>
        <p:nvSpPr>
          <p:cNvPr id="4" name="PlaceHolder 3"/>
          <p:cNvSpPr>
            <a:spLocks noGrp="1"/>
          </p:cNvSpPr>
          <p:nvPr>
            <p:ph type="dt" idx="9"/>
          </p:nvPr>
        </p:nvSpPr>
        <p:spPr/>
        <p:txBody>
          <a:bodyPr/>
          <a:p>
            <a:r>
              <a:rPr lang="ru-RU"/>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88"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C9AD793-B32F-49D6-A11E-299B94B97FF5}" type="slidenum">
              <a:t>&lt;#&gt;</a:t>
            </a:fld>
          </a:p>
        </p:txBody>
      </p:sp>
      <p:sp>
        <p:nvSpPr>
          <p:cNvPr id="6" name="PlaceHolder 5"/>
          <p:cNvSpPr>
            <a:spLocks noGrp="1"/>
          </p:cNvSpPr>
          <p:nvPr>
            <p:ph type="dt" idx="9"/>
          </p:nvPr>
        </p:nvSpPr>
        <p:spPr/>
        <p:txBody>
          <a:bodyPr/>
          <a:p>
            <a:r>
              <a:rPr lang="ru-RU"/>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0"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4703A6D-6EF6-4430-A50D-84A5AE156CE2}" type="slidenum">
              <a:t>&lt;#&gt;</a:t>
            </a:fld>
          </a:p>
        </p:txBody>
      </p:sp>
      <p:sp>
        <p:nvSpPr>
          <p:cNvPr id="6" name="PlaceHolder 5"/>
          <p:cNvSpPr>
            <a:spLocks noGrp="1"/>
          </p:cNvSpPr>
          <p:nvPr>
            <p:ph type="dt" idx="9"/>
          </p:nvPr>
        </p:nvSpPr>
        <p:spPr/>
        <p:txBody>
          <a:bodyPr/>
          <a:p>
            <a:r>
              <a:rPr lang="ru-RU"/>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2"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93"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9D93ABD-6D2D-424E-81D0-52B34A034188}" type="slidenum">
              <a:t>&lt;#&gt;</a:t>
            </a:fld>
          </a:p>
        </p:txBody>
      </p:sp>
      <p:sp>
        <p:nvSpPr>
          <p:cNvPr id="7" name="PlaceHolder 6"/>
          <p:cNvSpPr>
            <a:spLocks noGrp="1"/>
          </p:cNvSpPr>
          <p:nvPr>
            <p:ph type="dt" idx="9"/>
          </p:nvPr>
        </p:nvSpPr>
        <p:spPr/>
        <p:txBody>
          <a:bodyPr/>
          <a:p>
            <a:r>
              <a:rPr lang="ru-RU"/>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417C1A7-A0A5-46AC-A61F-7C60E5BF40C6}" type="slidenum">
              <a:t>&lt;#&gt;</a:t>
            </a:fld>
          </a:p>
        </p:txBody>
      </p:sp>
      <p:sp>
        <p:nvSpPr>
          <p:cNvPr id="5" name="PlaceHolder 4"/>
          <p:cNvSpPr>
            <a:spLocks noGrp="1"/>
          </p:cNvSpPr>
          <p:nvPr>
            <p:ph type="dt" idx="9"/>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8"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D7AC0BF-C0BB-416C-A991-D3F0ADE895BF}"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8BCD004-1BDB-447D-B690-08FF12421D7A}" type="slidenum">
              <a:t>&lt;#&gt;</a:t>
            </a:fld>
          </a:p>
        </p:txBody>
      </p:sp>
      <p:sp>
        <p:nvSpPr>
          <p:cNvPr id="5" name="PlaceHolder 4"/>
          <p:cNvSpPr>
            <a:spLocks noGrp="1"/>
          </p:cNvSpPr>
          <p:nvPr>
            <p:ph type="dt" idx="9"/>
          </p:nvPr>
        </p:nvSpPr>
        <p:spPr/>
        <p:txBody>
          <a:bodyPr/>
          <a:p>
            <a:r>
              <a:rPr lang="ru-RU"/>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98"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99"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47A32EB-4F52-4038-9930-57A7B83FAD3E}" type="slidenum">
              <a:t>&lt;#&gt;</a:t>
            </a:fld>
          </a:p>
        </p:txBody>
      </p:sp>
      <p:sp>
        <p:nvSpPr>
          <p:cNvPr id="8" name="PlaceHolder 7"/>
          <p:cNvSpPr>
            <a:spLocks noGrp="1"/>
          </p:cNvSpPr>
          <p:nvPr>
            <p:ph type="dt" idx="9"/>
          </p:nvPr>
        </p:nvSpPr>
        <p:spPr/>
        <p:txBody>
          <a:bodyPr/>
          <a:p>
            <a:r>
              <a:rPr lang="ru-RU"/>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0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03"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ED232B1-4E80-4653-BD80-E61177949FC0}" type="slidenum">
              <a:t>&lt;#&gt;</a:t>
            </a:fld>
          </a:p>
        </p:txBody>
      </p:sp>
      <p:sp>
        <p:nvSpPr>
          <p:cNvPr id="8" name="PlaceHolder 7"/>
          <p:cNvSpPr>
            <a:spLocks noGrp="1"/>
          </p:cNvSpPr>
          <p:nvPr>
            <p:ph type="dt" idx="9"/>
          </p:nvPr>
        </p:nvSpPr>
        <p:spPr/>
        <p:txBody>
          <a:bodyPr/>
          <a:p>
            <a:r>
              <a:rPr lang="ru-RU"/>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0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07"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7AF8B90-7002-44B0-B0E5-1FB02387E5DC}" type="slidenum">
              <a:t>&lt;#&gt;</a:t>
            </a:fld>
          </a:p>
        </p:txBody>
      </p:sp>
      <p:sp>
        <p:nvSpPr>
          <p:cNvPr id="8" name="PlaceHolder 7"/>
          <p:cNvSpPr>
            <a:spLocks noGrp="1"/>
          </p:cNvSpPr>
          <p:nvPr>
            <p:ph type="dt" idx="9"/>
          </p:nvPr>
        </p:nvSpPr>
        <p:spPr/>
        <p:txBody>
          <a:bodyPr/>
          <a:p>
            <a:r>
              <a:rPr lang="ru-RU"/>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9"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0"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E4CC3EC-068E-44AC-B9BB-1D1F838FBC99}" type="slidenum">
              <a:t>&lt;#&gt;</a:t>
            </a:fld>
          </a:p>
        </p:txBody>
      </p:sp>
      <p:sp>
        <p:nvSpPr>
          <p:cNvPr id="7" name="PlaceHolder 6"/>
          <p:cNvSpPr>
            <a:spLocks noGrp="1"/>
          </p:cNvSpPr>
          <p:nvPr>
            <p:ph type="dt" idx="9"/>
          </p:nvPr>
        </p:nvSpPr>
        <p:spPr/>
        <p:txBody>
          <a:bodyPr/>
          <a:p>
            <a:r>
              <a:rPr lang="ru-RU"/>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3"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4"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5"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56A8516-35E6-4C4A-B84F-8EE20E5CB6EF}" type="slidenum">
              <a:t>&lt;#&gt;</a:t>
            </a:fld>
          </a:p>
        </p:txBody>
      </p:sp>
      <p:sp>
        <p:nvSpPr>
          <p:cNvPr id="9" name="PlaceHolder 8"/>
          <p:cNvSpPr>
            <a:spLocks noGrp="1"/>
          </p:cNvSpPr>
          <p:nvPr>
            <p:ph type="dt" idx="9"/>
          </p:nvPr>
        </p:nvSpPr>
        <p:spPr/>
        <p:txBody>
          <a:bodyPr/>
          <a:p>
            <a:r>
              <a:rPr lang="ru-RU"/>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7" name="PlaceHolder 2"/>
          <p:cNvSpPr>
            <a:spLocks noGrp="1"/>
          </p:cNvSpPr>
          <p:nvPr>
            <p:ph/>
          </p:nvPr>
        </p:nvSpPr>
        <p:spPr>
          <a:xfrm>
            <a:off x="50400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118" name="PlaceHolder 3"/>
          <p:cNvSpPr>
            <a:spLocks noGrp="1"/>
          </p:cNvSpPr>
          <p:nvPr>
            <p:ph/>
          </p:nvPr>
        </p:nvSpPr>
        <p:spPr>
          <a:xfrm>
            <a:off x="357156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119" name="PlaceHolder 4"/>
          <p:cNvSpPr>
            <a:spLocks noGrp="1"/>
          </p:cNvSpPr>
          <p:nvPr>
            <p:ph/>
          </p:nvPr>
        </p:nvSpPr>
        <p:spPr>
          <a:xfrm>
            <a:off x="6639120" y="132660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120" name="PlaceHolder 5"/>
          <p:cNvSpPr>
            <a:spLocks noGrp="1"/>
          </p:cNvSpPr>
          <p:nvPr>
            <p:ph/>
          </p:nvPr>
        </p:nvSpPr>
        <p:spPr>
          <a:xfrm>
            <a:off x="50400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121" name="PlaceHolder 6"/>
          <p:cNvSpPr>
            <a:spLocks noGrp="1"/>
          </p:cNvSpPr>
          <p:nvPr>
            <p:ph/>
          </p:nvPr>
        </p:nvSpPr>
        <p:spPr>
          <a:xfrm>
            <a:off x="357156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122" name="PlaceHolder 7"/>
          <p:cNvSpPr>
            <a:spLocks noGrp="1"/>
          </p:cNvSpPr>
          <p:nvPr>
            <p:ph/>
          </p:nvPr>
        </p:nvSpPr>
        <p:spPr>
          <a:xfrm>
            <a:off x="6639120" y="3044520"/>
            <a:ext cx="2921040" cy="1568520"/>
          </a:xfrm>
          <a:prstGeom prst="rect">
            <a:avLst/>
          </a:prstGeom>
          <a:noFill/>
          <a:ln w="0">
            <a:noFill/>
          </a:ln>
        </p:spPr>
        <p:txBody>
          <a:bodyPr lIns="0" rIns="0" tIns="0" bIns="0" anchor="t">
            <a:normAutofit fontScale="81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42F2F213-D22A-4A59-B3D8-78064C3CBF60}" type="slidenum">
              <a:t>&lt;#&gt;</a:t>
            </a:fld>
          </a:p>
        </p:txBody>
      </p:sp>
      <p:sp>
        <p:nvSpPr>
          <p:cNvPr id="11" name="PlaceHolder 10"/>
          <p:cNvSpPr>
            <a:spLocks noGrp="1"/>
          </p:cNvSpPr>
          <p:nvPr>
            <p:ph type="dt" idx="9"/>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32F009A-8A4B-4316-8E7C-E183064996B7}" type="slidenum">
              <a:t>&lt;#&gt;</a:t>
            </a:fld>
          </a:p>
        </p:txBody>
      </p:sp>
      <p:sp>
        <p:nvSpPr>
          <p:cNvPr id="7" name="PlaceHolder 6"/>
          <p:cNvSpPr>
            <a:spLocks noGrp="1"/>
          </p:cNvSpPr>
          <p:nvPr>
            <p:ph type="dt" idx="3"/>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C9091D3-6D28-4E7D-82C3-D1F2C8FC4A1C}" type="slidenum">
              <a:t>&lt;#&gt;</a:t>
            </a:fld>
          </a:p>
        </p:txBody>
      </p:sp>
      <p:sp>
        <p:nvSpPr>
          <p:cNvPr id="5" name="PlaceHolder 4"/>
          <p:cNvSpPr>
            <a:spLocks noGrp="1"/>
          </p:cNvSpPr>
          <p:nvPr>
            <p:ph type="dt" idx="3"/>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EACF894-E517-42E0-8DF0-FD0EAFEE63D3}" type="slidenum">
              <a:t>&lt;#&gt;</a:t>
            </a:fld>
          </a:p>
        </p:txBody>
      </p:sp>
      <p:sp>
        <p:nvSpPr>
          <p:cNvPr id="5" name="PlaceHolder 4"/>
          <p:cNvSpPr>
            <a:spLocks noGrp="1"/>
          </p:cNvSpPr>
          <p:nvPr>
            <p:ph type="dt" idx="3"/>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6"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7"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21A8483-5154-4070-81F8-B88BC1A3EE4B}" type="slidenum">
              <a:t>&lt;#&gt;</a:t>
            </a:fld>
          </a:p>
        </p:txBody>
      </p:sp>
      <p:sp>
        <p:nvSpPr>
          <p:cNvPr id="8" name="PlaceHolder 7"/>
          <p:cNvSpPr>
            <a:spLocks noGrp="1"/>
          </p:cNvSpPr>
          <p:nvPr>
            <p:ph type="dt" idx="3"/>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9"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1"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63DB7CF-D91C-4E57-87F8-8544F1E74B9F}" type="slidenum">
              <a:t>&lt;#&gt;</a:t>
            </a:fld>
          </a:p>
        </p:txBody>
      </p:sp>
      <p:sp>
        <p:nvSpPr>
          <p:cNvPr id="8" name="PlaceHolder 7"/>
          <p:cNvSpPr>
            <a:spLocks noGrp="1"/>
          </p:cNvSpPr>
          <p:nvPr>
            <p:ph type="dt" idx="3"/>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74160"/>
            <a:ext cx="907200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5"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C7329F8-6F32-48A0-8986-425AC89763E9}" type="slidenum">
              <a:t>&lt;#&gt;</a:t>
            </a:fld>
          </a:p>
        </p:txBody>
      </p:sp>
      <p:sp>
        <p:nvSpPr>
          <p:cNvPr id="8" name="PlaceHolder 7"/>
          <p:cNvSpPr>
            <a:spLocks noGrp="1"/>
          </p:cNvSpPr>
          <p:nvPr>
            <p:ph type="dt" idx="3"/>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3447360" y="5165280"/>
            <a:ext cx="3192840" cy="388440"/>
          </a:xfrm>
          <a:prstGeom prst="rect">
            <a:avLst/>
          </a:prstGeom>
          <a:noFill/>
          <a:ln w="0">
            <a:noFill/>
          </a:ln>
        </p:spPr>
        <p:txBody>
          <a:bodyPr lIns="0" rIns="0" tIns="0" bIns="0" anchor="t">
            <a:noAutofit/>
          </a:bodyPr>
          <a:lstStyle>
            <a:lvl1pPr indent="0" algn="ctr">
              <a:lnSpc>
                <a:spcPct val="100000"/>
              </a:lnSpc>
              <a:buNone/>
              <a:tabLst>
                <a:tab algn="l" pos="0"/>
              </a:tabLst>
              <a:defRPr b="0" lang="ru-RU" sz="1400" spc="-1" strike="noStrike">
                <a:solidFill>
                  <a:srgbClr val="000000"/>
                </a:solidFill>
                <a:latin typeface="Times New Roman"/>
                <a:ea typeface="DejaVu Sans"/>
              </a:defRPr>
            </a:lvl1pPr>
          </a:lstStyle>
          <a:p>
            <a:pPr indent="0" algn="ctr">
              <a:lnSpc>
                <a:spcPct val="100000"/>
              </a:lnSpc>
              <a:buNone/>
              <a:tabLst>
                <a:tab algn="l" pos="0"/>
              </a:tabLst>
            </a:pPr>
            <a:r>
              <a:rPr b="0" lang="ru-RU" sz="1400" spc="-1" strike="noStrike">
                <a:solidFill>
                  <a:srgbClr val="000000"/>
                </a:solidFill>
                <a:latin typeface="Times New Roman"/>
                <a:ea typeface="DejaVu Sans"/>
              </a:rPr>
              <a:t>&lt;нижний колонтитул&gt;</a:t>
            </a:r>
            <a:endParaRPr b="0" lang="ru-RU" sz="1400" spc="-1" strike="noStrike">
              <a:solidFill>
                <a:srgbClr val="000000"/>
              </a:solidFill>
              <a:latin typeface="Times New Roman"/>
            </a:endParaRPr>
          </a:p>
        </p:txBody>
      </p:sp>
      <p:sp>
        <p:nvSpPr>
          <p:cNvPr id="1" name="PlaceHolder 2"/>
          <p:cNvSpPr>
            <a:spLocks noGrp="1"/>
          </p:cNvSpPr>
          <p:nvPr>
            <p:ph type="sldNum" idx="2"/>
          </p:nvPr>
        </p:nvSpPr>
        <p:spPr>
          <a:xfrm>
            <a:off x="7227360" y="5165280"/>
            <a:ext cx="2346120" cy="388440"/>
          </a:xfrm>
          <a:prstGeom prst="rect">
            <a:avLst/>
          </a:prstGeom>
          <a:noFill/>
          <a:ln w="0">
            <a:noFill/>
          </a:ln>
        </p:spPr>
        <p:txBody>
          <a:bodyPr lIns="0" rIns="0" tIns="0" bIns="0" anchor="t">
            <a:noAutofit/>
          </a:bodyPr>
          <a:lstStyle>
            <a:lvl1pPr indent="0">
              <a:lnSpc>
                <a:spcPct val="100000"/>
              </a:lnSpc>
              <a:buNone/>
              <a:tabLst>
                <a:tab algn="l" pos="0"/>
              </a:tabLst>
              <a:defRPr b="0" lang="ru-RU" sz="1400" spc="-1" strike="noStrike">
                <a:solidFill>
                  <a:srgbClr val="000000"/>
                </a:solidFill>
                <a:latin typeface="Times New Roman"/>
              </a:defRPr>
            </a:lvl1pPr>
          </a:lstStyle>
          <a:p>
            <a:pPr indent="0">
              <a:lnSpc>
                <a:spcPct val="100000"/>
              </a:lnSpc>
              <a:buNone/>
              <a:tabLst>
                <a:tab algn="l" pos="0"/>
              </a:tabLst>
            </a:pPr>
            <a:fld id="{B9A64A3F-54A2-457E-A6A5-3F58BE35B27D}" type="slidenum">
              <a:rPr b="0" lang="ru-RU" sz="1400" spc="-1" strike="noStrike">
                <a:solidFill>
                  <a:srgbClr val="000000"/>
                </a:solidFill>
                <a:latin typeface="Times New Roman"/>
              </a:rPr>
              <a:t>&lt;номер&gt;</a:t>
            </a:fld>
            <a:endParaRPr b="0" lang="ru-RU" sz="1400" spc="-1" strike="noStrike">
              <a:solidFill>
                <a:srgbClr val="000000"/>
              </a:solidFill>
              <a:latin typeface="Times New Roman"/>
            </a:endParaRPr>
          </a:p>
        </p:txBody>
      </p:sp>
      <p:sp>
        <p:nvSpPr>
          <p:cNvPr id="2" name="PlaceHolder 3"/>
          <p:cNvSpPr>
            <a:spLocks noGrp="1"/>
          </p:cNvSpPr>
          <p:nvPr>
            <p:ph type="dt" idx="3"/>
          </p:nvPr>
        </p:nvSpPr>
        <p:spPr>
          <a:xfrm>
            <a:off x="504000" y="5165280"/>
            <a:ext cx="2346120" cy="388440"/>
          </a:xfrm>
          <a:prstGeom prst="rect">
            <a:avLst/>
          </a:prstGeom>
          <a:noFill/>
          <a:ln w="0">
            <a:noFill/>
          </a:ln>
        </p:spPr>
        <p:txBody>
          <a:bodyPr lIns="0" rIns="0" tIns="0" bIns="0" anchor="t">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3"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4"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3447360" y="5165280"/>
            <a:ext cx="3192840" cy="388440"/>
          </a:xfrm>
          <a:prstGeom prst="rect">
            <a:avLst/>
          </a:prstGeom>
          <a:noFill/>
          <a:ln w="0">
            <a:noFill/>
          </a:ln>
        </p:spPr>
        <p:txBody>
          <a:bodyPr lIns="0" rIns="0" tIns="0" bIns="0" anchor="t">
            <a:noAutofit/>
          </a:bodyPr>
          <a:lstStyle>
            <a:lvl1pPr indent="0" algn="ctr">
              <a:lnSpc>
                <a:spcPct val="100000"/>
              </a:lnSpc>
              <a:buNone/>
              <a:tabLst>
                <a:tab algn="l" pos="0"/>
              </a:tabLst>
              <a:defRPr b="0" lang="ru-RU" sz="1400" spc="-1" strike="noStrike">
                <a:solidFill>
                  <a:srgbClr val="000000"/>
                </a:solidFill>
                <a:latin typeface="Times New Roman"/>
                <a:ea typeface="DejaVu Sans"/>
              </a:defRPr>
            </a:lvl1pPr>
          </a:lstStyle>
          <a:p>
            <a:pPr indent="0" algn="ctr">
              <a:lnSpc>
                <a:spcPct val="100000"/>
              </a:lnSpc>
              <a:buNone/>
              <a:tabLst>
                <a:tab algn="l" pos="0"/>
              </a:tabLst>
            </a:pPr>
            <a:r>
              <a:rPr b="0" lang="ru-RU" sz="1400" spc="-1" strike="noStrike">
                <a:solidFill>
                  <a:srgbClr val="000000"/>
                </a:solidFill>
                <a:latin typeface="Times New Roman"/>
                <a:ea typeface="DejaVu Sans"/>
              </a:rPr>
              <a:t>&lt;нижний колонтитул&gt;</a:t>
            </a:r>
            <a:endParaRPr b="0" lang="ru-RU" sz="1400" spc="-1" strike="noStrike">
              <a:solidFill>
                <a:srgbClr val="000000"/>
              </a:solidFill>
              <a:latin typeface="Times New Roman"/>
            </a:endParaRPr>
          </a:p>
        </p:txBody>
      </p:sp>
      <p:sp>
        <p:nvSpPr>
          <p:cNvPr id="42" name="PlaceHolder 2"/>
          <p:cNvSpPr>
            <a:spLocks noGrp="1"/>
          </p:cNvSpPr>
          <p:nvPr>
            <p:ph type="sldNum" idx="5"/>
          </p:nvPr>
        </p:nvSpPr>
        <p:spPr>
          <a:xfrm>
            <a:off x="7227360" y="5165280"/>
            <a:ext cx="2346120" cy="388440"/>
          </a:xfrm>
          <a:prstGeom prst="rect">
            <a:avLst/>
          </a:prstGeom>
          <a:noFill/>
          <a:ln w="0">
            <a:noFill/>
          </a:ln>
        </p:spPr>
        <p:txBody>
          <a:bodyPr lIns="0" rIns="0" tIns="0" bIns="0" anchor="t">
            <a:noAutofit/>
          </a:bodyPr>
          <a:lstStyle>
            <a:lvl1pPr indent="0">
              <a:lnSpc>
                <a:spcPct val="100000"/>
              </a:lnSpc>
              <a:buNone/>
              <a:tabLst>
                <a:tab algn="l" pos="0"/>
              </a:tabLst>
              <a:defRPr b="0" lang="ru-RU" sz="1400" spc="-1" strike="noStrike">
                <a:solidFill>
                  <a:srgbClr val="000000"/>
                </a:solidFill>
                <a:latin typeface="Times New Roman"/>
              </a:defRPr>
            </a:lvl1pPr>
          </a:lstStyle>
          <a:p>
            <a:pPr indent="0">
              <a:lnSpc>
                <a:spcPct val="100000"/>
              </a:lnSpc>
              <a:buNone/>
              <a:tabLst>
                <a:tab algn="l" pos="0"/>
              </a:tabLst>
            </a:pPr>
            <a:fld id="{7A97DD87-661A-4F63-B8CD-87BE39FBCDC5}" type="slidenum">
              <a:rPr b="0" lang="ru-RU" sz="1400" spc="-1" strike="noStrike">
                <a:solidFill>
                  <a:srgbClr val="000000"/>
                </a:solidFill>
                <a:latin typeface="Times New Roman"/>
              </a:rPr>
              <a:t>&lt;номер&gt;</a:t>
            </a:fld>
            <a:endParaRPr b="0" lang="ru-RU" sz="1400" spc="-1" strike="noStrike">
              <a:solidFill>
                <a:srgbClr val="000000"/>
              </a:solidFill>
              <a:latin typeface="Times New Roman"/>
            </a:endParaRPr>
          </a:p>
        </p:txBody>
      </p:sp>
      <p:sp>
        <p:nvSpPr>
          <p:cNvPr id="43" name="PlaceHolder 3"/>
          <p:cNvSpPr>
            <a:spLocks noGrp="1"/>
          </p:cNvSpPr>
          <p:nvPr>
            <p:ph type="dt" idx="6"/>
          </p:nvPr>
        </p:nvSpPr>
        <p:spPr>
          <a:xfrm>
            <a:off x="504000" y="5165280"/>
            <a:ext cx="2346120" cy="388440"/>
          </a:xfrm>
          <a:prstGeom prst="rect">
            <a:avLst/>
          </a:prstGeom>
          <a:noFill/>
          <a:ln w="0">
            <a:noFill/>
          </a:ln>
        </p:spPr>
        <p:txBody>
          <a:bodyPr lIns="0" rIns="0" tIns="0" bIns="0" anchor="t">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44"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45"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ftr" idx="7"/>
          </p:nvPr>
        </p:nvSpPr>
        <p:spPr>
          <a:xfrm>
            <a:off x="3447360" y="5165280"/>
            <a:ext cx="3192840" cy="388440"/>
          </a:xfrm>
          <a:prstGeom prst="rect">
            <a:avLst/>
          </a:prstGeom>
          <a:noFill/>
          <a:ln w="0">
            <a:noFill/>
          </a:ln>
        </p:spPr>
        <p:txBody>
          <a:bodyPr lIns="0" rIns="0" tIns="0" bIns="0" anchor="t">
            <a:noAutofit/>
          </a:bodyPr>
          <a:lstStyle>
            <a:lvl1pPr indent="0" algn="ctr">
              <a:lnSpc>
                <a:spcPct val="100000"/>
              </a:lnSpc>
              <a:buNone/>
              <a:tabLst>
                <a:tab algn="l" pos="0"/>
              </a:tabLst>
              <a:defRPr b="0" lang="ru-RU" sz="1400" spc="-1" strike="noStrike">
                <a:solidFill>
                  <a:srgbClr val="000000"/>
                </a:solidFill>
                <a:latin typeface="Times New Roman"/>
                <a:ea typeface="DejaVu Sans"/>
              </a:defRPr>
            </a:lvl1pPr>
          </a:lstStyle>
          <a:p>
            <a:pPr indent="0" algn="ctr">
              <a:lnSpc>
                <a:spcPct val="100000"/>
              </a:lnSpc>
              <a:buNone/>
              <a:tabLst>
                <a:tab algn="l" pos="0"/>
              </a:tabLst>
            </a:pPr>
            <a:r>
              <a:rPr b="0" lang="ru-RU" sz="1400" spc="-1" strike="noStrike">
                <a:solidFill>
                  <a:srgbClr val="000000"/>
                </a:solidFill>
                <a:latin typeface="Times New Roman"/>
                <a:ea typeface="DejaVu Sans"/>
              </a:rPr>
              <a:t>&lt;нижний колонтитул&gt;</a:t>
            </a:r>
            <a:endParaRPr b="0" lang="ru-RU" sz="1400" spc="-1" strike="noStrike">
              <a:solidFill>
                <a:srgbClr val="000000"/>
              </a:solidFill>
              <a:latin typeface="Times New Roman"/>
            </a:endParaRPr>
          </a:p>
        </p:txBody>
      </p:sp>
      <p:sp>
        <p:nvSpPr>
          <p:cNvPr id="83" name="PlaceHolder 2"/>
          <p:cNvSpPr>
            <a:spLocks noGrp="1"/>
          </p:cNvSpPr>
          <p:nvPr>
            <p:ph type="sldNum" idx="8"/>
          </p:nvPr>
        </p:nvSpPr>
        <p:spPr>
          <a:xfrm>
            <a:off x="7227360" y="5165280"/>
            <a:ext cx="2346120" cy="388440"/>
          </a:xfrm>
          <a:prstGeom prst="rect">
            <a:avLst/>
          </a:prstGeom>
          <a:noFill/>
          <a:ln w="0">
            <a:noFill/>
          </a:ln>
        </p:spPr>
        <p:txBody>
          <a:bodyPr lIns="0" rIns="0" tIns="0" bIns="0" anchor="t">
            <a:noAutofit/>
          </a:bodyPr>
          <a:lstStyle>
            <a:lvl1pPr indent="0">
              <a:lnSpc>
                <a:spcPct val="100000"/>
              </a:lnSpc>
              <a:buNone/>
              <a:tabLst>
                <a:tab algn="l" pos="0"/>
              </a:tabLst>
              <a:defRPr b="0" lang="ru-RU" sz="1400" spc="-1" strike="noStrike">
                <a:solidFill>
                  <a:srgbClr val="000000"/>
                </a:solidFill>
                <a:latin typeface="Times New Roman"/>
              </a:defRPr>
            </a:lvl1pPr>
          </a:lstStyle>
          <a:p>
            <a:pPr indent="0">
              <a:lnSpc>
                <a:spcPct val="100000"/>
              </a:lnSpc>
              <a:buNone/>
              <a:tabLst>
                <a:tab algn="l" pos="0"/>
              </a:tabLst>
            </a:pPr>
            <a:fld id="{AEAEAC6E-9B37-40AF-BE1C-D2DE117E957E}" type="slidenum">
              <a:rPr b="0" lang="ru-RU" sz="1400" spc="-1" strike="noStrike">
                <a:solidFill>
                  <a:srgbClr val="000000"/>
                </a:solidFill>
                <a:latin typeface="Times New Roman"/>
              </a:rPr>
              <a:t>&lt;номер&gt;</a:t>
            </a:fld>
            <a:endParaRPr b="0" lang="ru-RU" sz="1400" spc="-1" strike="noStrike">
              <a:solidFill>
                <a:srgbClr val="000000"/>
              </a:solidFill>
              <a:latin typeface="Times New Roman"/>
            </a:endParaRPr>
          </a:p>
        </p:txBody>
      </p:sp>
      <p:sp>
        <p:nvSpPr>
          <p:cNvPr id="84" name="PlaceHolder 3"/>
          <p:cNvSpPr>
            <a:spLocks noGrp="1"/>
          </p:cNvSpPr>
          <p:nvPr>
            <p:ph type="dt" idx="9"/>
          </p:nvPr>
        </p:nvSpPr>
        <p:spPr>
          <a:xfrm>
            <a:off x="504000" y="5165280"/>
            <a:ext cx="2346120" cy="388440"/>
          </a:xfrm>
          <a:prstGeom prst="rect">
            <a:avLst/>
          </a:prstGeom>
          <a:noFill/>
          <a:ln w="0">
            <a:noFill/>
          </a:ln>
        </p:spPr>
        <p:txBody>
          <a:bodyPr lIns="0" rIns="0" tIns="0" bIns="0" anchor="t">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85"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86"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rockus.su/webinfo" TargetMode="External"/><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55269"/>
        </a:solidFill>
      </p:bgPr>
    </p:bg>
    <p:spTree>
      <p:nvGrpSpPr>
        <p:cNvPr id="1" name=""/>
        <p:cNvGrpSpPr/>
        <p:nvPr/>
      </p:nvGrpSpPr>
      <p:grpSpPr>
        <a:xfrm>
          <a:off x="0" y="0"/>
          <a:ext cx="0" cy="0"/>
          <a:chOff x="0" y="0"/>
          <a:chExt cx="0" cy="0"/>
        </a:xfrm>
      </p:grpSpPr>
      <p:sp>
        <p:nvSpPr>
          <p:cNvPr id="123" name="Rectangles 81"/>
          <p:cNvSpPr/>
          <p:nvPr/>
        </p:nvSpPr>
        <p:spPr>
          <a:xfrm>
            <a:off x="415080" y="1682640"/>
            <a:ext cx="9248040" cy="1402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ru-RU" sz="4000" spc="-1" strike="noStrike">
                <a:solidFill>
                  <a:srgbClr val="cccccc"/>
                </a:solidFill>
                <a:latin typeface="Arial"/>
                <a:ea typeface="DejaVu Sans"/>
              </a:rPr>
              <a:t>Своя веб-платформа как лучший инструмент учителя</a:t>
            </a:r>
            <a:endParaRPr b="0" lang="ru-RU" sz="4000" spc="-1" strike="noStrike">
              <a:solidFill>
                <a:srgbClr val="000000"/>
              </a:solidFill>
              <a:latin typeface="Arial"/>
            </a:endParaRPr>
          </a:p>
        </p:txBody>
      </p:sp>
      <p:sp>
        <p:nvSpPr>
          <p:cNvPr id="124" name="Rectangles 82"/>
          <p:cNvSpPr/>
          <p:nvPr/>
        </p:nvSpPr>
        <p:spPr>
          <a:xfrm>
            <a:off x="648360" y="4347360"/>
            <a:ext cx="6614280" cy="982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800" spc="-1" strike="noStrike">
                <a:solidFill>
                  <a:srgbClr val="000000"/>
                </a:solidFill>
                <a:latin typeface="Arial"/>
                <a:ea typeface="DejaVu Sans"/>
              </a:rPr>
              <a:t>Московская обл., Одинцовский городской округ, г. Одинцово.</a:t>
            </a:r>
            <a:endParaRPr b="0" lang="ru-RU" sz="1800" spc="-1" strike="noStrike">
              <a:solidFill>
                <a:srgbClr val="000000"/>
              </a:solidFill>
              <a:latin typeface="Arial"/>
            </a:endParaRPr>
          </a:p>
          <a:p>
            <a:pPr>
              <a:lnSpc>
                <a:spcPct val="100000"/>
              </a:lnSpc>
            </a:pPr>
            <a:r>
              <a:rPr b="0" lang="ru-RU" sz="1800" spc="-1" strike="noStrike">
                <a:solidFill>
                  <a:srgbClr val="000000"/>
                </a:solidFill>
                <a:latin typeface="Arial"/>
                <a:ea typeface="DejaVu Sans"/>
              </a:rPr>
              <a:t>МБОУ  Одинцовская СОШ №1.</a:t>
            </a:r>
            <a:endParaRPr b="0" lang="ru-RU" sz="1800" spc="-1" strike="noStrike">
              <a:solidFill>
                <a:srgbClr val="000000"/>
              </a:solidFill>
              <a:latin typeface="Arial"/>
            </a:endParaRPr>
          </a:p>
          <a:p>
            <a:pPr>
              <a:lnSpc>
                <a:spcPct val="100000"/>
              </a:lnSpc>
            </a:pPr>
            <a:r>
              <a:rPr b="0" lang="ru-RU" sz="1800" spc="-1" strike="noStrike">
                <a:solidFill>
                  <a:srgbClr val="000000"/>
                </a:solidFill>
                <a:latin typeface="Arial"/>
                <a:ea typeface="DejaVu Sans"/>
              </a:rPr>
              <a:t>Учитель информатики Тепаносян Эдуард Гомеросович</a:t>
            </a:r>
            <a:endParaRPr b="0" lang="ru-RU" sz="1800" spc="-1" strike="noStrike">
              <a:solidFill>
                <a:srgbClr val="000000"/>
              </a:solidFill>
              <a:latin typeface="Arial"/>
            </a:endParaRPr>
          </a:p>
        </p:txBody>
      </p:sp>
      <p:sp>
        <p:nvSpPr>
          <p:cNvPr id="125" name="Text Box 1"/>
          <p:cNvSpPr/>
          <p:nvPr/>
        </p:nvSpPr>
        <p:spPr>
          <a:xfrm>
            <a:off x="2743200" y="170640"/>
            <a:ext cx="4593960" cy="577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n-US" sz="3200" spc="-1" strike="noStrike" u="sng">
                <a:solidFill>
                  <a:schemeClr val="dk1"/>
                </a:solidFill>
                <a:uFillTx/>
                <a:latin typeface="Arial"/>
                <a:ea typeface="DejaVu Sans"/>
                <a:hlinkClick r:id="rId1"/>
              </a:rPr>
              <a:t>ROCKUS.SU</a:t>
            </a:r>
            <a:endParaRPr b="0" lang="ru-RU" sz="3200" spc="-1" strike="noStrike">
              <a:solidFill>
                <a:srgbClr val="000000"/>
              </a:solidFill>
              <a:latin typeface="Arial"/>
            </a:endParaRPr>
          </a:p>
        </p:txBody>
      </p:sp>
      <p:sp>
        <p:nvSpPr>
          <p:cNvPr id="126" name="Left Arrow 2"/>
          <p:cNvSpPr/>
          <p:nvPr/>
        </p:nvSpPr>
        <p:spPr>
          <a:xfrm rot="2160000">
            <a:off x="6272280" y="561600"/>
            <a:ext cx="153720" cy="146160"/>
          </a:xfrm>
          <a:prstGeom prst="leftArrow">
            <a:avLst>
              <a:gd name="adj1" fmla="val 50000"/>
              <a:gd name="adj2" fmla="val 50000"/>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28440" bIns="28440" anchor="ctr">
            <a:noAutofit/>
          </a:bodyPr>
          <a:p>
            <a:pPr algn="ctr">
              <a:lnSpc>
                <a:spcPct val="100000"/>
              </a:lnSpc>
            </a:pPr>
            <a:endParaRPr b="0" lang="en-US" sz="1800" spc="-1" strike="noStrike">
              <a:solidFill>
                <a:schemeClr val="dk1"/>
              </a:solidFill>
              <a:latin typeface="Arial"/>
              <a:ea typeface="DejaVu Sans"/>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pic>
        <p:nvPicPr>
          <p:cNvPr id="160" name="Picture 131" descr=""/>
          <p:cNvPicPr/>
          <p:nvPr/>
        </p:nvPicPr>
        <p:blipFill>
          <a:blip r:embed="rId2"/>
          <a:stretch/>
        </p:blipFill>
        <p:spPr>
          <a:xfrm>
            <a:off x="2880000" y="0"/>
            <a:ext cx="6911640" cy="5667480"/>
          </a:xfrm>
          <a:prstGeom prst="rect">
            <a:avLst/>
          </a:prstGeom>
          <a:ln w="0">
            <a:noFill/>
          </a:ln>
        </p:spPr>
      </p:pic>
      <p:sp>
        <p:nvSpPr>
          <p:cNvPr id="161" name="Rectangles 132"/>
          <p:cNvSpPr/>
          <p:nvPr/>
        </p:nvSpPr>
        <p:spPr>
          <a:xfrm>
            <a:off x="0" y="0"/>
            <a:ext cx="2879280" cy="53820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Конкурсы </a:t>
            </a:r>
            <a:endParaRPr b="0" lang="ru-RU" sz="1800" spc="-1" strike="noStrike">
              <a:solidFill>
                <a:srgbClr val="000000"/>
              </a:solidFill>
              <a:latin typeface="Arial"/>
            </a:endParaRPr>
          </a:p>
        </p:txBody>
      </p:sp>
      <p:pic>
        <p:nvPicPr>
          <p:cNvPr id="162" name="Picture 133" descr="D:\Screen\Скриншот 05-03-2023 234652.pngСкриншот 05-03-2023 234652"/>
          <p:cNvPicPr/>
          <p:nvPr/>
        </p:nvPicPr>
        <p:blipFill>
          <a:blip r:embed="rId3"/>
          <a:stretch/>
        </p:blipFill>
        <p:spPr>
          <a:xfrm>
            <a:off x="2958480" y="315000"/>
            <a:ext cx="6755400" cy="3811320"/>
          </a:xfrm>
          <a:prstGeom prst="rect">
            <a:avLst/>
          </a:prstGeom>
          <a:ln w="0">
            <a:noFill/>
          </a:ln>
        </p:spPr>
      </p:pic>
      <p:sp>
        <p:nvSpPr>
          <p:cNvPr id="163" name="Rectangles 134"/>
          <p:cNvSpPr/>
          <p:nvPr/>
        </p:nvSpPr>
        <p:spPr>
          <a:xfrm>
            <a:off x="-17280" y="539280"/>
            <a:ext cx="2778480" cy="4228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Неотъемлемой частью процесса образования является демонстрация полученных знаний посредством участия в предметных олимпиадах, конкурсах и научно-практических конференциях.</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Ученики могут зайти и посмотреть список предстоящих мероприятий, ознакомиться с положениями и требованиями.</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В разработке находится функция напоминания о предстоящих мероприятиях, чтобы не пропустить возможность участия.</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55269"/>
        </a:solidFill>
      </p:bgPr>
    </p:bg>
    <p:spTree>
      <p:nvGrpSpPr>
        <p:cNvPr id="1" name=""/>
        <p:cNvGrpSpPr/>
        <p:nvPr/>
      </p:nvGrpSpPr>
      <p:grpSpPr>
        <a:xfrm>
          <a:off x="0" y="0"/>
          <a:ext cx="0" cy="0"/>
          <a:chOff x="0" y="0"/>
          <a:chExt cx="0" cy="0"/>
        </a:xfrm>
      </p:grpSpPr>
      <p:sp>
        <p:nvSpPr>
          <p:cNvPr id="164" name="Rectangles 139"/>
          <p:cNvSpPr/>
          <p:nvPr/>
        </p:nvSpPr>
        <p:spPr>
          <a:xfrm>
            <a:off x="1162080" y="395640"/>
            <a:ext cx="7506360" cy="3822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2600" spc="-1" strike="noStrike">
                <a:solidFill>
                  <a:srgbClr val="cccccc"/>
                </a:solidFill>
                <a:latin typeface="Arial"/>
                <a:ea typeface="DejaVu Sans"/>
              </a:rPr>
              <a:t>За два года апробации сайт зарекомендовал себя как крайне удобный инструмент, соответствующий запросам цифровизации образовательного процесса на уроках информатики.</a:t>
            </a:r>
            <a:endParaRPr b="0" lang="ru-RU" sz="2600" spc="-1" strike="noStrike">
              <a:solidFill>
                <a:srgbClr val="000000"/>
              </a:solidFill>
              <a:latin typeface="Arial"/>
            </a:endParaRPr>
          </a:p>
          <a:p>
            <a:pPr>
              <a:lnSpc>
                <a:spcPct val="100000"/>
              </a:lnSpc>
            </a:pPr>
            <a:endParaRPr b="0" lang="ru-RU" sz="2600" spc="-1" strike="noStrike">
              <a:solidFill>
                <a:srgbClr val="000000"/>
              </a:solidFill>
              <a:latin typeface="Arial"/>
            </a:endParaRPr>
          </a:p>
          <a:p>
            <a:pPr>
              <a:lnSpc>
                <a:spcPct val="100000"/>
              </a:lnSpc>
            </a:pPr>
            <a:r>
              <a:rPr b="0" lang="ru-RU" sz="2600" spc="-1" strike="noStrike">
                <a:solidFill>
                  <a:srgbClr val="cccccc"/>
                </a:solidFill>
                <a:latin typeface="Arial"/>
                <a:ea typeface="DejaVu Sans"/>
              </a:rPr>
              <a:t>При наличии соответствующего оборудования в аудитории, данный сайт можно использовать в рамках других предметов.</a:t>
            </a:r>
            <a:endParaRPr b="0" lang="ru-RU"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27" name="Rectangles 85"/>
          <p:cNvSpPr/>
          <p:nvPr/>
        </p:nvSpPr>
        <p:spPr>
          <a:xfrm>
            <a:off x="-720" y="0"/>
            <a:ext cx="1595160" cy="53820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О сайте</a:t>
            </a:r>
            <a:endParaRPr b="0" lang="ru-RU" sz="1800" spc="-1" strike="noStrike">
              <a:solidFill>
                <a:srgbClr val="000000"/>
              </a:solidFill>
              <a:latin typeface="Arial"/>
            </a:endParaRPr>
          </a:p>
        </p:txBody>
      </p:sp>
      <p:sp>
        <p:nvSpPr>
          <p:cNvPr id="128" name="Rectangles 86"/>
          <p:cNvSpPr/>
          <p:nvPr/>
        </p:nvSpPr>
        <p:spPr>
          <a:xfrm>
            <a:off x="186120" y="640440"/>
            <a:ext cx="9034920" cy="2079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У учителя информатики есть преимущество перед другими учителями в виде разных девайсов с доступом в Интернет.</a:t>
            </a: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И не пользоваться этим я считаю непростительным.</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Учитывая потребности учеников и следуя необходимости цифровизации образовательного процесса, мною был создан веб-сайт Rockus.su в качестве основного средства для проведения уроков по информатике.</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За один год сайт пополнился множеством вкладок, страниц и разделов, позволяющих дифференцировать и индивидуализировать работу учеников на уроке.</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Сайт является накопительным центром как теоретических материалов, так и представления практического опыта учащихся и ресурсов для патриотического воспитания современных школьников.</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pic>
        <p:nvPicPr>
          <p:cNvPr id="129" name="Picture 87" descr=""/>
          <p:cNvPicPr/>
          <p:nvPr/>
        </p:nvPicPr>
        <p:blipFill>
          <a:blip r:embed="rId2"/>
          <a:stretch/>
        </p:blipFill>
        <p:spPr>
          <a:xfrm>
            <a:off x="2880000" y="0"/>
            <a:ext cx="6911640" cy="5667480"/>
          </a:xfrm>
          <a:prstGeom prst="rect">
            <a:avLst/>
          </a:prstGeom>
          <a:ln w="0">
            <a:noFill/>
          </a:ln>
        </p:spPr>
      </p:pic>
      <p:sp>
        <p:nvSpPr>
          <p:cNvPr id="130" name="Rectangles 88"/>
          <p:cNvSpPr/>
          <p:nvPr/>
        </p:nvSpPr>
        <p:spPr>
          <a:xfrm>
            <a:off x="0" y="0"/>
            <a:ext cx="2673360" cy="53604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Главная страница</a:t>
            </a:r>
            <a:endParaRPr b="0" lang="ru-RU" sz="1800" spc="-1" strike="noStrike">
              <a:solidFill>
                <a:srgbClr val="000000"/>
              </a:solidFill>
              <a:latin typeface="Arial"/>
            </a:endParaRPr>
          </a:p>
        </p:txBody>
      </p:sp>
      <p:pic>
        <p:nvPicPr>
          <p:cNvPr id="131" name="Picture 89" descr=""/>
          <p:cNvPicPr/>
          <p:nvPr/>
        </p:nvPicPr>
        <p:blipFill>
          <a:blip r:embed="rId3"/>
          <a:stretch/>
        </p:blipFill>
        <p:spPr>
          <a:xfrm>
            <a:off x="2953800" y="333360"/>
            <a:ext cx="6767280" cy="3768120"/>
          </a:xfrm>
          <a:prstGeom prst="rect">
            <a:avLst/>
          </a:prstGeom>
          <a:ln w="0">
            <a:noFill/>
          </a:ln>
        </p:spPr>
      </p:pic>
      <p:sp>
        <p:nvSpPr>
          <p:cNvPr id="132" name="Rectangles 90"/>
          <p:cNvSpPr/>
          <p:nvPr/>
        </p:nvSpPr>
        <p:spPr>
          <a:xfrm>
            <a:off x="0" y="537120"/>
            <a:ext cx="2761200" cy="2352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В начале каждого урока ученику предоставляется возможность самостоятельно построить свой процесс обучения, т. е. ученик учится учиться согласно требованиям ФГОС. Для этого на главной странице сайта, открыв вкладку «Школа», он перенаправляется на главную страницу.</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pic>
        <p:nvPicPr>
          <p:cNvPr id="133" name="Picture 99" descr=""/>
          <p:cNvPicPr/>
          <p:nvPr/>
        </p:nvPicPr>
        <p:blipFill>
          <a:blip r:embed="rId2"/>
          <a:stretch/>
        </p:blipFill>
        <p:spPr>
          <a:xfrm>
            <a:off x="2880000" y="0"/>
            <a:ext cx="6911640" cy="5667480"/>
          </a:xfrm>
          <a:prstGeom prst="rect">
            <a:avLst/>
          </a:prstGeom>
          <a:ln w="0">
            <a:noFill/>
          </a:ln>
        </p:spPr>
      </p:pic>
      <p:sp>
        <p:nvSpPr>
          <p:cNvPr id="134" name="Rectangles 100"/>
          <p:cNvSpPr/>
          <p:nvPr/>
        </p:nvSpPr>
        <p:spPr>
          <a:xfrm>
            <a:off x="0" y="0"/>
            <a:ext cx="2879640" cy="53784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Электронная доска</a:t>
            </a:r>
            <a:endParaRPr b="0" lang="ru-RU" sz="1800" spc="-1" strike="noStrike">
              <a:solidFill>
                <a:srgbClr val="000000"/>
              </a:solidFill>
              <a:latin typeface="Arial"/>
            </a:endParaRPr>
          </a:p>
        </p:txBody>
      </p:sp>
      <p:pic>
        <p:nvPicPr>
          <p:cNvPr id="135" name="Picture 101" descr=""/>
          <p:cNvPicPr/>
          <p:nvPr/>
        </p:nvPicPr>
        <p:blipFill>
          <a:blip r:embed="rId3"/>
          <a:stretch/>
        </p:blipFill>
        <p:spPr>
          <a:xfrm>
            <a:off x="2953800" y="333360"/>
            <a:ext cx="6767280" cy="3768120"/>
          </a:xfrm>
          <a:prstGeom prst="rect">
            <a:avLst/>
          </a:prstGeom>
          <a:ln w="0">
            <a:noFill/>
          </a:ln>
        </p:spPr>
      </p:pic>
      <p:sp>
        <p:nvSpPr>
          <p:cNvPr id="136" name="Rectangles 102"/>
          <p:cNvSpPr/>
          <p:nvPr/>
        </p:nvSpPr>
        <p:spPr>
          <a:xfrm>
            <a:off x="0" y="538920"/>
            <a:ext cx="2761200" cy="3716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В процессе урока при объяснении материала учителем используется электронная веб-доска, работающая в режиме реального времени, взамен традиционной классной, так как расположение рабочих мест учащихся усложняет одновременную работу с компьютером и классной доской (некоторые сидят спиной к доске).</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Данный инструмент решает такие проблемы как:</a:t>
            </a: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 </a:t>
            </a:r>
            <a:r>
              <a:rPr b="0" lang="ru-RU" sz="1200" spc="-1" strike="noStrike">
                <a:solidFill>
                  <a:srgbClr val="000000"/>
                </a:solidFill>
                <a:latin typeface="Arial"/>
                <a:ea typeface="DejaVu Sans"/>
              </a:rPr>
              <a:t>- набор объёмного кода изучаемой программы (ученик может скопировать некоторые участки кода)</a:t>
            </a: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 </a:t>
            </a:r>
            <a:r>
              <a:rPr b="0" lang="ru-RU" sz="1200" spc="-1" strike="noStrike">
                <a:solidFill>
                  <a:srgbClr val="000000"/>
                </a:solidFill>
                <a:latin typeface="Arial"/>
                <a:ea typeface="DejaVu Sans"/>
              </a:rPr>
              <a:t>- решается проблема со зрением (ученики могут в регулировать масштаб страницы)</a:t>
            </a: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 </a:t>
            </a:r>
            <a:r>
              <a:rPr b="0" lang="ru-RU" sz="1200" spc="-1" strike="noStrike">
                <a:solidFill>
                  <a:srgbClr val="000000"/>
                </a:solidFill>
                <a:latin typeface="Arial"/>
                <a:ea typeface="DejaVu Sans"/>
              </a:rPr>
              <a:t>- имеет функцию демонстрации экрана компьютера учителя</a:t>
            </a: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 </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pic>
        <p:nvPicPr>
          <p:cNvPr id="137" name="Picture 103" descr=""/>
          <p:cNvPicPr/>
          <p:nvPr/>
        </p:nvPicPr>
        <p:blipFill>
          <a:blip r:embed="rId2"/>
          <a:stretch/>
        </p:blipFill>
        <p:spPr>
          <a:xfrm>
            <a:off x="2880000" y="0"/>
            <a:ext cx="6911640" cy="5667480"/>
          </a:xfrm>
          <a:prstGeom prst="rect">
            <a:avLst/>
          </a:prstGeom>
          <a:ln w="0">
            <a:noFill/>
          </a:ln>
        </p:spPr>
      </p:pic>
      <p:sp>
        <p:nvSpPr>
          <p:cNvPr id="138" name="Rectangles 104"/>
          <p:cNvSpPr/>
          <p:nvPr/>
        </p:nvSpPr>
        <p:spPr>
          <a:xfrm>
            <a:off x="0" y="0"/>
            <a:ext cx="2878560" cy="53604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Личный кабинет</a:t>
            </a:r>
            <a:endParaRPr b="0" lang="ru-RU" sz="1800" spc="-1" strike="noStrike">
              <a:solidFill>
                <a:srgbClr val="000000"/>
              </a:solidFill>
              <a:latin typeface="Arial"/>
            </a:endParaRPr>
          </a:p>
        </p:txBody>
      </p:sp>
      <p:pic>
        <p:nvPicPr>
          <p:cNvPr id="139" name="Picture 105" descr=""/>
          <p:cNvPicPr/>
          <p:nvPr/>
        </p:nvPicPr>
        <p:blipFill>
          <a:blip r:embed="rId3"/>
          <a:stretch/>
        </p:blipFill>
        <p:spPr>
          <a:xfrm>
            <a:off x="2953800" y="333360"/>
            <a:ext cx="6767280" cy="3768120"/>
          </a:xfrm>
          <a:prstGeom prst="rect">
            <a:avLst/>
          </a:prstGeom>
          <a:ln w="0">
            <a:noFill/>
          </a:ln>
        </p:spPr>
      </p:pic>
      <p:sp>
        <p:nvSpPr>
          <p:cNvPr id="140" name="Rectangles 106"/>
          <p:cNvSpPr/>
          <p:nvPr/>
        </p:nvSpPr>
        <p:spPr>
          <a:xfrm>
            <a:off x="720" y="537120"/>
            <a:ext cx="2760480" cy="388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Обратную связь с учителем обеспечивает страница личного кабинета учащегося. </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На этой странице ученики могут отправлять учителю контрольные работы и выполненные задания, что помогает отказаться от тетрадей (на уроках сложно рядом с клавиатурой найти место для тетради).</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Дома ученик может скачать файл с домашним заданием и выполнить его.</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Загрузка учениками файлов регулируется на основе системы учётных записей.</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 </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pic>
        <p:nvPicPr>
          <p:cNvPr id="141" name="Picture 119" descr=""/>
          <p:cNvPicPr/>
          <p:nvPr/>
        </p:nvPicPr>
        <p:blipFill>
          <a:blip r:embed="rId2"/>
          <a:stretch/>
        </p:blipFill>
        <p:spPr>
          <a:xfrm>
            <a:off x="2880000" y="0"/>
            <a:ext cx="6911640" cy="5667480"/>
          </a:xfrm>
          <a:prstGeom prst="rect">
            <a:avLst/>
          </a:prstGeom>
          <a:ln w="0">
            <a:noFill/>
          </a:ln>
        </p:spPr>
      </p:pic>
      <p:sp>
        <p:nvSpPr>
          <p:cNvPr id="142" name="Rectangles 120"/>
          <p:cNvSpPr/>
          <p:nvPr/>
        </p:nvSpPr>
        <p:spPr>
          <a:xfrm>
            <a:off x="0" y="0"/>
            <a:ext cx="2953440" cy="108396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Патриотическое воспитание на уроке информатики</a:t>
            </a:r>
            <a:endParaRPr b="0" lang="ru-RU" sz="1800" spc="-1" strike="noStrike">
              <a:solidFill>
                <a:srgbClr val="000000"/>
              </a:solidFill>
              <a:latin typeface="Arial"/>
            </a:endParaRPr>
          </a:p>
        </p:txBody>
      </p:sp>
      <p:pic>
        <p:nvPicPr>
          <p:cNvPr id="143" name="Picture 89" descr=""/>
          <p:cNvPicPr/>
          <p:nvPr/>
        </p:nvPicPr>
        <p:blipFill>
          <a:blip r:embed="rId3"/>
          <a:stretch/>
        </p:blipFill>
        <p:spPr>
          <a:xfrm>
            <a:off x="2953800" y="333360"/>
            <a:ext cx="6767280" cy="3768120"/>
          </a:xfrm>
          <a:prstGeom prst="rect">
            <a:avLst/>
          </a:prstGeom>
          <a:ln w="0">
            <a:noFill/>
          </a:ln>
        </p:spPr>
      </p:pic>
      <p:pic>
        <p:nvPicPr>
          <p:cNvPr id="144" name="Picture 121" descr="D:\Screen\Скриншот 05-03-2023 231946.pngСкриншот 05-03-2023 231946"/>
          <p:cNvPicPr/>
          <p:nvPr/>
        </p:nvPicPr>
        <p:blipFill>
          <a:blip r:embed="rId4"/>
          <a:stretch/>
        </p:blipFill>
        <p:spPr>
          <a:xfrm>
            <a:off x="6985080" y="603360"/>
            <a:ext cx="2736360" cy="3507840"/>
          </a:xfrm>
          <a:prstGeom prst="rect">
            <a:avLst/>
          </a:prstGeom>
          <a:ln w="0">
            <a:noFill/>
          </a:ln>
        </p:spPr>
      </p:pic>
      <p:sp>
        <p:nvSpPr>
          <p:cNvPr id="145" name="Rectangles 122"/>
          <p:cNvSpPr/>
          <p:nvPr/>
        </p:nvSpPr>
        <p:spPr>
          <a:xfrm>
            <a:off x="0" y="1084680"/>
            <a:ext cx="2592720" cy="4545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Физкульт-минутками на уроках информатики выступают прослушивание патриотических песен, которые располагаются на главной странице сайта.</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Для поддержки наших военнослужащих, участвующих в СВО, создан раздел “Письмо солдату”, где публикуются письма детей.</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На главной странице имеется гиперссылка в виде буквы “</a:t>
            </a:r>
            <a:r>
              <a:rPr b="0" lang="en-US" sz="1200" spc="-1" strike="noStrike">
                <a:solidFill>
                  <a:srgbClr val="000000"/>
                </a:solidFill>
                <a:latin typeface="Arial"/>
                <a:ea typeface="DejaVu Sans"/>
              </a:rPr>
              <a:t>Z</a:t>
            </a:r>
            <a:r>
              <a:rPr b="0" lang="ru-RU" sz="1200" spc="-1" strike="noStrike">
                <a:solidFill>
                  <a:srgbClr val="000000"/>
                </a:solidFill>
                <a:latin typeface="Arial"/>
                <a:ea typeface="DejaVu Sans"/>
              </a:rPr>
              <a:t>” с георгиевской лентой, ведущая на официальный сайт СВО от Министерства обороны РФ.</a:t>
            </a:r>
            <a:endParaRPr b="0" lang="ru-RU" sz="1200" spc="-1" strike="noStrike">
              <a:solidFill>
                <a:srgbClr val="000000"/>
              </a:solidFill>
              <a:latin typeface="Arial"/>
            </a:endParaRPr>
          </a:p>
        </p:txBody>
      </p:sp>
      <p:pic>
        <p:nvPicPr>
          <p:cNvPr id="146" name="Picture 1" descr=""/>
          <p:cNvPicPr/>
          <p:nvPr/>
        </p:nvPicPr>
        <p:blipFill>
          <a:blip r:embed="rId5"/>
          <a:stretch/>
        </p:blipFill>
        <p:spPr>
          <a:xfrm>
            <a:off x="2954520" y="2055600"/>
            <a:ext cx="2967480" cy="20462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pic>
        <p:nvPicPr>
          <p:cNvPr id="147" name="Picture 119" descr=""/>
          <p:cNvPicPr/>
          <p:nvPr/>
        </p:nvPicPr>
        <p:blipFill>
          <a:blip r:embed="rId2"/>
          <a:stretch/>
        </p:blipFill>
        <p:spPr>
          <a:xfrm>
            <a:off x="2880000" y="0"/>
            <a:ext cx="6911640" cy="5667480"/>
          </a:xfrm>
          <a:prstGeom prst="rect">
            <a:avLst/>
          </a:prstGeom>
          <a:ln w="0">
            <a:noFill/>
          </a:ln>
        </p:spPr>
      </p:pic>
      <p:sp>
        <p:nvSpPr>
          <p:cNvPr id="148" name="Rectangles 120"/>
          <p:cNvSpPr/>
          <p:nvPr/>
        </p:nvSpPr>
        <p:spPr>
          <a:xfrm>
            <a:off x="0" y="0"/>
            <a:ext cx="3124440" cy="53820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Учебный процесс</a:t>
            </a:r>
            <a:endParaRPr b="0" lang="ru-RU" sz="1800" spc="-1" strike="noStrike">
              <a:solidFill>
                <a:srgbClr val="000000"/>
              </a:solidFill>
              <a:latin typeface="Arial"/>
            </a:endParaRPr>
          </a:p>
        </p:txBody>
      </p:sp>
      <p:pic>
        <p:nvPicPr>
          <p:cNvPr id="149" name="Picture 121" descr="D:\Screen\Скриншот 05-03-2023 231248.pngСкриншот 05-03-2023 231248"/>
          <p:cNvPicPr/>
          <p:nvPr/>
        </p:nvPicPr>
        <p:blipFill>
          <a:blip r:embed="rId3"/>
          <a:stretch/>
        </p:blipFill>
        <p:spPr>
          <a:xfrm>
            <a:off x="2954520" y="333360"/>
            <a:ext cx="6746400" cy="3768120"/>
          </a:xfrm>
          <a:prstGeom prst="rect">
            <a:avLst/>
          </a:prstGeom>
          <a:ln w="0">
            <a:noFill/>
          </a:ln>
        </p:spPr>
      </p:pic>
      <p:sp>
        <p:nvSpPr>
          <p:cNvPr id="150" name="Rectangles 122"/>
          <p:cNvSpPr/>
          <p:nvPr/>
        </p:nvSpPr>
        <p:spPr>
          <a:xfrm>
            <a:off x="0" y="539280"/>
            <a:ext cx="2579400" cy="460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На нашем сайте представлен план каждого урока со всеми необходимыми для урока материалами в формате гиперссылок, медиаконтента и электронных документов.</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Для каждой параллели существует страница, соответствующая КТП и содержащая материалы из учебника и разработанный учителем интерактивный контент для практической отработки темы</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pic>
        <p:nvPicPr>
          <p:cNvPr id="151" name="Picture 111" descr=""/>
          <p:cNvPicPr/>
          <p:nvPr/>
        </p:nvPicPr>
        <p:blipFill>
          <a:blip r:embed="rId2"/>
          <a:stretch/>
        </p:blipFill>
        <p:spPr>
          <a:xfrm>
            <a:off x="2880000" y="0"/>
            <a:ext cx="6911640" cy="5667480"/>
          </a:xfrm>
          <a:prstGeom prst="rect">
            <a:avLst/>
          </a:prstGeom>
          <a:ln w="0">
            <a:noFill/>
          </a:ln>
        </p:spPr>
      </p:pic>
      <p:sp>
        <p:nvSpPr>
          <p:cNvPr id="152" name="Rectangles 112" hidden="1"/>
          <p:cNvSpPr/>
          <p:nvPr/>
        </p:nvSpPr>
        <p:spPr>
          <a:xfrm>
            <a:off x="0" y="0"/>
            <a:ext cx="2868480" cy="5382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Воспитательная составляющая на уроках информатики</a:t>
            </a:r>
            <a:endParaRPr b="0" lang="ru-RU" sz="1800" spc="-1" strike="noStrike">
              <a:solidFill>
                <a:srgbClr val="000000"/>
              </a:solidFill>
              <a:latin typeface="Arial"/>
            </a:endParaRPr>
          </a:p>
        </p:txBody>
      </p:sp>
      <p:pic>
        <p:nvPicPr>
          <p:cNvPr id="153" name="Picture 113" descr=""/>
          <p:cNvPicPr/>
          <p:nvPr/>
        </p:nvPicPr>
        <p:blipFill>
          <a:blip r:embed="rId3"/>
          <a:stretch/>
        </p:blipFill>
        <p:spPr>
          <a:xfrm>
            <a:off x="2953800" y="333360"/>
            <a:ext cx="6767280" cy="3768120"/>
          </a:xfrm>
          <a:prstGeom prst="rect">
            <a:avLst/>
          </a:prstGeom>
          <a:ln w="0">
            <a:noFill/>
          </a:ln>
        </p:spPr>
      </p:pic>
      <p:sp>
        <p:nvSpPr>
          <p:cNvPr id="154" name="Rectangles 114"/>
          <p:cNvSpPr/>
          <p:nvPr/>
        </p:nvSpPr>
        <p:spPr>
          <a:xfrm>
            <a:off x="0" y="1084680"/>
            <a:ext cx="2507760" cy="4454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Одним из проектов, над которыми работают ученики, является страница школьного музея, где помимо отработки практических навыков информатики, ученики изучают историю нашей страны со времён Рюрика и до настоящего времени. </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В разработке находятся страница истории нашей школы и виртуальный 3</a:t>
            </a:r>
            <a:r>
              <a:rPr b="0" lang="en-US" sz="1200" spc="-1" strike="noStrike">
                <a:solidFill>
                  <a:srgbClr val="000000"/>
                </a:solidFill>
                <a:latin typeface="Arial"/>
                <a:ea typeface="DejaVu Sans"/>
              </a:rPr>
              <a:t>D</a:t>
            </a:r>
            <a:r>
              <a:rPr b="0" lang="ru-RU" sz="1200" spc="-1" strike="noStrike">
                <a:solidFill>
                  <a:srgbClr val="000000"/>
                </a:solidFill>
                <a:latin typeface="Arial"/>
                <a:ea typeface="DejaVu Sans"/>
              </a:rPr>
              <a:t> тур по нашему музею, где ученики переводят физические экспонаты в трёхмерные модели, позволяя большему количеству людей посетить наш музей. Это большой проект, вовлекающий практически все параллели средней школы.</a:t>
            </a:r>
            <a:endParaRPr b="0" lang="ru-RU" sz="1200" spc="-1" strike="noStrike">
              <a:solidFill>
                <a:srgbClr val="000000"/>
              </a:solidFill>
              <a:latin typeface="Arial"/>
            </a:endParaRPr>
          </a:p>
        </p:txBody>
      </p:sp>
      <p:sp>
        <p:nvSpPr>
          <p:cNvPr id="155" name="Rectangles 120"/>
          <p:cNvSpPr/>
          <p:nvPr/>
        </p:nvSpPr>
        <p:spPr>
          <a:xfrm>
            <a:off x="0" y="0"/>
            <a:ext cx="2953440" cy="108396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Воспитательная составляющая на уроках информатики</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ctr"/>
        </a:blipFill>
      </p:bgPr>
    </p:bg>
    <p:spTree>
      <p:nvGrpSpPr>
        <p:cNvPr id="1" name=""/>
        <p:cNvGrpSpPr/>
        <p:nvPr/>
      </p:nvGrpSpPr>
      <p:grpSpPr>
        <a:xfrm>
          <a:off x="0" y="0"/>
          <a:ext cx="0" cy="0"/>
          <a:chOff x="0" y="0"/>
          <a:chExt cx="0" cy="0"/>
        </a:xfrm>
      </p:grpSpPr>
      <p:pic>
        <p:nvPicPr>
          <p:cNvPr id="156" name="Picture 115" descr=""/>
          <p:cNvPicPr/>
          <p:nvPr/>
        </p:nvPicPr>
        <p:blipFill>
          <a:blip r:embed="rId2"/>
          <a:stretch/>
        </p:blipFill>
        <p:spPr>
          <a:xfrm>
            <a:off x="2880000" y="0"/>
            <a:ext cx="6911640" cy="5667480"/>
          </a:xfrm>
          <a:prstGeom prst="rect">
            <a:avLst/>
          </a:prstGeom>
          <a:ln w="0">
            <a:noFill/>
          </a:ln>
        </p:spPr>
      </p:pic>
      <p:sp>
        <p:nvSpPr>
          <p:cNvPr id="157" name="Rectangles 116"/>
          <p:cNvSpPr/>
          <p:nvPr/>
        </p:nvSpPr>
        <p:spPr>
          <a:xfrm>
            <a:off x="0" y="0"/>
            <a:ext cx="2807640" cy="538200"/>
          </a:xfrm>
          <a:prstGeom prst="rect">
            <a:avLst/>
          </a:prstGeom>
          <a:noFill/>
          <a:ln w="0">
            <a:noFill/>
          </a:ln>
        </p:spPr>
        <p:style>
          <a:lnRef idx="0"/>
          <a:fillRef idx="0"/>
          <a:effectRef idx="0"/>
          <a:fontRef idx="minor"/>
        </p:style>
        <p:txBody>
          <a:bodyPr lIns="90000" rIns="90000" tIns="45000" bIns="45000" anchor="ctr">
            <a:noAutofit/>
          </a:bodyPr>
          <a:p>
            <a:pPr marL="216000" indent="-216000">
              <a:lnSpc>
                <a:spcPct val="100000"/>
              </a:lnSpc>
              <a:buClr>
                <a:srgbClr val="000000"/>
              </a:buClr>
              <a:buSzPct val="45000"/>
              <a:buFont typeface="Wingdings" charset="2"/>
              <a:buChar char=""/>
            </a:pPr>
            <a:r>
              <a:rPr b="0" lang="ru-RU" sz="1800" spc="-1" strike="noStrike">
                <a:solidFill>
                  <a:srgbClr val="000000"/>
                </a:solidFill>
                <a:latin typeface="Arial"/>
                <a:ea typeface="DejaVu Sans"/>
              </a:rPr>
              <a:t>Код будущего</a:t>
            </a:r>
            <a:endParaRPr b="0" lang="ru-RU" sz="1800" spc="-1" strike="noStrike">
              <a:solidFill>
                <a:srgbClr val="000000"/>
              </a:solidFill>
              <a:latin typeface="Arial"/>
            </a:endParaRPr>
          </a:p>
        </p:txBody>
      </p:sp>
      <p:pic>
        <p:nvPicPr>
          <p:cNvPr id="158" name="Picture 117" descr=""/>
          <p:cNvPicPr/>
          <p:nvPr/>
        </p:nvPicPr>
        <p:blipFill>
          <a:blip r:embed="rId3"/>
          <a:stretch/>
        </p:blipFill>
        <p:spPr>
          <a:xfrm>
            <a:off x="2953800" y="333360"/>
            <a:ext cx="6767280" cy="3768120"/>
          </a:xfrm>
          <a:prstGeom prst="rect">
            <a:avLst/>
          </a:prstGeom>
          <a:ln w="0">
            <a:noFill/>
          </a:ln>
        </p:spPr>
      </p:pic>
      <p:sp>
        <p:nvSpPr>
          <p:cNvPr id="159" name="Rectangles 118"/>
          <p:cNvSpPr/>
          <p:nvPr/>
        </p:nvSpPr>
        <p:spPr>
          <a:xfrm>
            <a:off x="0" y="539280"/>
            <a:ext cx="2761200" cy="3886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200" spc="-1" strike="noStrike">
                <a:solidFill>
                  <a:srgbClr val="000000"/>
                </a:solidFill>
                <a:latin typeface="Arial"/>
                <a:ea typeface="DejaVu Sans"/>
              </a:rPr>
              <a:t>Федеральный проект код будущего призван подготовить будущих программистов. </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Наша школа является площадкой для этой программы. </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На эту страницу выкладываются материалы для домашней работы и выстраивается вся цепочка обучения согласно плану обучения.</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Ученик с лёгкостью может повторить пройденное. </a:t>
            </a:r>
            <a:endParaRPr b="0" lang="ru-RU" sz="1200" spc="-1" strike="noStrike">
              <a:solidFill>
                <a:srgbClr val="000000"/>
              </a:solidFill>
              <a:latin typeface="Arial"/>
            </a:endParaRPr>
          </a:p>
          <a:p>
            <a:pPr>
              <a:lnSpc>
                <a:spcPct val="100000"/>
              </a:lnSpc>
            </a:pPr>
            <a:endParaRPr b="0" lang="ru-RU" sz="1200" spc="-1" strike="noStrike">
              <a:solidFill>
                <a:srgbClr val="000000"/>
              </a:solidFill>
              <a:latin typeface="Arial"/>
            </a:endParaRPr>
          </a:p>
          <a:p>
            <a:pPr>
              <a:lnSpc>
                <a:spcPct val="100000"/>
              </a:lnSpc>
            </a:pPr>
            <a:r>
              <a:rPr b="0" lang="ru-RU" sz="1200" spc="-1" strike="noStrike">
                <a:solidFill>
                  <a:srgbClr val="000000"/>
                </a:solidFill>
                <a:latin typeface="Arial"/>
                <a:ea typeface="DejaVu Sans"/>
              </a:rPr>
              <a:t>На этой странице прослеживается путь обучения согласно дорожной карты.</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TotalTime>
  <Application>LibreOffice/7.5.0.3$Windows_X86_64 LibreOffice_project/c21113d003cd3efa8c53188764377a8272d9d6de</Application>
  <AppVersion>15.0000</AppVersion>
  <Words>7082</Words>
  <Paragraphs>145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2023-03-04T15:18:00Z</dcterms:created>
  <dc:creator/>
  <dc:description/>
  <dc:language>ru-RU</dc:language>
  <cp:lastModifiedBy/>
  <dcterms:modified xsi:type="dcterms:W3CDTF">2024-01-13T20:33:20Z</dcterms:modified>
  <cp:revision>92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0A082BA615664F61B0ACFFA83AEC8835</vt:lpwstr>
  </property>
  <property fmtid="{D5CDD505-2E9C-101B-9397-08002B2CF9AE}" pid="3" name="KSOProductBuildVer">
    <vt:lpwstr>1033-11.2.0.11486</vt:lpwstr>
  </property>
  <property fmtid="{D5CDD505-2E9C-101B-9397-08002B2CF9AE}" pid="4" name="PresentationFormat">
    <vt:lpwstr>Custom</vt:lpwstr>
  </property>
  <property fmtid="{D5CDD505-2E9C-101B-9397-08002B2CF9AE}" pid="5" name="Slides">
    <vt:i4>17</vt:i4>
  </property>
</Properties>
</file>