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66" r:id="rId4"/>
    <p:sldId id="268" r:id="rId5"/>
    <p:sldId id="267" r:id="rId6"/>
    <p:sldId id="269" r:id="rId7"/>
    <p:sldId id="270" r:id="rId8"/>
    <p:sldId id="275" r:id="rId9"/>
    <p:sldId id="279" r:id="rId10"/>
    <p:sldId id="280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14348" y="2285992"/>
            <a:ext cx="79296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Слайды к празднику                                    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 с Осенью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285852" y="214290"/>
            <a:ext cx="65722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 с зайчиком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Users\ПК\Desktop\осень 2020 мл.гр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928670"/>
            <a:ext cx="71438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ПК\Desktop\осень 2020 мл.гр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214422"/>
            <a:ext cx="7423147" cy="5103807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85786" y="357166"/>
            <a:ext cx="75009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Рассматриваем осенние листики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C:\Users\ПК\Desktop\осень 2020 мл.гр 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500174"/>
            <a:ext cx="7500990" cy="4857784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28596" y="357166"/>
            <a:ext cx="82868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Любуемся осенним пейзажем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C:\Users\ПК\Desktop\осень 2020 мл.гр 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142984"/>
            <a:ext cx="7786742" cy="5276805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14348" y="214290"/>
            <a:ext cx="77867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тропинке в лес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3" name="Picture 1" descr="C:\Users\ПК\Desktop\осень 2020 мл.гр 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285860"/>
            <a:ext cx="7143800" cy="5143536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643042" y="214290"/>
            <a:ext cx="62151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осеннем лесу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89" name="Picture 1" descr="C:\Users\ПК\Desktop\осень 2020 мл.гр 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214422"/>
            <a:ext cx="7572428" cy="5143536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214414" y="285728"/>
            <a:ext cx="67866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 с Осенью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5" name="Picture 1" descr="C:\Users\ПК\Desktop\осень 2020 мл.гр 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85992"/>
            <a:ext cx="3786214" cy="4032261"/>
          </a:xfrm>
          <a:prstGeom prst="rect">
            <a:avLst/>
          </a:prstGeom>
          <a:noFill/>
        </p:spPr>
      </p:pic>
      <p:pic>
        <p:nvPicPr>
          <p:cNvPr id="33794" name="Picture 2" descr="C:\Users\ПК\Desktop\осень 2020 мл.гр 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643050"/>
            <a:ext cx="4000528" cy="4357718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714348" y="357165"/>
            <a:ext cx="77153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Помогаем украсить березу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3" name="Picture 1" descr="C:\Users\ПК\Desktop\осень 2020 мл.гр 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3565527" cy="2389163"/>
          </a:xfrm>
          <a:prstGeom prst="rect">
            <a:avLst/>
          </a:prstGeom>
          <a:noFill/>
        </p:spPr>
      </p:pic>
      <p:pic>
        <p:nvPicPr>
          <p:cNvPr id="8194" name="Picture 2" descr="C:\Users\ПК\Desktop\осень 2020 мл.гр 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214422"/>
            <a:ext cx="3643306" cy="2500330"/>
          </a:xfrm>
          <a:prstGeom prst="rect">
            <a:avLst/>
          </a:prstGeom>
          <a:noFill/>
        </p:spPr>
      </p:pic>
      <p:pic>
        <p:nvPicPr>
          <p:cNvPr id="8195" name="Picture 3" descr="C:\Users\ПК\Desktop\осень 2020 мл.гр 0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000504"/>
            <a:ext cx="3565495" cy="2571768"/>
          </a:xfrm>
          <a:prstGeom prst="rect">
            <a:avLst/>
          </a:prstGeom>
          <a:noFill/>
        </p:spPr>
      </p:pic>
      <p:pic>
        <p:nvPicPr>
          <p:cNvPr id="8196" name="Picture 4" descr="C:\Users\ПК\Desktop\осень 2020 мл.гр 0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3929066"/>
            <a:ext cx="3643338" cy="2643207"/>
          </a:xfrm>
          <a:prstGeom prst="rect">
            <a:avLst/>
          </a:prstGeom>
          <a:noFill/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28596" y="0"/>
            <a:ext cx="82868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Играем, поем, танцуем,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рассказываем стихи Осени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214414" y="285728"/>
            <a:ext cx="67151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Прощаемся с Осенью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 descr="C:\Users\ПК\Desktop\осень 2020 мл.гр 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142984"/>
            <a:ext cx="3929090" cy="3562317"/>
          </a:xfrm>
          <a:prstGeom prst="rect">
            <a:avLst/>
          </a:prstGeom>
          <a:noFill/>
        </p:spPr>
      </p:pic>
      <p:pic>
        <p:nvPicPr>
          <p:cNvPr id="36867" name="Picture 3" descr="C:\Users\ПК\Desktop\осень 2020 мл.гр 0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71809"/>
            <a:ext cx="4357718" cy="335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К\Downloads\1585294702_22-p-osennie-foni-dlya-detskikh-sadov-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28596" y="2500305"/>
            <a:ext cx="82868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45</Words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14</cp:revision>
  <dcterms:created xsi:type="dcterms:W3CDTF">2020-10-16T19:51:51Z</dcterms:created>
  <dcterms:modified xsi:type="dcterms:W3CDTF">2020-10-18T07:46:52Z</dcterms:modified>
</cp:coreProperties>
</file>