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  <a:srgbClr val="99FF99"/>
    <a:srgbClr val="FFCCFF"/>
    <a:srgbClr val="FF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59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4D975-C66F-4913-B668-3BC688656B9A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43BD0-0B03-496D-BACC-02144A28F3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338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43BD0-0B03-496D-BACC-02144A28F33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20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 descr="C:\Users\дом\Downloads\i3c6a9ba-removebg-preview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29994"/>
            <a:ext cx="872273" cy="8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99FF99"/>
          </a:fgClr>
          <a:bgClr>
            <a:schemeClr val="accent6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Кузнецова А.В.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7" name="Picture 3" descr="C:\Users\дом\Downloads\png-transparent-green-border-line-decor-green-area-pattern-green-frame-frame-angle-golden-frame-removebg-preview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1" r="1872"/>
          <a:stretch/>
        </p:blipFill>
        <p:spPr bwMode="auto">
          <a:xfrm>
            <a:off x="-108520" y="0"/>
            <a:ext cx="93896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7.xml"/><Relationship Id="rId1" Type="http://schemas.openxmlformats.org/officeDocument/2006/relationships/video" Target="../media/media1.mp4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дом\Downloads\i3c6a9ba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194" y="2636912"/>
            <a:ext cx="3866209" cy="39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м\Downloads\0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84170"/>
            <a:ext cx="2751614" cy="305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2179" y="620688"/>
            <a:ext cx="7079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Днем рожденья!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1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365125"/>
            <a:ext cx="6627068" cy="13255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ФИЗМИНУТКА</a:t>
            </a:r>
            <a:endParaRPr lang="ru-RU" sz="4800" b="1" dirty="0"/>
          </a:p>
        </p:txBody>
      </p:sp>
      <p:pic>
        <p:nvPicPr>
          <p:cNvPr id="4" name="videoplayback (1).mp4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39552" y="1340768"/>
            <a:ext cx="8340725" cy="4692650"/>
          </a:xfrm>
        </p:spPr>
      </p:pic>
    </p:spTree>
    <p:extLst>
      <p:ext uri="{BB962C8B-B14F-4D97-AF65-F5344CB8AC3E}">
        <p14:creationId xmlns:p14="http://schemas.microsoft.com/office/powerpoint/2010/main" xmlns="" val="150114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ownloads\f0277b2aaa3d24a725bf9f45e981556beae2ba52v2_hq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3677394" cy="367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764704"/>
            <a:ext cx="5184575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8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00B050"/>
                </a:solidFill>
              </a:rPr>
              <a:t>Расставь числа в порядке возрастания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069" y="245870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13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6682" y="2484215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250009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7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19678" y="2500091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15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024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11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03288" y="2458704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19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660232" y="2502440"/>
            <a:ext cx="6480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17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400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0625 L -0.18507 0.418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04705 0.426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-0.15348 0.424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74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42361 0.430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1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22934 0.434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-0.00382 0.424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21875 0.4303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38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22050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73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3+1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8213" y="352963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+1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212" y="280955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5+4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693" y="422165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4+2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28304" y="2112671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7+4</a:t>
            </a:r>
            <a:endParaRPr lang="ru-RU" sz="3600" b="1" dirty="0"/>
          </a:p>
        </p:txBody>
      </p:sp>
      <p:pic>
        <p:nvPicPr>
          <p:cNvPr id="3077" name="Picture 5" descr="C:\Users\дом\Downloads\png-clipart-drawing-animation-russia-child-others-baby-toys-cartoo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915">
            <a:off x="-595244" y="4009532"/>
            <a:ext cx="2635573" cy="16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31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296 L 0.13334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22050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73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3+1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8213" y="352963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+1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212" y="280955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5+4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693" y="422165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4+2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28304" y="2112671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7+4</a:t>
            </a:r>
            <a:endParaRPr lang="ru-RU" sz="3600" b="1" dirty="0"/>
          </a:p>
        </p:txBody>
      </p:sp>
      <p:pic>
        <p:nvPicPr>
          <p:cNvPr id="3077" name="Picture 5" descr="C:\Users\дом\Downloads\png-clipart-drawing-animation-russia-child-others-baby-toys-cartoo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915">
            <a:off x="411266" y="3345804"/>
            <a:ext cx="2635573" cy="16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296 L 0.13334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22050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73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3+1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8213" y="352963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+1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212" y="280955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5+4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693" y="422165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4+2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28304" y="2112671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7+4</a:t>
            </a:r>
            <a:endParaRPr lang="ru-RU" sz="3600" b="1" dirty="0"/>
          </a:p>
        </p:txBody>
      </p:sp>
      <p:pic>
        <p:nvPicPr>
          <p:cNvPr id="3077" name="Picture 5" descr="C:\Users\дом\Downloads\png-clipart-drawing-animation-russia-child-others-baby-toys-cartoo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915">
            <a:off x="1343918" y="2576336"/>
            <a:ext cx="2635573" cy="16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296 L 0.13334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3541" y="260648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73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3+1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8213" y="352963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+1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212" y="280955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5+4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693" y="422165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4+2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28304" y="2112671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7+4</a:t>
            </a:r>
            <a:endParaRPr lang="ru-RU" sz="3600" b="1" dirty="0"/>
          </a:p>
        </p:txBody>
      </p:sp>
      <p:pic>
        <p:nvPicPr>
          <p:cNvPr id="3077" name="Picture 5" descr="C:\Users\дом\Downloads\png-clipart-drawing-animation-russia-child-others-baby-toys-cartoo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915">
            <a:off x="2807091" y="1933709"/>
            <a:ext cx="2635573" cy="16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296 L 0.13334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5816" y="422050"/>
            <a:ext cx="3340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Лесенка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494173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3+1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58213" y="352963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 +1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00212" y="280955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5+4</a:t>
            </a:r>
            <a:endParaRPr lang="ru-RU" sz="3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68693" y="4221654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4+2</a:t>
            </a:r>
            <a:endParaRPr lang="ru-RU" sz="36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69224" y="2089479"/>
            <a:ext cx="165618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7+4</a:t>
            </a:r>
            <a:endParaRPr lang="ru-RU" sz="3600" b="1" dirty="0"/>
          </a:p>
        </p:txBody>
      </p:sp>
      <p:pic>
        <p:nvPicPr>
          <p:cNvPr id="3077" name="Picture 5" descr="C:\Users\дом\Downloads\png-clipart-drawing-animation-russia-child-others-baby-toys-cartoon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34915">
            <a:off x="4059476" y="1176215"/>
            <a:ext cx="2635573" cy="166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2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-0.06296 L 0.13334 -0.069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340803" y="2903190"/>
            <a:ext cx="2278480" cy="87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7+4</a:t>
            </a:r>
            <a:endParaRPr lang="ru-RU" sz="6000" b="1" dirty="0"/>
          </a:p>
        </p:txBody>
      </p:sp>
      <p:pic>
        <p:nvPicPr>
          <p:cNvPr id="4098" name="Picture 2" descr="C:\Users\дом\Downloads\img_57330e45b0397-removebg-pre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1952382" cy="208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59632" y="3767831"/>
            <a:ext cx="67977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«Сложение с переходом через десяток вида +4</a:t>
            </a:r>
            <a:r>
              <a:rPr lang="ru-RU" sz="5400" b="1" dirty="0" smtClean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</a:t>
            </a:r>
            <a:endParaRPr lang="ru-RU" sz="5400" b="1" dirty="0">
              <a:ln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56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62731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6767" y="478307"/>
            <a:ext cx="96837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478307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3434" y="459343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478307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6917" y="466622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79621" y="500244"/>
            <a:ext cx="87051" cy="24482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03648" y="3212976"/>
            <a:ext cx="87051" cy="24482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63396" y="3284984"/>
            <a:ext cx="87051" cy="24482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6059" y="3212976"/>
            <a:ext cx="87051" cy="24482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31774" y="3244521"/>
            <a:ext cx="87051" cy="244827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47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12593 L 0.28194 -0.3988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4 -0.08403 L 0.42361 -0.3990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-0.10509 L 0.56181 -0.3990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32" y="-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69618 -0.399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09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зима 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 1</Template>
  <TotalTime>69</TotalTime>
  <Words>71</Words>
  <Application>Microsoft Office PowerPoint</Application>
  <PresentationFormat>Экран (4:3)</PresentationFormat>
  <Paragraphs>44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зима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ФИЗМИНУТКА</vt:lpstr>
      <vt:lpstr>Слайд 11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Николай Ростовцев</cp:lastModifiedBy>
  <cp:revision>12</cp:revision>
  <dcterms:created xsi:type="dcterms:W3CDTF">2022-04-12T14:26:48Z</dcterms:created>
  <dcterms:modified xsi:type="dcterms:W3CDTF">2022-04-19T16:54:22Z</dcterms:modified>
</cp:coreProperties>
</file>