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6" r:id="rId1"/>
  </p:sldMasterIdLst>
  <p:sldIdLst>
    <p:sldId id="256" r:id="rId2"/>
    <p:sldId id="263" r:id="rId3"/>
    <p:sldId id="257" r:id="rId4"/>
    <p:sldId id="258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-103" y="-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0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493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726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1405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487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442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374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11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2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8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677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182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3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9394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3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78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43948" y="4464028"/>
            <a:ext cx="4109852" cy="1641490"/>
          </a:xfrm>
        </p:spPr>
        <p:txBody>
          <a:bodyPr>
            <a:normAutofit/>
          </a:bodyPr>
          <a:lstStyle/>
          <a:p>
            <a:r>
              <a:rPr lang="ru-RU" sz="5200" dirty="0" smtClean="0">
                <a:solidFill>
                  <a:schemeClr val="accent1"/>
                </a:solidFill>
              </a:rPr>
              <a:t>САМОВАР</a:t>
            </a:r>
            <a:endParaRPr lang="ru-RU" sz="5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pngimg.com/uploads/samovar/samovar_PNG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3" y="232903"/>
            <a:ext cx="6089292" cy="60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321" y="353250"/>
            <a:ext cx="10515600" cy="1325563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такое самовар?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0461" y="1605560"/>
            <a:ext cx="10514012" cy="1141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/>
              <a:t>Металлический </a:t>
            </a:r>
            <a:r>
              <a:rPr lang="ru-RU" sz="4000" dirty="0"/>
              <a:t>сосуд для кипячения воды и приготовления чая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47" y="2165081"/>
            <a:ext cx="3381777" cy="362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5597" y="3794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Почему он так называется?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895597" y="4986394"/>
            <a:ext cx="8129650" cy="121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dirty="0" smtClean="0"/>
              <a:t>«Сам варит» - отсюда и произошло название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936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tdata.ru/u26/photo7842/20641445472-0/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217192"/>
            <a:ext cx="4618181" cy="308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asfokus.ru/images/photos/medium/8871ccc7484beb38c643b39f9210a3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01" y="500055"/>
            <a:ext cx="4079686" cy="577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.d-cd.net/f75cf66s-1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3477628"/>
            <a:ext cx="4643517" cy="308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ольшой самовар из Ту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2" y="281421"/>
            <a:ext cx="5617154" cy="374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dzeninfra.ru/get-zen_doc/1881616/pub_5e8b538a47d6d36af987d323_5e8b7dac3d267b0ef8d4039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7" y="2377136"/>
            <a:ext cx="5581938" cy="418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movar-museum.ru/uploads/Samovar/Samovar-3683/Samovar-3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4" y="692727"/>
            <a:ext cx="2589767" cy="329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samovarmuseum.ru/wp-content/uploads/2019/03/kb-319-samovar-vaza-s-ovalami-2-musei-samovar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b="6833"/>
          <a:stretch/>
        </p:blipFill>
        <p:spPr bwMode="auto">
          <a:xfrm>
            <a:off x="3225133" y="2812757"/>
            <a:ext cx="2392398" cy="305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tulasamovar.ru/upload/iblock/00f/DSC_4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93" y="692727"/>
            <a:ext cx="2522658" cy="282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tulasamovar.ru/upload/iblock/0f8/DSC_8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910" y="2665804"/>
            <a:ext cx="3032989" cy="309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936292" y="3325512"/>
            <a:ext cx="2522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ВАЗА</a:t>
            </a:r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16604" y="3988294"/>
            <a:ext cx="258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ЯЙЦО</a:t>
            </a: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225133" y="5761388"/>
            <a:ext cx="2392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РЕПКА</a:t>
            </a:r>
            <a:endParaRPr lang="ru-RU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8845909" y="5532437"/>
            <a:ext cx="3032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ШАР</a:t>
            </a:r>
            <a:endParaRPr lang="ru-RU" dirty="0"/>
          </a:p>
        </p:txBody>
      </p:sp>
      <p:pic>
        <p:nvPicPr>
          <p:cNvPr id="5122" name="Picture 2" descr="https://i.pinimg.com/originals/17/84/49/17844908466b614e00320707a3fec4c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" y="4986460"/>
            <a:ext cx="2172187" cy="17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movar-museum.ru/uploads/Samovar/Samovar-3683/Samovar-3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4" y="692727"/>
            <a:ext cx="2589767" cy="329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samovarmuseum.ru/wp-content/uploads/2019/03/kb-319-samovar-vaza-s-ovalami-2-musei-samovar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b="6833"/>
          <a:stretch/>
        </p:blipFill>
        <p:spPr bwMode="auto">
          <a:xfrm>
            <a:off x="3225133" y="2812757"/>
            <a:ext cx="2392398" cy="305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tulasamovar.ru/upload/iblock/00f/DSC_4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93" y="692727"/>
            <a:ext cx="2522658" cy="282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tulasamovar.ru/upload/iblock/0f8/DSC_8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910" y="2665804"/>
            <a:ext cx="3032989" cy="309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225134" y="5568484"/>
            <a:ext cx="2392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РЕПКА</a:t>
            </a:r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16604" y="3988294"/>
            <a:ext cx="258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ЯЙЦО</a:t>
            </a: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936291" y="3550814"/>
            <a:ext cx="2522660" cy="110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ВАЗА</a:t>
            </a:r>
            <a:endParaRPr lang="ru-RU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8845909" y="5532437"/>
            <a:ext cx="3032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ШАР</a:t>
            </a:r>
            <a:endParaRPr lang="ru-RU" dirty="0"/>
          </a:p>
        </p:txBody>
      </p:sp>
      <p:pic>
        <p:nvPicPr>
          <p:cNvPr id="13" name="Picture 2" descr="https://phonoteka.org/uploads/posts/2021-05/1620824013_23-phonoteka_org-p-fon-dlya-prezentatsii-s-umnoi-sovoi-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06" y="158311"/>
            <a:ext cx="1935067" cy="23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544E-6 -4.46809E-6 C 0.00169 0.00047 0.00404 -4.46809E-6 0.00547 0.00162 C 0.00651 0.00278 0.00586 0.00532 0.00664 0.00694 C 0.00781 0.00949 0.00977 0.01111 0.0112 0.01365 C 0.01627 0.02383 0.02096 0.03562 0.02565 0.04649 C 0.02968 0.05597 0.04661 0.0606 0.05259 0.06383 C 0.08305 0.06314 0.11378 0.06407 0.14424 0.06198 C 0.15153 0.06152 0.15738 0.05158 0.16324 0.04464 C 0.1704 0.03585 0.17886 0.02984 0.18667 0.02221 C 0.20255 -0.00948 0.17756 0.04186 0.1924 0.00694 C 0.19618 -0.00208 0.20464 -0.01896 0.20464 -0.01873 C 0.20932 -0.04185 0.21297 -0.05943 0.21466 -0.08279 C 0.21544 -0.13598 0.21479 -0.18085 0.2282 -0.22918 C 0.23002 -0.24514 0.22963 -0.26133 0.23145 -0.27729 C 0.23275 -0.29047 0.23887 -0.30851 0.23939 -0.3203 C 0.24004 -0.3358 0.23939 -0.35152 0.23939 -0.36679 L 0.23367 -0.29301 " pathEditMode="relative" rAng="0" ptsTypes="fffffffffffffff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2" y="-15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51E-6 3.66327E-6 C -0.00247 0.01434 -0.0069 0.02891 -0.00872 0.04325 C -0.01132 0.06429 -0.01497 0.08788 -0.02043 0.10731 C -0.02148 0.11494 -0.02239 0.12118 -0.02434 0.12812 C -0.02525 0.13853 -0.02707 0.14292 -0.02916 0.15241 C -0.03033 0.16651 -0.02955 0.16304 -0.03306 0.17646 C -0.03462 0.18224 -0.03801 0.1938 -0.03801 0.1938 C -0.04061 0.21346 -0.04894 0.22919 -0.0535 0.24746 C -0.0591 0.26989 -0.06352 0.29302 -0.07198 0.31314 C -0.07979 0.33187 -0.08839 0.34459 -0.09932 0.35638 C -0.1057 0.36309 -0.11143 0.37188 -0.1178 0.37882 C -0.1208 0.38205 -0.12509 0.38205 -0.12848 0.38413 C -0.13668 0.38899 -0.14319 0.39292 -0.15191 0.39454 C -0.16428 0.39339 -0.17664 0.39315 -0.18888 0.39107 C -0.19096 0.39084 -0.19474 0.3876 -0.19474 0.3876 C -0.20554 0.37488 -0.21622 0.35962 -0.2278 0.34944 C -0.23171 0.33904 -0.23431 0.3284 -0.23665 0.3166 C -0.23561 0.30574 -0.23757 0.3062 -0.2347 0.3062 L -0.22884 0.3062 " pathEditMode="relative" ptsTypes="fffffffffffffffff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26400" y="731453"/>
            <a:ext cx="5641019" cy="5632402"/>
          </a:xfrm>
        </p:spPr>
        <p:txBody>
          <a:bodyPr>
            <a:noAutofit/>
          </a:bodyPr>
          <a:lstStyle/>
          <a:p>
            <a:r>
              <a:rPr lang="ru-RU" sz="5400" dirty="0" smtClean="0"/>
              <a:t>Чай</a:t>
            </a:r>
          </a:p>
          <a:p>
            <a:r>
              <a:rPr lang="ru-RU" sz="5400" dirty="0" smtClean="0"/>
              <a:t>Вода</a:t>
            </a:r>
          </a:p>
          <a:p>
            <a:r>
              <a:rPr lang="ru-RU" sz="5400" dirty="0" smtClean="0"/>
              <a:t>Кипяток</a:t>
            </a:r>
          </a:p>
          <a:p>
            <a:r>
              <a:rPr lang="ru-RU" sz="5400" dirty="0" smtClean="0"/>
              <a:t>Чайник</a:t>
            </a:r>
          </a:p>
          <a:p>
            <a:r>
              <a:rPr lang="ru-RU" sz="5400" dirty="0" smtClean="0"/>
              <a:t>Варит</a:t>
            </a:r>
          </a:p>
          <a:p>
            <a:r>
              <a:rPr lang="ru-RU" sz="5400" dirty="0" smtClean="0"/>
              <a:t>Кирпич </a:t>
            </a:r>
            <a:endParaRPr lang="ru-RU" sz="5400" dirty="0"/>
          </a:p>
        </p:txBody>
      </p:sp>
      <p:pic>
        <p:nvPicPr>
          <p:cNvPr id="7" name="Picture 2" descr="https://i.pinimg.com/originals/17/84/49/17844908466b614e00320707a3fec4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5381" y="2685449"/>
            <a:ext cx="4664484" cy="37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221</TotalTime>
  <Words>41</Words>
  <Application>Microsoft Office PowerPoint</Application>
  <PresentationFormat>Произвольный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Глубина</vt:lpstr>
      <vt:lpstr>САМОВАР</vt:lpstr>
      <vt:lpstr>Что такое самовар?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САМОВАР кипит – уходить не велит</dc:title>
  <dc:creator>Дарья Игнатьева</dc:creator>
  <cp:lastModifiedBy>User</cp:lastModifiedBy>
  <cp:revision>12</cp:revision>
  <dcterms:created xsi:type="dcterms:W3CDTF">2022-11-09T15:03:16Z</dcterms:created>
  <dcterms:modified xsi:type="dcterms:W3CDTF">2022-11-10T13:17:21Z</dcterms:modified>
</cp:coreProperties>
</file>