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0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2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36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69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6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4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2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1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3DD0E-D4D9-47DC-A9C2-041D53CEAED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97127-E42C-4F12-968C-EE22E55A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64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ir-s3-cdn-cf.behance.net/projects/max_808/fca7b270534137.Y3JvcCw5NTgsNzQ5LDAsMT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31" y="0"/>
            <a:ext cx="8748939" cy="68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524" y="119743"/>
            <a:ext cx="5101999" cy="3037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24" y="2879824"/>
            <a:ext cx="5101999" cy="37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11" y="718458"/>
            <a:ext cx="10159999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56923"/>
            <a:ext cx="10515600" cy="85747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Match pictures to the animals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83" y="1088571"/>
            <a:ext cx="2726873" cy="1817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3" y="628089"/>
            <a:ext cx="3461656" cy="2398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004" y="2720806"/>
            <a:ext cx="3691699" cy="2460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98" y="3737441"/>
            <a:ext cx="3398694" cy="2256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972" y="3648618"/>
            <a:ext cx="3657600" cy="24345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1296" y="1088570"/>
            <a:ext cx="4130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 rabbit/ A tiger/ </a:t>
            </a:r>
          </a:p>
          <a:p>
            <a:r>
              <a:rPr lang="en-US" sz="3200" dirty="0" smtClean="0"/>
              <a:t>A guinea pig/ A dog/ </a:t>
            </a:r>
          </a:p>
          <a:p>
            <a:r>
              <a:rPr lang="en-US" sz="3200" dirty="0" smtClean="0"/>
              <a:t>A parrot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0783" y="290648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9097" y="60832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2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43418" y="524355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968365" y="307491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4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98972" y="610291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722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86" y="134483"/>
            <a:ext cx="10515600" cy="1325563"/>
          </a:xfrm>
        </p:spPr>
        <p:txBody>
          <a:bodyPr/>
          <a:lstStyle/>
          <a:p>
            <a:r>
              <a:rPr lang="fr-FR" dirty="0" smtClean="0"/>
              <a:t>What happened to them?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0046"/>
            <a:ext cx="78867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515" y="267153"/>
            <a:ext cx="10515600" cy="1325563"/>
          </a:xfrm>
        </p:spPr>
        <p:txBody>
          <a:bodyPr/>
          <a:lstStyle/>
          <a:p>
            <a:r>
              <a:rPr lang="en-US" dirty="0" smtClean="0"/>
              <a:t>Who can help our pets to feel better? </a:t>
            </a:r>
            <a:endParaRPr lang="ru-RU" dirty="0"/>
          </a:p>
        </p:txBody>
      </p:sp>
      <p:pic>
        <p:nvPicPr>
          <p:cNvPr id="2050" name="Picture 2" descr="https://g.foolcdn.com/image/?url=https%3A//g.foolcdn.com/editorial/images/563405/vet-exam.jpg&amp;w=2000&amp;op=re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50" y="1458686"/>
            <a:ext cx="7149439" cy="47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297477"/>
            <a:ext cx="4156982" cy="62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2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1.bp.blogspot.com/-BxlR8Bd0SWA/Xk6hwInhEBI/AAAAAAAAAS8/fQ55IwtDdLUe_voK5DKv1VCy5tvOD3GfACLcBGAsYHQ/s1600/grammar%2Bposter%2Bav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197562"/>
            <a:ext cx="9176657" cy="64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1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dirty="0" smtClean="0"/>
              <a:t>Write down new words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4257"/>
            <a:ext cx="10515600" cy="4772706"/>
          </a:xfrm>
        </p:spPr>
        <p:txBody>
          <a:bodyPr/>
          <a:lstStyle/>
          <a:p>
            <a:r>
              <a:rPr lang="en-US" dirty="0" smtClean="0"/>
              <a:t>Fleas – </a:t>
            </a:r>
            <a:r>
              <a:rPr lang="ru-RU" dirty="0" smtClean="0"/>
              <a:t>блохи</a:t>
            </a:r>
          </a:p>
          <a:p>
            <a:r>
              <a:rPr lang="en-US" dirty="0" smtClean="0"/>
              <a:t>A broken wing – c</a:t>
            </a:r>
            <a:r>
              <a:rPr lang="ru-RU" dirty="0" smtClean="0"/>
              <a:t>ломаное крыло</a:t>
            </a:r>
          </a:p>
          <a:p>
            <a:r>
              <a:rPr lang="en-US" dirty="0" smtClean="0"/>
              <a:t>A toothache</a:t>
            </a:r>
            <a:r>
              <a:rPr lang="ru-RU" dirty="0" smtClean="0"/>
              <a:t>- зубная боль</a:t>
            </a:r>
            <a:endParaRPr lang="en-US" dirty="0" smtClean="0"/>
          </a:p>
          <a:p>
            <a:r>
              <a:rPr lang="en-US" dirty="0" smtClean="0"/>
              <a:t>Broken legs </a:t>
            </a:r>
            <a:r>
              <a:rPr lang="ru-RU" dirty="0" smtClean="0"/>
              <a:t>– сломанные лапы</a:t>
            </a:r>
            <a:endParaRPr lang="en-US" dirty="0" smtClean="0"/>
          </a:p>
          <a:p>
            <a:r>
              <a:rPr lang="en-US" dirty="0" smtClean="0"/>
              <a:t>An earache – </a:t>
            </a:r>
            <a:r>
              <a:rPr lang="ru-RU" dirty="0" smtClean="0"/>
              <a:t>боль в ухе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6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7" y="463098"/>
            <a:ext cx="10515600" cy="723446"/>
          </a:xfrm>
        </p:spPr>
        <p:txBody>
          <a:bodyPr/>
          <a:lstStyle/>
          <a:p>
            <a:r>
              <a:rPr lang="en-US" b="1" dirty="0" smtClean="0"/>
              <a:t>Match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436719"/>
              </p:ext>
            </p:extLst>
          </p:nvPr>
        </p:nvGraphicFramePr>
        <p:xfrm>
          <a:off x="838200" y="1825625"/>
          <a:ext cx="10515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9134116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5024009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1 What’s the matter?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A 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Сколько ему лет?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44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2 What’s wrong with him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B 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В чем дело?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531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3 Really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 How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C 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Давайте посмотрим на него.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4 How old is he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D 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Действительно?</a:t>
                      </a:r>
                      <a:r>
                        <a:rPr lang="ru-RU" sz="2800" b="1" baseline="0" dirty="0" smtClean="0">
                          <a:solidFill>
                            <a:schemeClr val="bg2"/>
                          </a:solidFill>
                        </a:rPr>
                        <a:t> Как?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96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5 Let’s have a look at him.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</a:rPr>
                        <a:t>E </a:t>
                      </a:r>
                      <a:r>
                        <a:rPr lang="ru-RU" sz="2800" b="1" dirty="0" smtClean="0">
                          <a:solidFill>
                            <a:schemeClr val="bg2"/>
                          </a:solidFill>
                        </a:rPr>
                        <a:t>Что с ним?</a:t>
                      </a:r>
                      <a:endParaRPr lang="ru-RU" sz="28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892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4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13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Translate</a:t>
            </a:r>
            <a:r>
              <a:rPr lang="ru-RU" dirty="0" smtClean="0"/>
              <a:t> </a:t>
            </a:r>
            <a:r>
              <a:rPr lang="ru-RU" dirty="0" err="1" smtClean="0"/>
              <a:t>from</a:t>
            </a:r>
            <a:r>
              <a:rPr lang="ru-RU" dirty="0" smtClean="0"/>
              <a:t> </a:t>
            </a:r>
            <a:r>
              <a:rPr lang="ru-RU" dirty="0" err="1" smtClean="0"/>
              <a:t>Russian</a:t>
            </a:r>
            <a:r>
              <a:rPr lang="ru-RU" dirty="0" smtClean="0"/>
              <a:t> </a:t>
            </a:r>
            <a:r>
              <a:rPr lang="ru-RU" dirty="0" err="1" smtClean="0"/>
              <a:t>into</a:t>
            </a:r>
            <a:r>
              <a:rPr lang="ru-RU" dirty="0" smtClean="0"/>
              <a:t> </a:t>
            </a:r>
            <a:r>
              <a:rPr lang="ru-RU" dirty="0" err="1" smtClean="0"/>
              <a:t>English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76400"/>
            <a:ext cx="10515600" cy="4500563"/>
          </a:xfrm>
        </p:spPr>
        <p:txBody>
          <a:bodyPr/>
          <a:lstStyle/>
          <a:p>
            <a:r>
              <a:rPr lang="ru-RU" sz="3200" b="1" dirty="0" smtClean="0"/>
              <a:t>В чем дело? </a:t>
            </a:r>
          </a:p>
          <a:p>
            <a:r>
              <a:rPr lang="ru-RU" sz="3200" b="1" dirty="0" smtClean="0"/>
              <a:t>У него сломано крыло.</a:t>
            </a:r>
          </a:p>
          <a:p>
            <a:r>
              <a:rPr lang="ru-RU" sz="3200" b="1" dirty="0" smtClean="0"/>
              <a:t>Давайте посмотрим.</a:t>
            </a:r>
          </a:p>
          <a:p>
            <a:r>
              <a:rPr lang="ru-RU" sz="3200" b="1" dirty="0" smtClean="0"/>
              <a:t>Ему 4 года.</a:t>
            </a:r>
          </a:p>
          <a:p>
            <a:r>
              <a:rPr lang="ru-RU" sz="3200" b="1" dirty="0" smtClean="0"/>
              <a:t>Действительно? Как?</a:t>
            </a:r>
          </a:p>
          <a:p>
            <a:r>
              <a:rPr lang="ru-RU" sz="3200" b="1" dirty="0" smtClean="0"/>
              <a:t>Я не знаю.</a:t>
            </a:r>
          </a:p>
          <a:p>
            <a:r>
              <a:rPr lang="ru-RU" sz="3200" b="1" dirty="0" smtClean="0"/>
              <a:t>Это Том, мой попугай.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581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162</Words>
  <Application>Microsoft Office PowerPoint</Application>
  <PresentationFormat>Широкоэкранный</PresentationFormat>
  <Paragraphs>36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Match pictures to the animals</vt:lpstr>
      <vt:lpstr>What happened to them? </vt:lpstr>
      <vt:lpstr>Who can help our pets to feel better? </vt:lpstr>
      <vt:lpstr>Презентация PowerPoint</vt:lpstr>
      <vt:lpstr>Презентация PowerPoint</vt:lpstr>
      <vt:lpstr>Write down new words</vt:lpstr>
      <vt:lpstr>Match</vt:lpstr>
      <vt:lpstr>Translate from Russian into English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visit to the vet</dc:title>
  <dc:creator>Школа482</dc:creator>
  <cp:lastModifiedBy>Школа482</cp:lastModifiedBy>
  <cp:revision>5</cp:revision>
  <dcterms:created xsi:type="dcterms:W3CDTF">2022-03-31T08:42:29Z</dcterms:created>
  <dcterms:modified xsi:type="dcterms:W3CDTF">2022-03-31T09:17:19Z</dcterms:modified>
</cp:coreProperties>
</file>