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40893-181F-420D-858C-6C59344B43A4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AB62-1B0C-4A56-A36B-2C231CD4C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6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AC7-EAB3-4BB0-B6E3-4AEBE2FA238F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135-9EF8-42B6-BC4A-2D84EFA4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2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AC7-EAB3-4BB0-B6E3-4AEBE2FA238F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135-9EF8-42B6-BC4A-2D84EFA4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5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AC7-EAB3-4BB0-B6E3-4AEBE2FA238F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135-9EF8-42B6-BC4A-2D84EFA4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2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AC7-EAB3-4BB0-B6E3-4AEBE2FA238F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135-9EF8-42B6-BC4A-2D84EFA4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5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AC7-EAB3-4BB0-B6E3-4AEBE2FA238F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135-9EF8-42B6-BC4A-2D84EFA4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0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AC7-EAB3-4BB0-B6E3-4AEBE2FA238F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135-9EF8-42B6-BC4A-2D84EFA4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8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AC7-EAB3-4BB0-B6E3-4AEBE2FA238F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135-9EF8-42B6-BC4A-2D84EFA4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2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AC7-EAB3-4BB0-B6E3-4AEBE2FA238F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135-9EF8-42B6-BC4A-2D84EFA4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3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AC7-EAB3-4BB0-B6E3-4AEBE2FA238F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135-9EF8-42B6-BC4A-2D84EFA4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AC7-EAB3-4BB0-B6E3-4AEBE2FA238F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135-9EF8-42B6-BC4A-2D84EFA4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AC7-EAB3-4BB0-B6E3-4AEBE2FA238F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135-9EF8-42B6-BC4A-2D84EFA4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6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7BAC7-EAB3-4BB0-B6E3-4AEBE2FA238F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A135-9EF8-42B6-BC4A-2D84EFA4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8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.png"/><Relationship Id="rId5" Type="http://schemas.openxmlformats.org/officeDocument/2006/relationships/image" Target="../media/image18.jpg"/><Relationship Id="rId10" Type="http://schemas.openxmlformats.org/officeDocument/2006/relationships/image" Target="../media/image22.png"/><Relationship Id="rId4" Type="http://schemas.openxmlformats.org/officeDocument/2006/relationships/image" Target="../media/image17.jp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12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44" y="2102117"/>
            <a:ext cx="5202216" cy="299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0300" y="366053"/>
            <a:ext cx="89033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ПУТЕШЕСТВИЕ</a:t>
            </a:r>
          </a:p>
          <a:p>
            <a:pPr algn="ctr"/>
            <a:r>
              <a:rPr lang="ru-RU" sz="3200" b="1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В СТРАНУ ГЕОМЕТРИЧЕСКИХ ФИГУР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2387" y="137763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для детей </a:t>
            </a:r>
          </a:p>
          <a:p>
            <a:pPr algn="ctr"/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старшего дошкольного возраста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25" y="3230243"/>
            <a:ext cx="1585465" cy="1868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9" y="1978621"/>
            <a:ext cx="1585465" cy="18682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808" y="5280293"/>
            <a:ext cx="8391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Презентация к занятию «Путешествие в страну геометрических фигур»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Автор: Кондратова Марина Иннокентьевна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МДОУ№26 Ломоносовский район Ленинградская область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Для презентации были использованы материалы из раздела «Яндекс-картинки»</a:t>
            </a:r>
          </a:p>
        </p:txBody>
      </p:sp>
    </p:spTree>
    <p:extLst>
      <p:ext uri="{BB962C8B-B14F-4D97-AF65-F5344CB8AC3E}">
        <p14:creationId xmlns:p14="http://schemas.microsoft.com/office/powerpoint/2010/main" val="351583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908720"/>
            <a:ext cx="9721080" cy="6955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998"/>
            <a:ext cx="8208912" cy="1376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620688"/>
            <a:ext cx="4392488" cy="40011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86402"/>
              </a:avLst>
            </a:prstTxWarp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страна геометрических фигур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95" y="3356992"/>
            <a:ext cx="1839102" cy="183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51488"/>
            <a:ext cx="3384376" cy="21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5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908720"/>
            <a:ext cx="9721080" cy="6955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998"/>
            <a:ext cx="8208912" cy="1376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620688"/>
            <a:ext cx="4392488" cy="40011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86402"/>
              </a:avLst>
            </a:prstTxWarp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страна геометрических фигур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30" y="5278813"/>
            <a:ext cx="1004497" cy="153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66258"/>
            <a:ext cx="1628304" cy="1221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19" y="5278813"/>
            <a:ext cx="1764235" cy="1362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37" y="2987865"/>
            <a:ext cx="1450627" cy="1087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8" y="1744543"/>
            <a:ext cx="1485595" cy="1485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19" y="1856237"/>
            <a:ext cx="1741901" cy="1604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744543"/>
            <a:ext cx="1454317" cy="1972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97" y="4683622"/>
            <a:ext cx="1816540" cy="136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035">
            <a:off x="3546025" y="2357818"/>
            <a:ext cx="2089967" cy="94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4608512" cy="552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69026" y="620688"/>
            <a:ext cx="4551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ТРЕУГОЛЬНИК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6423606"/>
            <a:ext cx="6350000" cy="451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" y="2346"/>
            <a:ext cx="9144000" cy="68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7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3218066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293096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293096"/>
            <a:ext cx="3155843" cy="2366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772" y="188640"/>
            <a:ext cx="3417506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23" y="247150"/>
            <a:ext cx="1921154" cy="2934676"/>
          </a:xfrm>
          <a:prstGeom prst="roundRect">
            <a:avLst>
              <a:gd name="adj" fmla="val 147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06" y="2780928"/>
            <a:ext cx="3317665" cy="2426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29" y="5583962"/>
            <a:ext cx="1241557" cy="10760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54" y="3572240"/>
            <a:ext cx="2563044" cy="7208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542899"/>
            <a:ext cx="2563044" cy="720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36232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6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9" y="227050"/>
            <a:ext cx="5090845" cy="372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4817185" cy="3605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2" y="-13142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2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6958"/>
            <a:ext cx="1946147" cy="2847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72" y="2483514"/>
            <a:ext cx="5446476" cy="4084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958"/>
            <a:ext cx="6264695" cy="4364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6" y="4670758"/>
            <a:ext cx="2610646" cy="18976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4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2" y="-40420"/>
            <a:ext cx="9150442" cy="68984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6104"/>
            <a:ext cx="4704373" cy="352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74886"/>
            <a:ext cx="4554421" cy="341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28803" y="2270244"/>
            <a:ext cx="1975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ОВАЛ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79" y="4568088"/>
            <a:ext cx="505350" cy="45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7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2195736" cy="1465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48" y="1"/>
            <a:ext cx="3461290" cy="28730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3375"/>
            <a:ext cx="3435180" cy="27096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66550"/>
            <a:ext cx="3888432" cy="2187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93097"/>
            <a:ext cx="3181360" cy="232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76" y="163375"/>
            <a:ext cx="3416320" cy="2468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92896"/>
            <a:ext cx="2605296" cy="1865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6" y="2631750"/>
            <a:ext cx="2446578" cy="2446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53793"/>
            <a:ext cx="3408388" cy="2284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1"/>
            <a:ext cx="9201561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1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2086"/>
            <a:ext cx="9167940" cy="6533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99392"/>
            <a:ext cx="9336232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5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53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</dc:creator>
  <cp:lastModifiedBy>Марина Кондратова</cp:lastModifiedBy>
  <cp:revision>18</cp:revision>
  <dcterms:created xsi:type="dcterms:W3CDTF">2017-04-08T07:35:56Z</dcterms:created>
  <dcterms:modified xsi:type="dcterms:W3CDTF">2024-02-25T10:00:59Z</dcterms:modified>
</cp:coreProperties>
</file>