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9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87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5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46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5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1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9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804D-0437-4A41-8E5F-7491CCD028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130E5-BA2D-4E47-9A15-3F648DC53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D40EDB-0188-459D-943A-362D3B7D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43" y="1698675"/>
            <a:ext cx="9098263" cy="5550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графический тренажер "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Игровизор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Составитель:</a:t>
            </a:r>
          </a:p>
          <a:p>
            <a:pPr marL="0" indent="0" algn="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Олеговна, воспитатель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78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CE448-997D-4025-A80C-D4F67E64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7F263-C24D-4282-B8C5-7BC94399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68FD7-3FDD-4E43-9B27-B7B7815A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F8ACE8-F732-442D-8AB4-777E7FB1E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63763"/>
            <a:ext cx="4262311" cy="42032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6FBA2E-AF12-4C66-9121-2FE7B15E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73" y="2430337"/>
            <a:ext cx="5882853" cy="39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5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39FC-2561-4A11-9680-6D3123FA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7BF9F-8DFB-48F8-A747-D17E6D75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7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EEEDEA-A5AA-42F4-83C6-26D0F047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366" y="32236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1182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5729A-2AF3-4630-8FD2-BF54BCFF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F6FC2-8CF1-47EB-B90F-BB83E8E2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94601"/>
            <a:ext cx="9569602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A4D020-7491-43CA-9469-518F97960FF3}"/>
              </a:ext>
            </a:extLst>
          </p:cNvPr>
          <p:cNvSpPr/>
          <p:nvPr/>
        </p:nvSpPr>
        <p:spPr>
          <a:xfrm>
            <a:off x="234656" y="2302893"/>
            <a:ext cx="9671901" cy="146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того чтобы усовершенствовать ум,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больше размышлять, чем заучивать».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9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5F44-AE0B-4EE7-A6CF-758DF0FE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1D3ED-96C4-4BCA-84ED-D6F414AE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295" y="2502002"/>
            <a:ext cx="8605409" cy="383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469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60D25F-CE94-4F76-9F15-56CE60C6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941922"/>
            <a:ext cx="9596485" cy="358096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    предметно – развивающая среда должна направлять внимание детей на то, что их окружает, заставляет размышлять, экспериментировать, делать выводы.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5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18EE0-0191-47BD-8F2B-6C212E017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382007-3BEA-4CAD-B808-C6D3806F6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0E8537-7574-4B4A-862A-09DEF4AD5CCD}"/>
              </a:ext>
            </a:extLst>
          </p:cNvPr>
          <p:cNvSpPr/>
          <p:nvPr/>
        </p:nvSpPr>
        <p:spPr>
          <a:xfrm>
            <a:off x="1225484" y="305068"/>
            <a:ext cx="65704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Вадимович </a:t>
            </a:r>
            <a:r>
              <a:rPr lang="ru-RU" sz="20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Санкт-Петербурге. Им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более 50 развивающих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 пособий. В прошлом Вячеслав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Вадимович инженер–физик.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Толчком к изобретению игр послужили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собственных детей и «пустые»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 игрушек в эпоху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Перестройки. </a:t>
            </a:r>
            <a:r>
              <a:rPr lang="ru-RU" sz="20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пытаясь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альтернативу обычным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постсоветским игрушка, натолкнулся на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Никитина и Зайцева, но решил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пойти своим путем. Так появились его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творческие игры: «</a:t>
            </a:r>
            <a:r>
              <a:rPr lang="ru-RU" sz="20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квадрат», «Цветовые часы».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позже был создан центр игры</a:t>
            </a:r>
          </a:p>
          <a:p>
            <a:r>
              <a:rPr lang="ru-RU" sz="20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разработке,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производству, внедрению и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методик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и коррекционных игр.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Без названия">
            <a:extLst>
              <a:ext uri="{FF2B5EF4-FFF2-40B4-BE49-F238E27FC236}">
                <a16:creationId xmlns:a16="http://schemas.microsoft.com/office/drawing/2014/main" id="{2A754BBC-1688-455D-93A3-40555D12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4381" y="511713"/>
            <a:ext cx="3602135" cy="54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01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36BBB7-0ABD-4609-8200-35EFEAC3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7" y="1338606"/>
            <a:ext cx="9624767" cy="5296644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информационно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ориентированный, краткосрочный.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дети, воспитатели, родители.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6-7 лет, подготовительная группа.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Проект осуществляется с 1 апреля по 10 апреля 2024 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3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60235D-197B-4F27-A1C6-91F7E8F55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669303"/>
            <a:ext cx="8859223" cy="53720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Развитие у ребенка познавательного интереса, желания и потребности узнать новое.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Развитие наблюдательности, исследовательского подхода.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Развитие воображения, креативности мышления (умение гибко, оригинально мыслить,).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Гармоничное, сбалансированное развитие у детей эмоционально-образного и логического начала.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математических представлений.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Развитие мелкой моторики и всех психических процессов.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7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207ED0-CCDE-4D5B-A05B-33794244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21" y="68058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138277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C40672-BD21-46A3-BA85-791325A6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93" y="-10184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основной</a:t>
            </a:r>
          </a:p>
        </p:txBody>
      </p:sp>
      <p:pic>
        <p:nvPicPr>
          <p:cNvPr id="1026" name="Picture 2" descr="https://shareslide.ru/img/thumbs/d70fdfc1f6a84ef819dad3bcdedfb31b-800x.jpg">
            <a:extLst>
              <a:ext uri="{FF2B5EF4-FFF2-40B4-BE49-F238E27FC236}">
                <a16:creationId xmlns:a16="http://schemas.microsoft.com/office/drawing/2014/main" id="{9B1F9824-6FAB-42F5-A3DF-EEEA2436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54" y="527311"/>
            <a:ext cx="7737835" cy="58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6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77E4D-7759-4313-964B-92619784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AAF57-2535-4E0A-B772-03CAEEE7E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dirty="0"/>
              <a:t>Этапы реализации проекта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этап – подготовительный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8E85FC-C969-4C30-8793-4DE3F626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0" y="446089"/>
            <a:ext cx="5709378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A3521-1F53-4E61-A5F1-5A976D954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09" y="2473317"/>
            <a:ext cx="4939357" cy="42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CBD22-218F-44AC-9957-62B88779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843F98-38FF-440F-B3FE-10279B7E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2" y="175967"/>
            <a:ext cx="5085960" cy="507345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574924-2E11-4F70-BDFA-85CBD6F7E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06" y="2364033"/>
            <a:ext cx="5677340" cy="42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960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221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2024-04-16T23:33:33Z</dcterms:created>
  <dcterms:modified xsi:type="dcterms:W3CDTF">2024-04-17T02:49:38Z</dcterms:modified>
</cp:coreProperties>
</file>