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E24C9A-5069-4565-976E-3A6AA23FA81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D07FE1-8D87-4DD5-A2E5-45A1B86F8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00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Admin\Рабочий стол\Фотки на слайд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713133"/>
      </p:ext>
    </p:extLst>
  </p:cSld>
  <p:clrMapOvr>
    <a:masterClrMapping/>
  </p:clrMapOvr>
  <p:transition spd="slow" advTm="1778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Admin\Рабочий стол\Фотки на слайд\3443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97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63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365">
        <p14:ripple/>
      </p:transition>
    </mc:Choice>
    <mc:Fallback>
      <p:transition spd="slow" advTm="33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Admin\Рабочий стол\Фотки на слайд\31bd608e619704e99bbc47f4f901d0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26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957">
        <p14:ripple/>
      </p:transition>
    </mc:Choice>
    <mc:Fallback>
      <p:transition spd="slow" advTm="6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Admin\Рабочий стол\Фотки на слайд\2041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032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131">
        <p14:doors dir="vert"/>
      </p:transition>
    </mc:Choice>
    <mc:Fallback>
      <p:transition spd="slow" advTm="4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Admin\Рабочий стол\Фотки на слайд\look.com.ua-76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989"/>
            <a:ext cx="862590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25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804">
        <p14:prism isContent="1" isInverted="1"/>
      </p:transition>
    </mc:Choice>
    <mc:Fallback>
      <p:transition spd="slow" advTm="38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Admin\Рабочий стол\Фотки на слайд\c2c0bbdb40b3d1e8e912a5a90e78b8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109930"/>
      </p:ext>
    </p:extLst>
  </p:cSld>
  <p:clrMapOvr>
    <a:masterClrMapping/>
  </p:clrMapOvr>
  <p:transition spd="slow" advTm="4059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Admin\Рабочий стол\Фотки на слайд\how-to-draw-a-pirate-ship_1_00000000130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2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840">
        <p14:gallery dir="l"/>
      </p:transition>
    </mc:Choice>
    <mc:Fallback>
      <p:transition spd="slow" advTm="6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 and Settings\Admin\Рабочий стол\Фотки на слайд\medium_20100612024215176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734350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86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4742">
        <p14:vortex dir="r"/>
      </p:transition>
    </mc:Choice>
    <mc:Fallback>
      <p:transition spd="slow" advTm="47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 and Settings\Admin\Рабочий стол\Фотки на слайд\0010-010-ZHivotnye-oke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125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40">
        <p14:prism/>
      </p:transition>
    </mc:Choice>
    <mc:Fallback>
      <p:transition spd="slow" advTm="1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Admin\Рабочий стол\Фотки на слайд\1328203985_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80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8824">
        <p14:conveyor dir="l"/>
      </p:transition>
    </mc:Choice>
    <mc:Fallback>
      <p:transition spd="slow" advTm="18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Фотки на слайд\1328203985_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09550"/>
            <a:ext cx="8928992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452765"/>
      </p:ext>
    </p:extLst>
  </p:cSld>
  <p:clrMapOvr>
    <a:masterClrMapping/>
  </p:clrMapOvr>
  <p:transition spd="slow" advTm="6332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Фотки на слайд\1279177737_136005-melis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89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869">
        <p:circle/>
      </p:transition>
    </mc:Choice>
    <mc:Fallback>
      <p:transition spd="slow" advTm="586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Фотки на слайд\94123892_lar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473390"/>
      </p:ext>
    </p:extLst>
  </p:cSld>
  <p:clrMapOvr>
    <a:masterClrMapping/>
  </p:clrMapOvr>
  <p:transition spd="slow" advTm="4686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Фотки на слайд\tpmce4yc1i_2krota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3450548"/>
      </p:ext>
    </p:extLst>
  </p:cSld>
  <p:clrMapOvr>
    <a:masterClrMapping/>
  </p:clrMapOvr>
  <p:transition spd="slow" advTm="382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Рабочий стол\Фотки на слайд\{db5830df-3b27-4891-a04b-1a6a90311ea4}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0"/>
            <a:ext cx="87849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787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732">
        <p:split orient="vert"/>
      </p:transition>
    </mc:Choice>
    <mc:Fallback>
      <p:transition spd="slow" advTm="37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Фотки на слайд\handwashing-49e9e3dea168c9249becc9410c8d5909aed5e1bc-s6-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7800"/>
            <a:ext cx="8667750" cy="65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18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565">
        <p:circle/>
      </p:transition>
    </mc:Choice>
    <mc:Fallback>
      <p:transition spd="slow" advTm="456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\Рабочий стол\Фотки на слайд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781508"/>
      </p:ext>
    </p:extLst>
  </p:cSld>
  <p:clrMapOvr>
    <a:masterClrMapping/>
  </p:clrMapOvr>
  <p:transition spd="slow" advTm="4385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\Рабочий стол\Фотки на слайд\36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59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948650"/>
      </p:ext>
    </p:extLst>
  </p:cSld>
  <p:clrMapOvr>
    <a:masterClrMapping/>
  </p:clrMapOvr>
  <p:transition spd="slow" advTm="4485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</dc:creator>
  <cp:lastModifiedBy>Marat</cp:lastModifiedBy>
  <cp:revision>5</cp:revision>
  <dcterms:created xsi:type="dcterms:W3CDTF">2014-11-05T08:18:16Z</dcterms:created>
  <dcterms:modified xsi:type="dcterms:W3CDTF">2021-02-18T06:33:59Z</dcterms:modified>
</cp:coreProperties>
</file>