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1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9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72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9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111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17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04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1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6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0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4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6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5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8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2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Рука, держащая цветок">
            <a:extLst>
              <a:ext uri="{FF2B5EF4-FFF2-40B4-BE49-F238E27FC236}">
                <a16:creationId xmlns:a16="http://schemas.microsoft.com/office/drawing/2014/main" id="{1D6E31E1-3DF2-EA1C-5619-16977ACA5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3745" r="7254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088" y="376336"/>
            <a:ext cx="7355371" cy="58684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3800" b="1" i="1" dirty="0"/>
            </a:br>
            <a:r>
              <a:rPr lang="en-US" sz="11600" b="1" i="1" dirty="0"/>
              <a:t>«</a:t>
            </a:r>
            <a:r>
              <a:rPr lang="ru-RU" sz="11600" b="1" i="1" dirty="0"/>
              <a:t>Мои</a:t>
            </a:r>
            <a:r>
              <a:rPr lang="en-US" sz="11600" b="1" i="1" dirty="0"/>
              <a:t> </a:t>
            </a:r>
            <a:br>
              <a:rPr lang="en-US" sz="11600" b="1" i="1" dirty="0"/>
            </a:br>
            <a:r>
              <a:rPr lang="ru-RU" sz="11600" b="1" i="1" dirty="0"/>
              <a:t>любимые</a:t>
            </a:r>
            <a:br>
              <a:rPr lang="en-US" sz="11600" b="1" i="1" dirty="0"/>
            </a:br>
            <a:r>
              <a:rPr lang="ru-RU" sz="11600" b="1" i="1" dirty="0"/>
              <a:t>книжки</a:t>
            </a:r>
            <a:r>
              <a:rPr lang="en-US" sz="11600" b="1" i="1" dirty="0"/>
              <a:t>» </a:t>
            </a:r>
            <a:endParaRPr lang="en-US" sz="3800" b="1" i="1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65753F1-EEE2-45ED-88A1-ECB4A495D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3E3E7343-7B0A-4265-B9DA-56CE35551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608D2FF5-E7CA-448D-8B61-42FAA7A0C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DC186DC7-6F76-40B7-8268-20660160E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4C8DDEC4-2C9A-4271-BBB3-577233F2E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D8DB0C2B-A79C-421F-88AB-DC7B12527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B3BC96E3-7FEF-4BFD-8E2C-028CB3772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E7ED35DB-BAAE-4771-A0A0-65647ACC5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4407B080-4ED5-43EB-8CCE-B43B336EF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8C10C675-F599-45D3-8177-D7F7DEC16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E2566A74-B9B1-469F-A373-3B3C60175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D108E5CB-8D77-4568-B6FF-2C3032134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7D8349D8-2AE2-4C78-84ED-22125F147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37272" cy="1736115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>
                <a:solidFill>
                  <a:srgbClr val="FF0000"/>
                </a:solidFill>
              </a:rPr>
              <a:t>В гостях у сказки </a:t>
            </a:r>
          </a:p>
        </p:txBody>
      </p:sp>
      <p:pic>
        <p:nvPicPr>
          <p:cNvPr id="3074" name="Picture 2" descr="C:\Users\Света\Desktop\IMG_E89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2816"/>
            <a:ext cx="9144000" cy="43794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00187"/>
            <a:ext cx="6467117" cy="1286830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Агния Львовна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 Барто </a:t>
            </a:r>
          </a:p>
        </p:txBody>
      </p:sp>
      <p:pic>
        <p:nvPicPr>
          <p:cNvPr id="4098" name="Picture 2" descr="C:\Users\Света\Desktop\IMG_E89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00187"/>
            <a:ext cx="2369778" cy="3052274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3BA001-8F37-56AF-BDD5-062C8B0B3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7"/>
          <a:stretch/>
        </p:blipFill>
        <p:spPr>
          <a:xfrm>
            <a:off x="2549291" y="1866984"/>
            <a:ext cx="6617618" cy="4991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281638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Самуил  Яковлевич 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Маршак</a:t>
            </a:r>
          </a:p>
        </p:txBody>
      </p:sp>
      <p:pic>
        <p:nvPicPr>
          <p:cNvPr id="5122" name="Picture 2" descr="C:\Users\Света\Desktop\IMG_E89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019" y="0"/>
            <a:ext cx="1810665" cy="2631634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CD87D7-9CAC-D538-912F-6FA1EAB0C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8" t="31100" r="2646"/>
          <a:stretch/>
        </p:blipFill>
        <p:spPr>
          <a:xfrm>
            <a:off x="1534122" y="2631634"/>
            <a:ext cx="7640276" cy="42263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57200"/>
            <a:ext cx="6720808" cy="841248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Корней Иванович Чуковский</a:t>
            </a:r>
          </a:p>
        </p:txBody>
      </p:sp>
      <p:pic>
        <p:nvPicPr>
          <p:cNvPr id="6146" name="Picture 2" descr="C:\Users\Света\Desktop\IMG_E8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83217" cy="2261119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D94FC7-4125-9C03-EEBE-99E4D529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6" y="2103120"/>
            <a:ext cx="9144000" cy="4754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57200"/>
            <a:ext cx="5928720" cy="84124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Сергей Владимирович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михалков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Света\Desktop\IMG_E8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30" y="0"/>
            <a:ext cx="1966327" cy="2808151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DE46BF-C982-7767-803F-2FD149036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" t="14721" r="2750" b="3381"/>
          <a:stretch/>
        </p:blipFill>
        <p:spPr>
          <a:xfrm>
            <a:off x="1947497" y="2177480"/>
            <a:ext cx="720080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722" y="548680"/>
            <a:ext cx="5928720" cy="84124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Елена Александровна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благинина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04"/>
            <a:ext cx="26298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A69867-4EF3-1D5A-D0AB-53D9C80B9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482875"/>
            <a:ext cx="5753100" cy="5381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IMG_E89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491" y="0"/>
            <a:ext cx="922149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2" name="wind.wav"/>
      </p:stSnd>
    </p:sndAc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</TotalTime>
  <Words>34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 «Мои  любимые книжки» </vt:lpstr>
      <vt:lpstr>В гостях у сказки </vt:lpstr>
      <vt:lpstr>Агния Львовна  Барто </vt:lpstr>
      <vt:lpstr>Самуил  Яковлевич  Маршак</vt:lpstr>
      <vt:lpstr>Корней Иванович Чуковский</vt:lpstr>
      <vt:lpstr>Сергей Владимирович  михалков</vt:lpstr>
      <vt:lpstr>Елена Александровна  благинина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«Мои  любимые книжки» </dc:title>
  <dc:creator>Света</dc:creator>
  <cp:lastModifiedBy>Алиса Паршина</cp:lastModifiedBy>
  <cp:revision>12</cp:revision>
  <dcterms:created xsi:type="dcterms:W3CDTF">2019-03-31T13:56:56Z</dcterms:created>
  <dcterms:modified xsi:type="dcterms:W3CDTF">2022-10-01T08:38:18Z</dcterms:modified>
</cp:coreProperties>
</file>