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70" r:id="rId9"/>
    <p:sldId id="268" r:id="rId10"/>
    <p:sldId id="269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AEE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980045"/>
            <a:ext cx="8845667" cy="2928437"/>
            <a:chOff x="1669293" y="1991156"/>
            <a:chExt cx="8845667" cy="3673260"/>
          </a:xfrm>
        </p:grpSpPr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1073185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26C57EF-020F-49A4-9B3E-1C3D8FD3EEB8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0DB08A8-E9B5-41CE-9BC9-7D10FE3D5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789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C57EF-020F-49A4-9B3E-1C3D8FD3EEB8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08A8-E9B5-41CE-9BC9-7D10FE3D5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20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26C57EF-020F-49A4-9B3E-1C3D8FD3EEB8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0DB08A8-E9B5-41CE-9BC9-7D10FE3D5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53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3" y="1699590"/>
            <a:ext cx="4202679" cy="3106778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C57EF-020F-49A4-9B3E-1C3D8FD3EEB8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08A8-E9B5-41CE-9BC9-7D10FE3D5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26C57EF-020F-49A4-9B3E-1C3D8FD3EEB8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0DB08A8-E9B5-41CE-9BC9-7D10FE3D5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31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26C57EF-020F-49A4-9B3E-1C3D8FD3EEB8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0DB08A8-E9B5-41CE-9BC9-7D10FE3D5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351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26C57EF-020F-49A4-9B3E-1C3D8FD3EEB8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0DB08A8-E9B5-41CE-9BC9-7D10FE3D5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527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C57EF-020F-49A4-9B3E-1C3D8FD3EEB8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08A8-E9B5-41CE-9BC9-7D10FE3D5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153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26C57EF-020F-49A4-9B3E-1C3D8FD3EEB8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0DB08A8-E9B5-41CE-9BC9-7D10FE3D5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80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C57EF-020F-49A4-9B3E-1C3D8FD3EEB8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08A8-E9B5-41CE-9BC9-7D10FE3D5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479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2706615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26C57EF-020F-49A4-9B3E-1C3D8FD3EEB8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30DB08A8-E9B5-41CE-9BC9-7D10FE3D5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04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C57EF-020F-49A4-9B3E-1C3D8FD3EEB8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B08A8-E9B5-41CE-9BC9-7D10FE3D5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91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B61B45-22F6-41A6-A95E-BB499F6370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6" y="731900"/>
            <a:ext cx="8679915" cy="2281892"/>
          </a:xfrm>
        </p:spPr>
        <p:txBody>
          <a:bodyPr>
            <a:noAutofit/>
          </a:bodyPr>
          <a:lstStyle/>
          <a:p>
            <a:r>
              <a:rPr lang="ru-RU" sz="12400" dirty="0"/>
              <a:t>В мире книг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69DDF26-0461-471F-B349-843876E476B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677" y="3275815"/>
            <a:ext cx="6172660" cy="359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1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6520B4E-F5CF-4C12-B027-D5AF1F716606}"/>
              </a:ext>
            </a:extLst>
          </p:cNvPr>
          <p:cNvSpPr/>
          <p:nvPr/>
        </p:nvSpPr>
        <p:spPr>
          <a:xfrm>
            <a:off x="1665462" y="1062894"/>
            <a:ext cx="40803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Какое блаженство забывать себя ради других! </a:t>
            </a:r>
            <a:endParaRPr lang="ru-RU" sz="36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985001E-2484-4A6A-80B6-135BDD539A4B}"/>
              </a:ext>
            </a:extLst>
          </p:cNvPr>
          <p:cNvSpPr/>
          <p:nvPr/>
        </p:nvSpPr>
        <p:spPr>
          <a:xfrm>
            <a:off x="1665462" y="569167"/>
            <a:ext cx="8861076" cy="11943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Не было бы счастья,  да несчастье помогло!</a:t>
            </a:r>
          </a:p>
        </p:txBody>
      </p:sp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xmlns="" id="{186B6305-C929-4E16-A99B-4596B4A668FF}"/>
              </a:ext>
            </a:extLst>
          </p:cNvPr>
          <p:cNvSpPr/>
          <p:nvPr/>
        </p:nvSpPr>
        <p:spPr>
          <a:xfrm rot="10800000">
            <a:off x="5971592" y="1678892"/>
            <a:ext cx="317241" cy="342922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DEE2749-1E7D-4743-84EE-467073547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34" b="97433" l="3818" r="99631">
                        <a14:foregroundMark x1="9852" y1="57457" x2="3818" y2="67848"/>
                        <a14:foregroundMark x1="3818" y1="67848" x2="10591" y2="74939"/>
                        <a14:foregroundMark x1="89778" y1="71638" x2="97291" y2="63203"/>
                        <a14:foregroundMark x1="52217" y1="9780" x2="63300" y2="7579"/>
                        <a14:foregroundMark x1="63300" y1="7579" x2="67488" y2="9535"/>
                        <a14:foregroundMark x1="48522" y1="9046" x2="49261" y2="8191"/>
                        <a14:foregroundMark x1="46182" y1="3056" x2="48768" y2="10880"/>
                        <a14:foregroundMark x1="41502" y1="71638" x2="35099" y2="62347"/>
                        <a14:foregroundMark x1="35099" y1="62347" x2="50862" y2="47188"/>
                        <a14:foregroundMark x1="50862" y1="47188" x2="62808" y2="44866"/>
                        <a14:foregroundMark x1="62808" y1="44866" x2="72167" y2="53056"/>
                        <a14:foregroundMark x1="72167" y1="53056" x2="71182" y2="64425"/>
                        <a14:foregroundMark x1="71182" y1="64425" x2="61453" y2="73227"/>
                        <a14:foregroundMark x1="61453" y1="73227" x2="49877" y2="75550"/>
                        <a14:foregroundMark x1="49877" y1="75550" x2="44581" y2="74450"/>
                        <a14:foregroundMark x1="44951" y1="69804" x2="39039" y2="59291"/>
                        <a14:foregroundMark x1="39039" y1="59291" x2="48030" y2="66015"/>
                        <a14:foregroundMark x1="48030" y1="66015" x2="45197" y2="71638"/>
                        <a14:foregroundMark x1="56527" y1="72616" x2="54433" y2="61614"/>
                        <a14:foregroundMark x1="54433" y1="61614" x2="61207" y2="70660"/>
                        <a14:foregroundMark x1="61207" y1="70660" x2="56527" y2="72983"/>
                        <a14:foregroundMark x1="63054" y1="87408" x2="49261" y2="87164"/>
                        <a14:foregroundMark x1="49261" y1="87164" x2="37315" y2="90709"/>
                        <a14:foregroundMark x1="37315" y1="90709" x2="49138" y2="93154"/>
                        <a14:foregroundMark x1="49138" y1="93154" x2="70813" y2="90709"/>
                        <a14:foregroundMark x1="45936" y1="67726" x2="38793" y2="57946"/>
                        <a14:foregroundMark x1="38793" y1="57946" x2="49507" y2="53301"/>
                        <a14:foregroundMark x1="49507" y1="53301" x2="52217" y2="64303"/>
                        <a14:foregroundMark x1="52217" y1="64303" x2="51970" y2="64670"/>
                        <a14:foregroundMark x1="67980" y1="95355" x2="44951" y2="97433"/>
                        <a14:foregroundMark x1="44951" y1="97433" x2="34975" y2="96088"/>
                        <a14:foregroundMark x1="98153" y1="66993" x2="99631" y2="669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584" y="1815515"/>
            <a:ext cx="4578626" cy="461245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9F96DC4-0609-4211-AECB-12EC322D9E1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278" y="2513355"/>
            <a:ext cx="5924911" cy="418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6A2C556-C016-44E6-8AAD-28A3893FE860}"/>
              </a:ext>
            </a:extLst>
          </p:cNvPr>
          <p:cNvSpPr/>
          <p:nvPr/>
        </p:nvSpPr>
        <p:spPr>
          <a:xfrm>
            <a:off x="615820" y="1866122"/>
            <a:ext cx="5166655" cy="45393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FB6F83A-12EC-447B-B58D-954294FD2212}"/>
              </a:ext>
            </a:extLst>
          </p:cNvPr>
          <p:cNvSpPr/>
          <p:nvPr/>
        </p:nvSpPr>
        <p:spPr>
          <a:xfrm>
            <a:off x="6609184" y="1866121"/>
            <a:ext cx="4739074" cy="45393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i.pinimg.com/originals/de/83/70/de83705a6abff953d09cf45aae5f432e.jpg">
            <a:extLst>
              <a:ext uri="{FF2B5EF4-FFF2-40B4-BE49-F238E27FC236}">
                <a16:creationId xmlns:a16="http://schemas.microsoft.com/office/drawing/2014/main" xmlns="" id="{BE55CDC2-0957-400B-A492-55162AB57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99" y="1987419"/>
            <a:ext cx="5166655" cy="4539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F5E3AEA-4429-4AA5-83EA-A012E073299F}"/>
              </a:ext>
            </a:extLst>
          </p:cNvPr>
          <p:cNvSpPr/>
          <p:nvPr/>
        </p:nvSpPr>
        <p:spPr>
          <a:xfrm>
            <a:off x="1665462" y="569168"/>
            <a:ext cx="8861076" cy="9983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Идеи для декора</a:t>
            </a:r>
          </a:p>
        </p:txBody>
      </p:sp>
      <p:pic>
        <p:nvPicPr>
          <p:cNvPr id="2056" name="Picture 8" descr="https://i.pinimg.com/originals/41/ef/7b/41ef7b580e9df6a2994836417ee4a535.jpg">
            <a:extLst>
              <a:ext uri="{FF2B5EF4-FFF2-40B4-BE49-F238E27FC236}">
                <a16:creationId xmlns:a16="http://schemas.microsoft.com/office/drawing/2014/main" xmlns="" id="{52DB29A6-E713-48E7-A72B-55E697E7C7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1"/>
          <a:stretch/>
        </p:blipFill>
        <p:spPr bwMode="auto">
          <a:xfrm>
            <a:off x="6751530" y="1987419"/>
            <a:ext cx="4686172" cy="4539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21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2811D30-DA2B-49A8-AC7D-057CA1BF3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443" y="2322930"/>
            <a:ext cx="5776646" cy="1810529"/>
          </a:xfrm>
        </p:spPr>
        <p:txBody>
          <a:bodyPr>
            <a:normAutofit fontScale="90000"/>
          </a:bodyPr>
          <a:lstStyle/>
          <a:p>
            <a:r>
              <a:rPr lang="ru-RU" sz="5400" dirty="0"/>
              <a:t>«Не было бы счастья, да несчастье помогло»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ADD4509-8044-4686-AB27-AE1291874C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71" y="4002830"/>
            <a:ext cx="4480790" cy="26065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B69913A-3145-4D75-886A-581A91630572}"/>
              </a:ext>
            </a:extLst>
          </p:cNvPr>
          <p:cNvSpPr txBox="1"/>
          <p:nvPr/>
        </p:nvSpPr>
        <p:spPr>
          <a:xfrm>
            <a:off x="7378418" y="1119673"/>
            <a:ext cx="4480790" cy="40626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2C2D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Примеры  из личного опыта или из литературы:</a:t>
            </a:r>
          </a:p>
          <a:p>
            <a:endParaRPr lang="ru-RU" sz="2400" dirty="0">
              <a:solidFill>
                <a:srgbClr val="2C2D2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dirty="0">
                <a:solidFill>
                  <a:srgbClr val="2C2D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«Три поросёнка». С. Михалков</a:t>
            </a:r>
          </a:p>
          <a:p>
            <a:r>
              <a:rPr lang="ru-RU" sz="2400" dirty="0">
                <a:solidFill>
                  <a:srgbClr val="2C2D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(Если бы волк их домики не снёс, ничему бы не научились)</a:t>
            </a:r>
          </a:p>
          <a:p>
            <a:endParaRPr lang="ru-RU" sz="2400" dirty="0">
              <a:solidFill>
                <a:srgbClr val="2C2D2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dirty="0">
                <a:solidFill>
                  <a:srgbClr val="2C2D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«Тёплый хлеб» К.  Паустовский </a:t>
            </a:r>
          </a:p>
          <a:p>
            <a:r>
              <a:rPr lang="ru-RU" sz="2400" dirty="0">
                <a:solidFill>
                  <a:srgbClr val="2C2D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(Если бы не наступила буря, не понял бы мальчик свою ошибку)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545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F8A091-AE8C-4D79-B55B-098C4C44D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11" y="1762097"/>
            <a:ext cx="4301412" cy="3127144"/>
          </a:xfrm>
        </p:spPr>
        <p:txBody>
          <a:bodyPr>
            <a:normAutofit/>
          </a:bodyPr>
          <a:lstStyle/>
          <a:p>
            <a:r>
              <a:rPr lang="ru-RU" sz="5400" dirty="0"/>
              <a:t>Г. Х. Андерсен</a:t>
            </a:r>
          </a:p>
        </p:txBody>
      </p:sp>
      <p:pic>
        <p:nvPicPr>
          <p:cNvPr id="1026" name="Picture 2" descr="https://www.spletnik.ru/img/__post/d7/d72d3cf111ea8d7ca3ef4e6333f3aa9b_893.jpg">
            <a:extLst>
              <a:ext uri="{FF2B5EF4-FFF2-40B4-BE49-F238E27FC236}">
                <a16:creationId xmlns:a16="http://schemas.microsoft.com/office/drawing/2014/main" xmlns="" id="{AC58B488-E05A-4AB4-A811-8B995F2C7F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4"/>
          <a:stretch/>
        </p:blipFill>
        <p:spPr bwMode="auto">
          <a:xfrm>
            <a:off x="6324977" y="267079"/>
            <a:ext cx="4763788" cy="632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23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F8A091-AE8C-4D79-B55B-098C4C44D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11" y="1762097"/>
            <a:ext cx="4301412" cy="3127144"/>
          </a:xfrm>
        </p:spPr>
        <p:txBody>
          <a:bodyPr>
            <a:normAutofit/>
          </a:bodyPr>
          <a:lstStyle/>
          <a:p>
            <a:r>
              <a:rPr lang="ru-RU" sz="5400" dirty="0"/>
              <a:t>«Чайник»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1B59DEC6-1291-4C28-8ABC-B4CC316BC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042" y="1416881"/>
            <a:ext cx="6281738" cy="4024238"/>
          </a:xfrm>
        </p:spPr>
      </p:pic>
    </p:spTree>
    <p:extLst>
      <p:ext uri="{BB962C8B-B14F-4D97-AF65-F5344CB8AC3E}">
        <p14:creationId xmlns:p14="http://schemas.microsoft.com/office/powerpoint/2010/main" val="261444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F8A091-AE8C-4D79-B55B-098C4C44D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11" y="1762097"/>
            <a:ext cx="4301412" cy="3127144"/>
          </a:xfrm>
        </p:spPr>
        <p:txBody>
          <a:bodyPr>
            <a:normAutofit fontScale="90000"/>
          </a:bodyPr>
          <a:lstStyle/>
          <a:p>
            <a:r>
              <a:rPr lang="ru-RU" sz="4800" spc="0" dirty="0">
                <a:ln w="635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Чайник, </a:t>
            </a:r>
            <a:br>
              <a:rPr lang="ru-RU" sz="4800" spc="0" dirty="0">
                <a:ln w="635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ru-RU" sz="4800" spc="0" dirty="0">
                <a:ln w="635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цветок,</a:t>
            </a:r>
            <a:br>
              <a:rPr lang="ru-RU" sz="4800" spc="0" dirty="0">
                <a:ln w="635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ru-RU" sz="4800" spc="0" dirty="0">
                <a:ln w="635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высокомерие,</a:t>
            </a:r>
            <a:br>
              <a:rPr lang="ru-RU" sz="4800" spc="0" dirty="0">
                <a:ln w="635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ru-RU" sz="4800" spc="0" dirty="0">
                <a:ln w="635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воспоминание</a:t>
            </a:r>
            <a:endParaRPr lang="ru-RU" sz="5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1B59DEC6-1291-4C28-8ABC-B4CC316BC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042" y="1416881"/>
            <a:ext cx="6281738" cy="4024238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F697E81-5251-4A3C-9E98-D90A7EFBA0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4" r="66916" b="50000"/>
          <a:stretch/>
        </p:blipFill>
        <p:spPr>
          <a:xfrm>
            <a:off x="7061717" y="2379306"/>
            <a:ext cx="2881715" cy="18427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738FF12-619F-41E2-A12E-508868396E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557" y="3598323"/>
            <a:ext cx="3685592" cy="368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0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F8A091-AE8C-4D79-B55B-098C4C44D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11" y="1762097"/>
            <a:ext cx="4301412" cy="3127144"/>
          </a:xfrm>
        </p:spPr>
        <p:txBody>
          <a:bodyPr>
            <a:normAutofit/>
          </a:bodyPr>
          <a:lstStyle/>
          <a:p>
            <a:r>
              <a:rPr lang="ru-RU" sz="43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Эгоистичный, гордый, себялюбивый, заносчивый</a:t>
            </a:r>
            <a:endParaRPr lang="ru-RU" sz="43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1B59DEC6-1291-4C28-8ABC-B4CC316BC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042" y="1416881"/>
            <a:ext cx="6281738" cy="40242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B1F382D-C799-4E0B-A088-5CE9775C57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4" r="66916" b="50000"/>
          <a:stretch/>
        </p:blipFill>
        <p:spPr>
          <a:xfrm>
            <a:off x="7061717" y="2379306"/>
            <a:ext cx="2881715" cy="184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1B59DEC6-1291-4C28-8ABC-B4CC316BC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042" y="1416881"/>
            <a:ext cx="6281738" cy="4024238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C644633-9069-4F8C-9F68-E17CBE1DAE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9" t="29932" r="41474" b="50000"/>
          <a:stretch/>
        </p:blipFill>
        <p:spPr>
          <a:xfrm>
            <a:off x="7782053" y="2507602"/>
            <a:ext cx="2161379" cy="184279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F8A091-AE8C-4D79-B55B-098C4C44D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11" y="1762097"/>
            <a:ext cx="4301412" cy="3127144"/>
          </a:xfrm>
        </p:spPr>
        <p:txBody>
          <a:bodyPr>
            <a:normAutofit/>
          </a:bodyPr>
          <a:lstStyle/>
          <a:p>
            <a:r>
              <a:rPr lang="ru-RU" sz="4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Несчастный, жалкий, одинокий,</a:t>
            </a:r>
            <a:br>
              <a:rPr lang="ru-RU" sz="4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ненужный</a:t>
            </a:r>
          </a:p>
        </p:txBody>
      </p:sp>
      <p:sp>
        <p:nvSpPr>
          <p:cNvPr id="5" name="Молния 4">
            <a:extLst>
              <a:ext uri="{FF2B5EF4-FFF2-40B4-BE49-F238E27FC236}">
                <a16:creationId xmlns:a16="http://schemas.microsoft.com/office/drawing/2014/main" xmlns="" id="{53D3B16A-A873-40AB-9311-4F4C0ED02E48}"/>
              </a:ext>
            </a:extLst>
          </p:cNvPr>
          <p:cNvSpPr/>
          <p:nvPr/>
        </p:nvSpPr>
        <p:spPr>
          <a:xfrm rot="1807638">
            <a:off x="5978937" y="1561937"/>
            <a:ext cx="961053" cy="3349690"/>
          </a:xfrm>
          <a:prstGeom prst="lightningBol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олния 5">
            <a:extLst>
              <a:ext uri="{FF2B5EF4-FFF2-40B4-BE49-F238E27FC236}">
                <a16:creationId xmlns:a16="http://schemas.microsoft.com/office/drawing/2014/main" xmlns="" id="{FB81FC54-B133-493F-922D-F1D58C12A1E9}"/>
              </a:ext>
            </a:extLst>
          </p:cNvPr>
          <p:cNvSpPr/>
          <p:nvPr/>
        </p:nvSpPr>
        <p:spPr>
          <a:xfrm>
            <a:off x="10394302" y="2091429"/>
            <a:ext cx="531845" cy="1099640"/>
          </a:xfrm>
          <a:prstGeom prst="lightningBol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олния 8">
            <a:extLst>
              <a:ext uri="{FF2B5EF4-FFF2-40B4-BE49-F238E27FC236}">
                <a16:creationId xmlns:a16="http://schemas.microsoft.com/office/drawing/2014/main" xmlns="" id="{24AD10ED-FED2-4E5E-AACC-F5AAB19749E9}"/>
              </a:ext>
            </a:extLst>
          </p:cNvPr>
          <p:cNvSpPr/>
          <p:nvPr/>
        </p:nvSpPr>
        <p:spPr>
          <a:xfrm rot="7041026">
            <a:off x="10550353" y="2586503"/>
            <a:ext cx="531845" cy="1729689"/>
          </a:xfrm>
          <a:prstGeom prst="lightningBol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олния 9">
            <a:extLst>
              <a:ext uri="{FF2B5EF4-FFF2-40B4-BE49-F238E27FC236}">
                <a16:creationId xmlns:a16="http://schemas.microsoft.com/office/drawing/2014/main" xmlns="" id="{678A7922-0198-4739-9BD5-CCDA3A8324BB}"/>
              </a:ext>
            </a:extLst>
          </p:cNvPr>
          <p:cNvSpPr/>
          <p:nvPr/>
        </p:nvSpPr>
        <p:spPr>
          <a:xfrm rot="9178728" flipH="1">
            <a:off x="9224567" y="4378236"/>
            <a:ext cx="538146" cy="1729689"/>
          </a:xfrm>
          <a:prstGeom prst="lightningBol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13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1B59DEC6-1291-4C28-8ABC-B4CC316BC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042" y="1416881"/>
            <a:ext cx="6281738" cy="4024238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F8A091-AE8C-4D79-B55B-098C4C44D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11" y="1762097"/>
            <a:ext cx="4301412" cy="3127144"/>
          </a:xfrm>
        </p:spPr>
        <p:txBody>
          <a:bodyPr>
            <a:normAutofit/>
          </a:bodyPr>
          <a:lstStyle/>
          <a:p>
            <a:r>
              <a:rPr lang="ru-RU" sz="43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Заботливый, нежный,</a:t>
            </a:r>
            <a:br>
              <a:rPr lang="ru-RU" sz="43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ru-RU" sz="43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 счастливый</a:t>
            </a:r>
            <a:endParaRPr lang="ru-RU" sz="43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Молния 4">
            <a:extLst>
              <a:ext uri="{FF2B5EF4-FFF2-40B4-BE49-F238E27FC236}">
                <a16:creationId xmlns:a16="http://schemas.microsoft.com/office/drawing/2014/main" xmlns="" id="{53D3B16A-A873-40AB-9311-4F4C0ED02E48}"/>
              </a:ext>
            </a:extLst>
          </p:cNvPr>
          <p:cNvSpPr/>
          <p:nvPr/>
        </p:nvSpPr>
        <p:spPr>
          <a:xfrm rot="1807638">
            <a:off x="5978937" y="1561937"/>
            <a:ext cx="961053" cy="3349690"/>
          </a:xfrm>
          <a:prstGeom prst="lightningBol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олния 5">
            <a:extLst>
              <a:ext uri="{FF2B5EF4-FFF2-40B4-BE49-F238E27FC236}">
                <a16:creationId xmlns:a16="http://schemas.microsoft.com/office/drawing/2014/main" xmlns="" id="{FB81FC54-B133-493F-922D-F1D58C12A1E9}"/>
              </a:ext>
            </a:extLst>
          </p:cNvPr>
          <p:cNvSpPr/>
          <p:nvPr/>
        </p:nvSpPr>
        <p:spPr>
          <a:xfrm>
            <a:off x="10394302" y="2091429"/>
            <a:ext cx="531845" cy="1099640"/>
          </a:xfrm>
          <a:prstGeom prst="lightningBol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олния 8">
            <a:extLst>
              <a:ext uri="{FF2B5EF4-FFF2-40B4-BE49-F238E27FC236}">
                <a16:creationId xmlns:a16="http://schemas.microsoft.com/office/drawing/2014/main" xmlns="" id="{24AD10ED-FED2-4E5E-AACC-F5AAB19749E9}"/>
              </a:ext>
            </a:extLst>
          </p:cNvPr>
          <p:cNvSpPr/>
          <p:nvPr/>
        </p:nvSpPr>
        <p:spPr>
          <a:xfrm rot="7041026">
            <a:off x="10550353" y="2586503"/>
            <a:ext cx="531845" cy="1729689"/>
          </a:xfrm>
          <a:prstGeom prst="lightningBolt">
            <a:avLst/>
          </a:prstGeom>
          <a:solidFill>
            <a:schemeClr val="lt1">
              <a:alpha val="32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олния 9">
            <a:extLst>
              <a:ext uri="{FF2B5EF4-FFF2-40B4-BE49-F238E27FC236}">
                <a16:creationId xmlns:a16="http://schemas.microsoft.com/office/drawing/2014/main" xmlns="" id="{678A7922-0198-4739-9BD5-CCDA3A8324BB}"/>
              </a:ext>
            </a:extLst>
          </p:cNvPr>
          <p:cNvSpPr/>
          <p:nvPr/>
        </p:nvSpPr>
        <p:spPr>
          <a:xfrm rot="9178728" flipH="1">
            <a:off x="9224567" y="4378236"/>
            <a:ext cx="538146" cy="1729689"/>
          </a:xfrm>
          <a:prstGeom prst="lightningBolt">
            <a:avLst/>
          </a:prstGeom>
          <a:solidFill>
            <a:schemeClr val="lt1">
              <a:alpha val="31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FFB8B88E-EF59-4BBB-B9B3-AD464F757550}"/>
              </a:ext>
            </a:extLst>
          </p:cNvPr>
          <p:cNvSpPr/>
          <p:nvPr/>
        </p:nvSpPr>
        <p:spPr>
          <a:xfrm>
            <a:off x="5203207" y="1679510"/>
            <a:ext cx="1384205" cy="20434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1FA5080A-4B0B-4E81-8866-843344BC37CF}"/>
              </a:ext>
            </a:extLst>
          </p:cNvPr>
          <p:cNvSpPr/>
          <p:nvPr/>
        </p:nvSpPr>
        <p:spPr>
          <a:xfrm rot="20480194">
            <a:off x="10665679" y="1804874"/>
            <a:ext cx="1091681" cy="1875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олния 11">
            <a:extLst>
              <a:ext uri="{FF2B5EF4-FFF2-40B4-BE49-F238E27FC236}">
                <a16:creationId xmlns:a16="http://schemas.microsoft.com/office/drawing/2014/main" xmlns="" id="{0A4077C8-8267-402D-931F-D3CAB0C776C0}"/>
              </a:ext>
            </a:extLst>
          </p:cNvPr>
          <p:cNvSpPr/>
          <p:nvPr/>
        </p:nvSpPr>
        <p:spPr>
          <a:xfrm>
            <a:off x="10926147" y="3429000"/>
            <a:ext cx="669633" cy="488454"/>
          </a:xfrm>
          <a:prstGeom prst="lightningBol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F895BA2-DFC9-40A5-AAC8-CD5C3018C9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72" t="66059" r="15925" b="16693"/>
          <a:stretch/>
        </p:blipFill>
        <p:spPr>
          <a:xfrm>
            <a:off x="7276739" y="2112920"/>
            <a:ext cx="2930534" cy="3355023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1585333A-19B8-4C6E-977B-31133E117981}"/>
              </a:ext>
            </a:extLst>
          </p:cNvPr>
          <p:cNvSpPr/>
          <p:nvPr/>
        </p:nvSpPr>
        <p:spPr>
          <a:xfrm>
            <a:off x="7031341" y="902326"/>
            <a:ext cx="3252125" cy="14830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20">
            <a:extLst>
              <a:ext uri="{FF2B5EF4-FFF2-40B4-BE49-F238E27FC236}">
                <a16:creationId xmlns:a16="http://schemas.microsoft.com/office/drawing/2014/main" xmlns="" id="{74BE387D-A4C1-478C-88FD-D6BF02830C82}"/>
              </a:ext>
            </a:extLst>
          </p:cNvPr>
          <p:cNvSpPr/>
          <p:nvPr/>
        </p:nvSpPr>
        <p:spPr>
          <a:xfrm>
            <a:off x="7510558" y="2028430"/>
            <a:ext cx="2515678" cy="523867"/>
          </a:xfrm>
          <a:custGeom>
            <a:avLst/>
            <a:gdLst>
              <a:gd name="connsiteX0" fmla="*/ 0 w 2342379"/>
              <a:gd name="connsiteY0" fmla="*/ 284208 h 568416"/>
              <a:gd name="connsiteX1" fmla="*/ 1171190 w 2342379"/>
              <a:gd name="connsiteY1" fmla="*/ 0 h 568416"/>
              <a:gd name="connsiteX2" fmla="*/ 2342380 w 2342379"/>
              <a:gd name="connsiteY2" fmla="*/ 284208 h 568416"/>
              <a:gd name="connsiteX3" fmla="*/ 1171190 w 2342379"/>
              <a:gd name="connsiteY3" fmla="*/ 568416 h 568416"/>
              <a:gd name="connsiteX4" fmla="*/ 0 w 2342379"/>
              <a:gd name="connsiteY4" fmla="*/ 284208 h 568416"/>
              <a:gd name="connsiteX0" fmla="*/ 0 w 2451711"/>
              <a:gd name="connsiteY0" fmla="*/ 415502 h 577738"/>
              <a:gd name="connsiteX1" fmla="*/ 1280521 w 2451711"/>
              <a:gd name="connsiteY1" fmla="*/ 2085 h 577738"/>
              <a:gd name="connsiteX2" fmla="*/ 2451711 w 2451711"/>
              <a:gd name="connsiteY2" fmla="*/ 286293 h 577738"/>
              <a:gd name="connsiteX3" fmla="*/ 1280521 w 2451711"/>
              <a:gd name="connsiteY3" fmla="*/ 570501 h 577738"/>
              <a:gd name="connsiteX4" fmla="*/ 0 w 2451711"/>
              <a:gd name="connsiteY4" fmla="*/ 415502 h 577738"/>
              <a:gd name="connsiteX0" fmla="*/ 0 w 2491468"/>
              <a:gd name="connsiteY0" fmla="*/ 413449 h 570829"/>
              <a:gd name="connsiteX1" fmla="*/ 1280521 w 2491468"/>
              <a:gd name="connsiteY1" fmla="*/ 32 h 570829"/>
              <a:gd name="connsiteX2" fmla="*/ 2491468 w 2491468"/>
              <a:gd name="connsiteY2" fmla="*/ 433327 h 570829"/>
              <a:gd name="connsiteX3" fmla="*/ 1280521 w 2491468"/>
              <a:gd name="connsiteY3" fmla="*/ 568448 h 570829"/>
              <a:gd name="connsiteX4" fmla="*/ 0 w 2491468"/>
              <a:gd name="connsiteY4" fmla="*/ 413449 h 570829"/>
              <a:gd name="connsiteX0" fmla="*/ 0 w 2491468"/>
              <a:gd name="connsiteY0" fmla="*/ 343874 h 501254"/>
              <a:gd name="connsiteX1" fmla="*/ 1280521 w 2491468"/>
              <a:gd name="connsiteY1" fmla="*/ 31 h 501254"/>
              <a:gd name="connsiteX2" fmla="*/ 2491468 w 2491468"/>
              <a:gd name="connsiteY2" fmla="*/ 363752 h 501254"/>
              <a:gd name="connsiteX3" fmla="*/ 1280521 w 2491468"/>
              <a:gd name="connsiteY3" fmla="*/ 498873 h 501254"/>
              <a:gd name="connsiteX4" fmla="*/ 0 w 2491468"/>
              <a:gd name="connsiteY4" fmla="*/ 343874 h 501254"/>
              <a:gd name="connsiteX0" fmla="*/ 0 w 2516785"/>
              <a:gd name="connsiteY0" fmla="*/ 348564 h 503666"/>
              <a:gd name="connsiteX1" fmla="*/ 1280521 w 2516785"/>
              <a:gd name="connsiteY1" fmla="*/ 4721 h 503666"/>
              <a:gd name="connsiteX2" fmla="*/ 1978047 w 2516785"/>
              <a:gd name="connsiteY2" fmla="*/ 163114 h 503666"/>
              <a:gd name="connsiteX3" fmla="*/ 2491468 w 2516785"/>
              <a:gd name="connsiteY3" fmla="*/ 368442 h 503666"/>
              <a:gd name="connsiteX4" fmla="*/ 1280521 w 2516785"/>
              <a:gd name="connsiteY4" fmla="*/ 503563 h 503666"/>
              <a:gd name="connsiteX5" fmla="*/ 0 w 2516785"/>
              <a:gd name="connsiteY5" fmla="*/ 348564 h 503666"/>
              <a:gd name="connsiteX0" fmla="*/ 0 w 2515678"/>
              <a:gd name="connsiteY0" fmla="*/ 368765 h 523867"/>
              <a:gd name="connsiteX1" fmla="*/ 1280521 w 2515678"/>
              <a:gd name="connsiteY1" fmla="*/ 24922 h 523867"/>
              <a:gd name="connsiteX2" fmla="*/ 1401577 w 2515678"/>
              <a:gd name="connsiteY2" fmla="*/ 44167 h 523867"/>
              <a:gd name="connsiteX3" fmla="*/ 1978047 w 2515678"/>
              <a:gd name="connsiteY3" fmla="*/ 183315 h 523867"/>
              <a:gd name="connsiteX4" fmla="*/ 2491468 w 2515678"/>
              <a:gd name="connsiteY4" fmla="*/ 388643 h 523867"/>
              <a:gd name="connsiteX5" fmla="*/ 1280521 w 2515678"/>
              <a:gd name="connsiteY5" fmla="*/ 523764 h 523867"/>
              <a:gd name="connsiteX6" fmla="*/ 0 w 2515678"/>
              <a:gd name="connsiteY6" fmla="*/ 368765 h 52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5678" h="523867">
                <a:moveTo>
                  <a:pt x="0" y="368765"/>
                </a:moveTo>
                <a:cubicBezTo>
                  <a:pt x="0" y="285625"/>
                  <a:pt x="1046925" y="79022"/>
                  <a:pt x="1280521" y="24922"/>
                </a:cubicBezTo>
                <a:cubicBezTo>
                  <a:pt x="1514117" y="-29178"/>
                  <a:pt x="1285323" y="17768"/>
                  <a:pt x="1401577" y="44167"/>
                </a:cubicBezTo>
                <a:cubicBezTo>
                  <a:pt x="1517831" y="70566"/>
                  <a:pt x="1803025" y="119276"/>
                  <a:pt x="1978047" y="183315"/>
                </a:cubicBezTo>
                <a:cubicBezTo>
                  <a:pt x="2153069" y="247354"/>
                  <a:pt x="2627600" y="326932"/>
                  <a:pt x="2491468" y="388643"/>
                </a:cubicBezTo>
                <a:cubicBezTo>
                  <a:pt x="2355336" y="450354"/>
                  <a:pt x="1695766" y="527077"/>
                  <a:pt x="1280521" y="523764"/>
                </a:cubicBezTo>
                <a:cubicBezTo>
                  <a:pt x="865276" y="520451"/>
                  <a:pt x="0" y="451905"/>
                  <a:pt x="0" y="368765"/>
                </a:cubicBezTo>
                <a:close/>
              </a:path>
            </a:pathLst>
          </a:cu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BB38AF7-671B-4CCC-9329-2D25867233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118" y="-204100"/>
            <a:ext cx="3685592" cy="368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0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D53BC51-8D04-41AC-AD2A-07D5905A7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34" b="97433" l="3818" r="99631">
                        <a14:foregroundMark x1="9852" y1="57457" x2="3818" y2="67848"/>
                        <a14:foregroundMark x1="3818" y1="67848" x2="10591" y2="74939"/>
                        <a14:foregroundMark x1="89778" y1="71638" x2="97291" y2="63203"/>
                        <a14:foregroundMark x1="52217" y1="9780" x2="63300" y2="7579"/>
                        <a14:foregroundMark x1="63300" y1="7579" x2="67488" y2="9535"/>
                        <a14:foregroundMark x1="48522" y1="9046" x2="49261" y2="8191"/>
                        <a14:foregroundMark x1="46182" y1="3056" x2="48768" y2="10880"/>
                        <a14:foregroundMark x1="41502" y1="71638" x2="35099" y2="62347"/>
                        <a14:foregroundMark x1="35099" y1="62347" x2="50862" y2="47188"/>
                        <a14:foregroundMark x1="50862" y1="47188" x2="62808" y2="44866"/>
                        <a14:foregroundMark x1="62808" y1="44866" x2="72167" y2="53056"/>
                        <a14:foregroundMark x1="72167" y1="53056" x2="71182" y2="64425"/>
                        <a14:foregroundMark x1="71182" y1="64425" x2="61453" y2="73227"/>
                        <a14:foregroundMark x1="61453" y1="73227" x2="49877" y2="75550"/>
                        <a14:foregroundMark x1="49877" y1="75550" x2="44581" y2="74450"/>
                        <a14:foregroundMark x1="44951" y1="69804" x2="39039" y2="59291"/>
                        <a14:foregroundMark x1="39039" y1="59291" x2="48030" y2="66015"/>
                        <a14:foregroundMark x1="48030" y1="66015" x2="45197" y2="71638"/>
                        <a14:foregroundMark x1="56527" y1="72616" x2="54433" y2="61614"/>
                        <a14:foregroundMark x1="54433" y1="61614" x2="61207" y2="70660"/>
                        <a14:foregroundMark x1="61207" y1="70660" x2="56527" y2="72983"/>
                        <a14:foregroundMark x1="63054" y1="87408" x2="49261" y2="87164"/>
                        <a14:foregroundMark x1="49261" y1="87164" x2="37315" y2="90709"/>
                        <a14:foregroundMark x1="37315" y1="90709" x2="49138" y2="93154"/>
                        <a14:foregroundMark x1="49138" y1="93154" x2="70813" y2="90709"/>
                        <a14:foregroundMark x1="45936" y1="67726" x2="38793" y2="57946"/>
                        <a14:foregroundMark x1="38793" y1="57946" x2="49507" y2="53301"/>
                        <a14:foregroundMark x1="49507" y1="53301" x2="52217" y2="64303"/>
                        <a14:foregroundMark x1="52217" y1="64303" x2="51970" y2="64670"/>
                        <a14:foregroundMark x1="67980" y1="95355" x2="44951" y2="97433"/>
                        <a14:foregroundMark x1="44951" y1="97433" x2="34975" y2="96088"/>
                        <a14:foregroundMark x1="98153" y1="66993" x2="99631" y2="669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505" y="1925079"/>
            <a:ext cx="4603473" cy="4637488"/>
          </a:xfrm>
          <a:prstGeom prst="rect">
            <a:avLst/>
          </a:prstGeom>
        </p:spPr>
      </p:pic>
      <p:sp>
        <p:nvSpPr>
          <p:cNvPr id="5" name="Пузырек для мыслей: облако 4">
            <a:extLst>
              <a:ext uri="{FF2B5EF4-FFF2-40B4-BE49-F238E27FC236}">
                <a16:creationId xmlns:a16="http://schemas.microsoft.com/office/drawing/2014/main" xmlns="" id="{5540DC6F-88F5-43DF-8232-15785472D6BE}"/>
              </a:ext>
            </a:extLst>
          </p:cNvPr>
          <p:cNvSpPr/>
          <p:nvPr/>
        </p:nvSpPr>
        <p:spPr>
          <a:xfrm rot="21289151" flipH="1">
            <a:off x="684311" y="172254"/>
            <a:ext cx="6042662" cy="3535606"/>
          </a:xfrm>
          <a:prstGeom prst="cloudCallout">
            <a:avLst>
              <a:gd name="adj1" fmla="val -59711"/>
              <a:gd name="adj2" fmla="val 47211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6520B4E-F5CF-4C12-B027-D5AF1F716606}"/>
              </a:ext>
            </a:extLst>
          </p:cNvPr>
          <p:cNvSpPr/>
          <p:nvPr/>
        </p:nvSpPr>
        <p:spPr>
          <a:xfrm>
            <a:off x="1665462" y="1062894"/>
            <a:ext cx="40803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Какое блаженство забывать себя ради других!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5371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тлас">
  <a:themeElements>
    <a:clrScheme name="Атлас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Атлас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тлас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tlas" id="{5156B0E4-0EB1-49FE-A26B-15F6F698AEC6}" vid="{C0CB9708-C445-4049-9D7F-4C8684E69AF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Атлас</Template>
  <TotalTime>159</TotalTime>
  <Words>116</Words>
  <Application>Microsoft Office PowerPoint</Application>
  <PresentationFormat>Произвольный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Атлас</vt:lpstr>
      <vt:lpstr>В мире книг</vt:lpstr>
      <vt:lpstr>«Не было бы счастья, да несчастье помогло»</vt:lpstr>
      <vt:lpstr>Г. Х. Андерсен</vt:lpstr>
      <vt:lpstr>«Чайник»</vt:lpstr>
      <vt:lpstr>Чайник,   цветок,  высокомерие,  воспоминание</vt:lpstr>
      <vt:lpstr>Эгоистичный, гордый, себялюбивый, заносчивый</vt:lpstr>
      <vt:lpstr>Несчастный, жалкий, одинокий, ненужный</vt:lpstr>
      <vt:lpstr>Заботливый, нежный,   счастливый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мире книг</dc:title>
  <dc:creator>user</dc:creator>
  <cp:lastModifiedBy>Елена</cp:lastModifiedBy>
  <cp:revision>19</cp:revision>
  <dcterms:created xsi:type="dcterms:W3CDTF">2023-03-18T11:26:28Z</dcterms:created>
  <dcterms:modified xsi:type="dcterms:W3CDTF">2023-03-18T18:30:27Z</dcterms:modified>
</cp:coreProperties>
</file>