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56" r:id="rId6"/>
    <p:sldId id="257" r:id="rId7"/>
    <p:sldId id="258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5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1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6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8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64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3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7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75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3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3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1017D-1C10-4798-B4ED-072C5EEB4808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80930-7C0D-4036-AB5F-73966F5CE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54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16" y="0"/>
            <a:ext cx="8257154" cy="7105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85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63" y="0"/>
            <a:ext cx="949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llufa.ru/upload/iblock/1a2/1a2389f380bddf19aae55f5a938cba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28" y="0"/>
            <a:ext cx="9848850" cy="7334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8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66" y="0"/>
            <a:ext cx="1015755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53864" y="4242846"/>
            <a:ext cx="76989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Дорогие ребята, спасибо, за помощь! Мастерская подарков рассколдованна. Ждите меня в гости на Новогодний утренник .Ваш Дед Мороз!</a:t>
            </a:r>
            <a:br>
              <a:rPr lang="ru-RU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UD-20191218-WA0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7307" y="1816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24</Words>
  <Application>Microsoft Office PowerPoint</Application>
  <PresentationFormat>Широкоэкранный</PresentationFormat>
  <Paragraphs>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 Вадим</dc:creator>
  <cp:lastModifiedBy>Наталья</cp:lastModifiedBy>
  <cp:revision>6</cp:revision>
  <dcterms:created xsi:type="dcterms:W3CDTF">2019-11-24T13:48:48Z</dcterms:created>
  <dcterms:modified xsi:type="dcterms:W3CDTF">2019-12-19T07:35:48Z</dcterms:modified>
</cp:coreProperties>
</file>