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tableStyles" Target="tableStyles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49905"/>
            <a:ext cx="9144000" cy="515818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49905"/>
            <a:ext cx="9144000" cy="515818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49905"/>
            <a:ext cx="9144000" cy="5158189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49905"/>
            <a:ext cx="9144000" cy="515818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49905"/>
            <a:ext cx="9144000" cy="515818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RMX3710</dc:creator>
  <dcterms:created xsi:type="dcterms:W3CDTF">2015-05-11T23:36:16Z</dcterms:created>
  <dcterms:modified xsi:type="dcterms:W3CDTF">2023-06-06T15:46:46Z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a590f8485aec4b7aa989d6574460a045</vt:lpwstr>
  </property>
</Properties>
</file>