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9" r:id="rId3"/>
    <p:sldId id="258" r:id="rId4"/>
    <p:sldId id="260" r:id="rId5"/>
    <p:sldId id="263" r:id="rId6"/>
    <p:sldId id="261" r:id="rId7"/>
    <p:sldId id="262" r:id="rId8"/>
    <p:sldId id="259" r:id="rId9"/>
    <p:sldId id="264" r:id="rId10"/>
    <p:sldId id="267" r:id="rId11"/>
    <p:sldId id="274" r:id="rId12"/>
    <p:sldId id="270" r:id="rId13"/>
    <p:sldId id="271" r:id="rId14"/>
    <p:sldId id="272" r:id="rId15"/>
    <p:sldId id="273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2A1AC4"/>
    <a:srgbClr val="00CC66"/>
    <a:srgbClr val="FFFF00"/>
    <a:srgbClr val="FF3399"/>
    <a:srgbClr val="29A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E9992-E85D-4A57-8DBA-59324F05ED3F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744D8-9C59-4BA6-B8D8-846C1C02F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0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744D8-9C59-4BA6-B8D8-846C1C02F5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2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62473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3886200"/>
            <a:ext cx="5455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3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5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5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1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7C63-B532-47E3-89AF-929A418835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6F0-DD4F-499A-816D-499D26ED56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9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nfourok.ru/testConstructor/link/6242d457768d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624736" cy="1470025"/>
          </a:xfrm>
        </p:spPr>
        <p:txBody>
          <a:bodyPr/>
          <a:lstStyle/>
          <a:p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dirty="0" smtClean="0"/>
              <a:t> Русский язык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36912"/>
            <a:ext cx="5904656" cy="1800200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слов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класс.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784560"/>
            <a:ext cx="4536504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Выставная Юлия Павловна</a:t>
            </a:r>
          </a:p>
          <a:p>
            <a:pPr algn="ctr"/>
            <a:r>
              <a:rPr lang="ru-RU" dirty="0" smtClean="0"/>
              <a:t>Учитель начальных классов </a:t>
            </a:r>
          </a:p>
          <a:p>
            <a:pPr algn="ctr"/>
            <a:r>
              <a:rPr lang="ru-RU" dirty="0" smtClean="0"/>
              <a:t>МБОУ-СОШ№12 ст. Новониколаевской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41282" y="5909554"/>
            <a:ext cx="84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2022г.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556" y="47415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перенос слов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62" y="1305151"/>
            <a:ext cx="788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ЕДВА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ЕД-ВА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334" y="2454596"/>
            <a:ext cx="76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–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не переносится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34" y="4005064"/>
            <a:ext cx="742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ОПЯТЬ </a:t>
            </a:r>
            <a:r>
              <a:rPr lang="ru-RU" sz="4800" b="1" dirty="0">
                <a:solidFill>
                  <a:schemeClr val="bg1"/>
                </a:solidFill>
              </a:rPr>
              <a:t>–</a:t>
            </a:r>
            <a:r>
              <a:rPr lang="ru-RU" sz="4800" b="1" dirty="0"/>
              <a:t> </a:t>
            </a:r>
            <a:r>
              <a:rPr lang="ru-RU" sz="4800" b="1" dirty="0">
                <a:solidFill>
                  <a:schemeClr val="bg1"/>
                </a:solidFill>
              </a:rPr>
              <a:t>не переносится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ТЕМА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88832" cy="39498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u="sng" dirty="0" smtClean="0"/>
          </a:p>
          <a:p>
            <a:pPr marL="0" indent="0" algn="ctr">
              <a:buNone/>
            </a:pPr>
            <a:endParaRPr lang="ru-RU" u="sng" dirty="0"/>
          </a:p>
          <a:p>
            <a:pPr marL="0" indent="0" algn="ctr">
              <a:buNone/>
            </a:pPr>
            <a:endParaRPr lang="ru-RU" u="sng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endParaRPr lang="ru-RU" sz="3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4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по теме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141277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Упр.1 стр.36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55996"/>
            <a:ext cx="6147213" cy="43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2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по теме урока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41277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Упр.2 стр.36-37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7551"/>
            <a:ext cx="6929966" cy="189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2" r="-563" b="39108"/>
          <a:stretch/>
        </p:blipFill>
        <p:spPr bwMode="auto">
          <a:xfrm>
            <a:off x="827584" y="4149080"/>
            <a:ext cx="811449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3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по теме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2" r="-563" b="39108"/>
          <a:stretch/>
        </p:blipFill>
        <p:spPr bwMode="auto">
          <a:xfrm>
            <a:off x="107504" y="1916832"/>
            <a:ext cx="811449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07608"/>
            <a:ext cx="6720678" cy="188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ЗАПОМНИ!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СЛОВА ПЕРЕНОСЯТСЯ С ОДНОЙ СТРОКИ НА ДРУГУЮ ПО СЛОГАМ.</a:t>
            </a:r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t="19185" r="5151" b="35037"/>
          <a:stretch/>
        </p:blipFill>
        <p:spPr bwMode="auto">
          <a:xfrm>
            <a:off x="1187624" y="3212976"/>
            <a:ext cx="6959600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ФИЗМИНУТКА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844824"/>
            <a:ext cx="4557192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Шли по крыше три кота,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Три кота Василия,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Поднимали </a:t>
            </a:r>
            <a:r>
              <a:rPr lang="ru-RU" dirty="0">
                <a:solidFill>
                  <a:schemeClr val="tx1"/>
                </a:solidFill>
              </a:rPr>
              <a:t>три хвоста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Прямо в небо синее.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Сели </a:t>
            </a:r>
            <a:r>
              <a:rPr lang="ru-RU" dirty="0">
                <a:solidFill>
                  <a:schemeClr val="tx1"/>
                </a:solidFill>
              </a:rPr>
              <a:t>киски на карниз,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Посмотрели вверх и </a:t>
            </a:r>
            <a:r>
              <a:rPr lang="ru-RU" dirty="0" smtClean="0">
                <a:solidFill>
                  <a:schemeClr val="tx1"/>
                </a:solidFill>
              </a:rPr>
              <a:t>вниз.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сказали три кота: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-Красота! Красота!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" y="4536613"/>
            <a:ext cx="1622627" cy="221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11" y="4509872"/>
            <a:ext cx="1697486" cy="22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10188"/>
          <a:stretch/>
        </p:blipFill>
        <p:spPr bwMode="auto">
          <a:xfrm>
            <a:off x="539552" y="1916832"/>
            <a:ext cx="2671817" cy="254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4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Закрепление изученного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Ссылка на тестирование по теме урока: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infourok.ru/testConstructor/link/6242d457768d3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604370"/>
            <a:ext cx="22733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63" y="3062678"/>
            <a:ext cx="3638178" cy="363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8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Оцените свою работу на уроке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604370"/>
            <a:ext cx="22733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9132" r="8985" b="8353"/>
          <a:stretch/>
        </p:blipFill>
        <p:spPr bwMode="auto">
          <a:xfrm>
            <a:off x="1135774" y="1988840"/>
            <a:ext cx="6871576" cy="43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9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Учебник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922"/>
            <a:ext cx="2392096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6" y="6597352"/>
            <a:ext cx="2267744" cy="260648"/>
          </a:xfrm>
          <a:prstGeom prst="rect">
            <a:avLst/>
          </a:prstGeom>
          <a:solidFill>
            <a:srgbClr val="29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«Русский язык», 1 класс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Канакина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В.Г. Горецкий.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624736" cy="1470025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5904656" cy="18002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правилами переноса слов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784560"/>
            <a:ext cx="4536504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Принадлежности для урока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0" b="98600" l="15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666">
            <a:off x="6942594" y="1911161"/>
            <a:ext cx="1959972" cy="19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6256" y="6597352"/>
            <a:ext cx="2267744" cy="260648"/>
          </a:xfrm>
          <a:prstGeom prst="rect">
            <a:avLst/>
          </a:prstGeom>
          <a:solidFill>
            <a:srgbClr val="29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36296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Ручка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3952428"/>
            <a:ext cx="222144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012" y="62566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Карандаш</a:t>
            </a:r>
            <a:endParaRPr lang="ru-RU" dirty="0"/>
          </a:p>
        </p:txBody>
      </p:sp>
      <p:pic>
        <p:nvPicPr>
          <p:cNvPr id="2053" name="Picture 5" descr="https://ruslania.com/pictures/books_photos/29/293751/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8" y="1988840"/>
            <a:ext cx="1896145" cy="243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45811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Учебник</a:t>
            </a:r>
            <a:endParaRPr lang="ru-RU" dirty="0"/>
          </a:p>
        </p:txBody>
      </p:sp>
      <p:pic>
        <p:nvPicPr>
          <p:cNvPr id="2055" name="Picture 7" descr="https://static.beloris.ru/content/catalog_image/393564/src/compress_8429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83" y="2757184"/>
            <a:ext cx="3105225" cy="36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xn--58-vlcxqq.xn--p1ai/wp-content/uploads/2020/02/%D0%BA%D0%BE%D1%81%D0%B0%D1%8F-%D0%BB%D0%B8%D0%BD%D0%B8%D1%8F-%D0%B1%D0%B5%D0%B7-%D0%B2%D1%81%D0%BF%D0%BE%D0%BC%D0%BE%D0%B3%D0%B0%D1%82%D0%B5%D0%BB%D1%8C%D0%BD%D0%BE%D0%B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9" b="44186"/>
          <a:stretch/>
        </p:blipFill>
        <p:spPr bwMode="auto">
          <a:xfrm>
            <a:off x="102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0400" y="535085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Propisi" panose="02000508030000020003" pitchFamily="2" charset="0"/>
              </a:rPr>
              <a:t>22</a:t>
            </a:r>
            <a:r>
              <a:rPr lang="ru-RU" sz="6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Propisi" panose="02000508030000020003" pitchFamily="2" charset="0"/>
              </a:rPr>
              <a:t>апреля.</a:t>
            </a:r>
            <a:endParaRPr lang="ru-RU" sz="6000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712" y="1628800"/>
            <a:ext cx="566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Propisi" panose="02000508030000020003" pitchFamily="2" charset="0"/>
              </a:rPr>
              <a:t>Классная</a:t>
            </a:r>
            <a:r>
              <a:rPr lang="ru-RU" sz="7200" b="1" i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Propisi" panose="02000508030000020003" pitchFamily="2" charset="0"/>
              </a:rPr>
              <a:t>работа</a:t>
            </a:r>
            <a:r>
              <a:rPr lang="ru-RU" sz="6600" b="1" i="1" dirty="0" smtClean="0">
                <a:solidFill>
                  <a:schemeClr val="bg1"/>
                </a:solidFill>
                <a:latin typeface="Propisi" panose="02000508030000020003" pitchFamily="2" charset="0"/>
              </a:rPr>
              <a:t>.</a:t>
            </a:r>
            <a:endParaRPr lang="ru-RU" sz="6600" b="1" i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Какая буква встречается чаще всех?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1761" y="1340768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solidFill>
                  <a:srgbClr val="00C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11500" b="1" dirty="0">
              <a:ln w="11430"/>
              <a:solidFill>
                <a:srgbClr val="00C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316" y="4002162"/>
            <a:ext cx="86409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1500" b="1" dirty="0">
                <a:ln/>
                <a:solidFill>
                  <a:schemeClr val="accent3"/>
                </a:solidFill>
              </a:rPr>
              <a:t>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7683" y="4864983"/>
            <a:ext cx="86409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1500" b="1" dirty="0">
                <a:ln/>
                <a:solidFill>
                  <a:srgbClr val="66FF66"/>
                </a:solidFill>
              </a:rPr>
              <a:t>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3988" y="1184558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 smtClean="0">
                <a:solidFill>
                  <a:srgbClr val="0000FF"/>
                </a:solidFill>
              </a:rPr>
              <a:t>п</a:t>
            </a:r>
            <a:endParaRPr lang="ru-RU" sz="16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1901689"/>
            <a:ext cx="86409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1500" b="1" dirty="0" smtClean="0">
                <a:ln/>
                <a:solidFill>
                  <a:srgbClr val="FF3399"/>
                </a:solidFill>
              </a:rPr>
              <a:t>л</a:t>
            </a:r>
            <a:endParaRPr lang="ru-RU" sz="11500" b="1" dirty="0">
              <a:ln/>
              <a:solidFill>
                <a:srgbClr val="FF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34" y="5048704"/>
            <a:ext cx="864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4545" y="4873874"/>
            <a:ext cx="86409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1500" b="1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Н</a:t>
            </a:r>
            <a:endParaRPr lang="ru-RU" sz="11500" b="1" dirty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3123" y="4271466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6996" y="1578422"/>
            <a:ext cx="864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Л</a:t>
            </a:r>
            <a:endParaRPr lang="ru-RU" sz="115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558924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2832713"/>
            <a:ext cx="86409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3800" b="1" dirty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5445" y="3239739"/>
            <a:ext cx="11734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41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692696"/>
            <a:ext cx="453650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3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Л</a:t>
            </a:r>
            <a:endParaRPr lang="ru-RU" sz="413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xn--58-vlcxqq.xn--p1ai/wp-content/uploads/2020/02/%D0%BA%D0%BE%D1%81%D0%B0%D1%8F-%D0%BB%D0%B8%D0%BD%D0%B8%D1%8F-%D0%B1%D0%B5%D0%B7-%D0%B2%D1%81%D0%BF%D0%BE%D0%BC%D0%BE%D0%B3%D0%B0%D1%82%D0%B5%D0%BB%D1%8C%D0%BD%D0%BE%D0%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9" b="44186"/>
          <a:stretch/>
        </p:blipFill>
        <p:spPr bwMode="auto">
          <a:xfrm>
            <a:off x="102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0400" y="535085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Propisi" panose="02000508030000020003" pitchFamily="2" charset="0"/>
              </a:rPr>
              <a:t>22</a:t>
            </a:r>
            <a:r>
              <a:rPr lang="ru-RU" sz="6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Propisi" panose="02000508030000020003" pitchFamily="2" charset="0"/>
              </a:rPr>
              <a:t>апреля.</a:t>
            </a:r>
            <a:endParaRPr lang="ru-RU" sz="6000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7712" y="1628800"/>
            <a:ext cx="566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Propisi" panose="02000508030000020003" pitchFamily="2" charset="0"/>
              </a:rPr>
              <a:t>Классная</a:t>
            </a:r>
            <a:r>
              <a:rPr lang="ru-RU" sz="7200" b="1" i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Propisi" panose="02000508030000020003" pitchFamily="2" charset="0"/>
              </a:rPr>
              <a:t>работа</a:t>
            </a:r>
            <a:r>
              <a:rPr lang="ru-RU" sz="6600" b="1" i="1" dirty="0" smtClean="0">
                <a:solidFill>
                  <a:schemeClr val="bg1"/>
                </a:solidFill>
                <a:latin typeface="Propisi" panose="02000508030000020003" pitchFamily="2" charset="0"/>
              </a:rPr>
              <a:t>.</a:t>
            </a:r>
            <a:endParaRPr lang="ru-RU" sz="6600" b="1" i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767280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Лл</a:t>
            </a:r>
            <a:endParaRPr lang="ru-RU" sz="4400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856" y="4005064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лу</a:t>
            </a:r>
            <a:endParaRPr lang="ru-RU" sz="4400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000" y="5328503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кл</a:t>
            </a:r>
            <a:endParaRPr lang="ru-RU" sz="4400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Русский язык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6596063"/>
            <a:ext cx="22685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7" y="0"/>
            <a:ext cx="91530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692696"/>
            <a:ext cx="54726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Вот как слова я перенес: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Едва я перенес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е-два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И получил за это два.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Укол я перенес </a:t>
            </a: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у-кол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И получил за это кол.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Опять я перенес </a:t>
            </a: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о-пять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Теперь, наверно, будет пять.</a:t>
            </a:r>
          </a:p>
        </p:txBody>
      </p:sp>
      <p:pic>
        <p:nvPicPr>
          <p:cNvPr id="1028" name="Picture 4" descr="https://avatars.mds.yandex.net/i?id=ffda0028b24be15493786800b90b3b04_l-5282568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8" b="91111" l="5391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6" t="7590" r="60002" b="5743"/>
          <a:stretch/>
        </p:blipFill>
        <p:spPr bwMode="auto">
          <a:xfrm>
            <a:off x="12747" y="1896021"/>
            <a:ext cx="333325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ballov5.ru/wp-content/uploads/2019/01/555-5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78" l="0" r="99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7" y="671885"/>
            <a:ext cx="10835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15" b="96019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35" y="4601458"/>
            <a:ext cx="743637" cy="9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256</Words>
  <Application>Microsoft Office PowerPoint</Application>
  <PresentationFormat>Экран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Урок   Русский язык</vt:lpstr>
      <vt:lpstr>Учебник</vt:lpstr>
      <vt:lpstr>ЦЕЛЬ:</vt:lpstr>
      <vt:lpstr>Принадлежности для урока </vt:lpstr>
      <vt:lpstr>Презентация PowerPoint</vt:lpstr>
      <vt:lpstr>Какая буква встречается чаще всех?</vt:lpstr>
      <vt:lpstr>Презентация PowerPoint</vt:lpstr>
      <vt:lpstr>Презентация PowerPoint</vt:lpstr>
      <vt:lpstr>2222</vt:lpstr>
      <vt:lpstr>Презентация PowerPoint</vt:lpstr>
      <vt:lpstr>ТЕМА УРОКА:</vt:lpstr>
      <vt:lpstr>Работа по теме урока</vt:lpstr>
      <vt:lpstr>Работа по теме урока </vt:lpstr>
      <vt:lpstr>Работа по теме урока</vt:lpstr>
      <vt:lpstr>ЗАПОМНИ!</vt:lpstr>
      <vt:lpstr>ФИЗМИНУТКА </vt:lpstr>
      <vt:lpstr>Закрепление изученного материала</vt:lpstr>
      <vt:lpstr>Оцените свою работу на уроке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СОШ 12</dc:creator>
  <cp:lastModifiedBy>СОШ 12</cp:lastModifiedBy>
  <cp:revision>28</cp:revision>
  <dcterms:created xsi:type="dcterms:W3CDTF">2022-03-28T06:15:04Z</dcterms:created>
  <dcterms:modified xsi:type="dcterms:W3CDTF">2022-03-30T07:23:53Z</dcterms:modified>
</cp:coreProperties>
</file>