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  <p:sldId id="258" r:id="rId9"/>
    <p:sldId id="270" r:id="rId10"/>
    <p:sldId id="257" r:id="rId11"/>
    <p:sldId id="271" r:id="rId12"/>
    <p:sldId id="276" r:id="rId13"/>
    <p:sldId id="272" r:id="rId14"/>
    <p:sldId id="265" r:id="rId15"/>
    <p:sldId id="266" r:id="rId16"/>
    <p:sldId id="275" r:id="rId17"/>
    <p:sldId id="273" r:id="rId18"/>
    <p:sldId id="267" r:id="rId19"/>
    <p:sldId id="27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418168-9C2F-4C4C-8192-D91D5F4F8D5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0C5CECF-9081-4A0D-BC25-FA595A3E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5;&#1072;%20&#1072;&#1090;&#1090;&#1077;&#1089;&#1090;&#1072;&#1094;&#1080;&#1102;%20&#1079;&#1072;&#1082;&#1083;&#1102;&#1095;&#1080;&#1090;&#1077;&#1083;&#1100;&#1085;&#1086;&#1077;\&#1075;&#1086;&#1074;&#1086;&#1088;&#1091;&#1085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5;&#1072;%20&#1072;&#1090;&#1090;&#1077;&#1089;&#1090;&#1072;&#1094;&#1080;&#1102;%20&#1079;&#1072;&#1082;&#1083;&#1102;&#1095;&#1080;&#1090;&#1077;&#1083;&#1100;&#1085;&#1086;&#1077;\&#1090;&#1072;&#1085;&#1077;&#1094;%20&#1083;&#1077;&#1073;&#1077;&#1076;&#1077;&#1081;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9;&#1072;&#1085;&#1103;&#1090;&#1080;&#1077;%20&#1085;&#1072;%20&#1072;&#1090;&#1090;&#1077;&#1089;&#1090;&#1072;&#1094;&#1080;&#1102;%20&#1079;&#1072;&#1082;&#1083;&#1102;&#1095;&#1080;&#1090;&#1077;&#1083;&#1100;&#1085;&#1086;&#1077;\&#1076;&#1077;&#1088;&#1077;&#1074;&#1086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9;&#1072;&#1085;&#1103;&#1090;&#1080;&#1077;%20&#1085;&#1072;%20&#1072;&#1090;&#1090;&#1077;&#1089;&#1090;&#1072;&#1094;&#1080;&#1102;%20&#1079;&#1072;&#1082;&#1083;&#1102;&#1095;&#1080;&#1090;&#1077;&#1083;&#1100;&#1085;&#1086;&#1077;\Zvuk_-_Aplodismenty_(xMusic.me).mp3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музыкальному занятию</a:t>
            </a:r>
            <a:br>
              <a:rPr lang="ru-RU" dirty="0" smtClean="0"/>
            </a:br>
            <a:r>
              <a:rPr lang="ru-RU" dirty="0" smtClean="0"/>
              <a:t>«как стать актером»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Н.Б.Авдеева</a:t>
            </a:r>
            <a:r>
              <a:rPr lang="ru-RU" dirty="0" smtClean="0"/>
              <a:t> музыкальный руководитель МКДОУ «Детский сад№10» г. Карабаш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" y="4548"/>
            <a:ext cx="3346878" cy="248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01" y="0"/>
            <a:ext cx="3726000" cy="248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0"/>
          <a:stretch/>
        </p:blipFill>
        <p:spPr>
          <a:xfrm>
            <a:off x="48461" y="3782332"/>
            <a:ext cx="3346878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r="27358"/>
          <a:stretch/>
        </p:blipFill>
        <p:spPr>
          <a:xfrm>
            <a:off x="5451001" y="4086000"/>
            <a:ext cx="3726000" cy="27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76" y="941455"/>
            <a:ext cx="3257937" cy="32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62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вору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b="20083"/>
          <a:stretch/>
        </p:blipFill>
        <p:spPr>
          <a:xfrm>
            <a:off x="179512" y="116632"/>
            <a:ext cx="8725102" cy="50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50" y="4621524"/>
            <a:ext cx="3048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9" y="-36580"/>
            <a:ext cx="9144000" cy="62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нец лебеде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9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89121" cy="63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18"/>
            <a:ext cx="10944000" cy="68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2" y="-243408"/>
            <a:ext cx="6391980" cy="5054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737535" cy="28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21478"/>
            <a:ext cx="621327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ре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20000" y="0"/>
            <a:ext cx="9264000" cy="69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32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4608000" cy="3456000"/>
          </a:xfrm>
          <a:prstGeom prst="rect">
            <a:avLst/>
          </a:prstGeom>
        </p:spPr>
      </p:pic>
      <p:pic>
        <p:nvPicPr>
          <p:cNvPr id="4" name="Zvuk_-_Aplodisment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0"/>
            <a:ext cx="5246197" cy="349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0" y="3456473"/>
            <a:ext cx="52380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3" y="0"/>
            <a:ext cx="933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4192"/>
            <a:ext cx="10548664" cy="6853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1489" r="5606" b="6876"/>
          <a:stretch/>
        </p:blipFill>
        <p:spPr>
          <a:xfrm>
            <a:off x="4139952" y="2993473"/>
            <a:ext cx="5366881" cy="3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51" y="4860000"/>
            <a:ext cx="2544000" cy="19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21316"/>
            <a:ext cx="3908199" cy="26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29" y="0"/>
            <a:ext cx="4320000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509"/>
            <a:ext cx="4368000" cy="32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3100416"/>
            <a:ext cx="2544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48"/>
            <a:ext cx="5258965" cy="33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01" y="3184187"/>
            <a:ext cx="5503699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414</TotalTime>
  <Words>19</Words>
  <Application>Microsoft Office PowerPoint</Application>
  <PresentationFormat>Экран (4:3)</PresentationFormat>
  <Paragraphs>2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Презентация к музыкальному занятию «как стать актером»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2015-10-14T09:57:28Z</dcterms:created>
  <dcterms:modified xsi:type="dcterms:W3CDTF">2015-10-29T06:46:29Z</dcterms:modified>
</cp:coreProperties>
</file>